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FA75BD-A854-4B7E-8D20-5191E12E26FD}" v="2" dt="2025-11-28T07:34:05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98" d="100"/>
          <a:sy n="98" d="100"/>
        </p:scale>
        <p:origin x="9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 Magnus Christensen" userId="f070d0d2-aefe-4531-8fcf-a79ac56b3ec8" providerId="ADAL" clId="{DBD73646-CD09-482C-8B27-AE3EDD69729B}"/>
    <pc:docChg chg="undo custSel addSld modSld">
      <pc:chgData name="Niels Magnus Christensen" userId="f070d0d2-aefe-4531-8fcf-a79ac56b3ec8" providerId="ADAL" clId="{DBD73646-CD09-482C-8B27-AE3EDD69729B}" dt="2025-11-23T10:21:09.809" v="252" actId="20577"/>
      <pc:docMkLst>
        <pc:docMk/>
      </pc:docMkLst>
      <pc:sldChg chg="modSp mod">
        <pc:chgData name="Niels Magnus Christensen" userId="f070d0d2-aefe-4531-8fcf-a79ac56b3ec8" providerId="ADAL" clId="{DBD73646-CD09-482C-8B27-AE3EDD69729B}" dt="2025-11-23T10:16:48.545" v="41" actId="20577"/>
        <pc:sldMkLst>
          <pc:docMk/>
          <pc:sldMk cId="2636009537" sldId="259"/>
        </pc:sldMkLst>
        <pc:spChg chg="mod">
          <ac:chgData name="Niels Magnus Christensen" userId="f070d0d2-aefe-4531-8fcf-a79ac56b3ec8" providerId="ADAL" clId="{DBD73646-CD09-482C-8B27-AE3EDD69729B}" dt="2025-11-23T10:16:48.545" v="41" actId="20577"/>
          <ac:spMkLst>
            <pc:docMk/>
            <pc:sldMk cId="2636009537" sldId="259"/>
            <ac:spMk id="3" creationId="{9486034A-5F41-AAC3-7C03-6E7669931221}"/>
          </ac:spMkLst>
        </pc:spChg>
      </pc:sldChg>
      <pc:sldChg chg="addSp delSp modSp new mod">
        <pc:chgData name="Niels Magnus Christensen" userId="f070d0d2-aefe-4531-8fcf-a79ac56b3ec8" providerId="ADAL" clId="{DBD73646-CD09-482C-8B27-AE3EDD69729B}" dt="2025-11-23T10:21:09.809" v="252" actId="20577"/>
        <pc:sldMkLst>
          <pc:docMk/>
          <pc:sldMk cId="3800476346" sldId="260"/>
        </pc:sldMkLst>
        <pc:spChg chg="mod">
          <ac:chgData name="Niels Magnus Christensen" userId="f070d0d2-aefe-4531-8fcf-a79ac56b3ec8" providerId="ADAL" clId="{DBD73646-CD09-482C-8B27-AE3EDD69729B}" dt="2025-11-23T10:21:09.809" v="252" actId="20577"/>
          <ac:spMkLst>
            <pc:docMk/>
            <pc:sldMk cId="3800476346" sldId="260"/>
            <ac:spMk id="2" creationId="{68149632-78D5-CDAE-E2EE-69BD4F7D0154}"/>
          </ac:spMkLst>
        </pc:spChg>
        <pc:graphicFrameChg chg="add mod ord modGraphic">
          <ac:chgData name="Niels Magnus Christensen" userId="f070d0d2-aefe-4531-8fcf-a79ac56b3ec8" providerId="ADAL" clId="{DBD73646-CD09-482C-8B27-AE3EDD69729B}" dt="2025-11-23T10:20:59.205" v="243" actId="14734"/>
          <ac:graphicFrameMkLst>
            <pc:docMk/>
            <pc:sldMk cId="3800476346" sldId="260"/>
            <ac:graphicFrameMk id="5" creationId="{BA69BED4-3C04-446D-0A65-27168EBC8723}"/>
          </ac:graphicFrameMkLst>
        </pc:graphicFrameChg>
      </pc:sldChg>
    </pc:docChg>
  </pc:docChgLst>
  <pc:docChgLst>
    <pc:chgData name="Niels Magnus Christensen" userId="f070d0d2-aefe-4531-8fcf-a79ac56b3ec8" providerId="ADAL" clId="{583189F5-5BEF-4B3B-82B7-E9661B360D78}"/>
    <pc:docChg chg="undo custSel addSld delSld modSld">
      <pc:chgData name="Niels Magnus Christensen" userId="f070d0d2-aefe-4531-8fcf-a79ac56b3ec8" providerId="ADAL" clId="{583189F5-5BEF-4B3B-82B7-E9661B360D78}" dt="2025-11-28T07:34:05.532" v="10" actId="27636"/>
      <pc:docMkLst>
        <pc:docMk/>
      </pc:docMkLst>
      <pc:sldChg chg="modSp mod">
        <pc:chgData name="Niels Magnus Christensen" userId="f070d0d2-aefe-4531-8fcf-a79ac56b3ec8" providerId="ADAL" clId="{583189F5-5BEF-4B3B-82B7-E9661B360D78}" dt="2025-11-28T07:34:05.532" v="10" actId="27636"/>
        <pc:sldMkLst>
          <pc:docMk/>
          <pc:sldMk cId="2636009537" sldId="259"/>
        </pc:sldMkLst>
        <pc:spChg chg="mod">
          <ac:chgData name="Niels Magnus Christensen" userId="f070d0d2-aefe-4531-8fcf-a79ac56b3ec8" providerId="ADAL" clId="{583189F5-5BEF-4B3B-82B7-E9661B360D78}" dt="2025-11-28T07:34:05.532" v="10" actId="27636"/>
          <ac:spMkLst>
            <pc:docMk/>
            <pc:sldMk cId="2636009537" sldId="259"/>
            <ac:spMk id="3" creationId="{9486034A-5F41-AAC3-7C03-6E7669931221}"/>
          </ac:spMkLst>
        </pc:spChg>
      </pc:sldChg>
      <pc:sldChg chg="modSp mod">
        <pc:chgData name="Niels Magnus Christensen" userId="f070d0d2-aefe-4531-8fcf-a79ac56b3ec8" providerId="ADAL" clId="{583189F5-5BEF-4B3B-82B7-E9661B360D78}" dt="2025-11-28T07:31:18.536" v="8" actId="14734"/>
        <pc:sldMkLst>
          <pc:docMk/>
          <pc:sldMk cId="3800476346" sldId="260"/>
        </pc:sldMkLst>
        <pc:graphicFrameChg chg="mod modGraphic">
          <ac:chgData name="Niels Magnus Christensen" userId="f070d0d2-aefe-4531-8fcf-a79ac56b3ec8" providerId="ADAL" clId="{583189F5-5BEF-4B3B-82B7-E9661B360D78}" dt="2025-11-28T07:31:18.536" v="8" actId="14734"/>
          <ac:graphicFrameMkLst>
            <pc:docMk/>
            <pc:sldMk cId="3800476346" sldId="260"/>
            <ac:graphicFrameMk id="5" creationId="{BA69BED4-3C04-446D-0A65-27168EBC8723}"/>
          </ac:graphicFrameMkLst>
        </pc:graphicFrameChg>
      </pc:sldChg>
      <pc:sldChg chg="new del">
        <pc:chgData name="Niels Magnus Christensen" userId="f070d0d2-aefe-4531-8fcf-a79ac56b3ec8" providerId="ADAL" clId="{583189F5-5BEF-4B3B-82B7-E9661B360D78}" dt="2025-11-27T13:50:21.141" v="2" actId="47"/>
        <pc:sldMkLst>
          <pc:docMk/>
          <pc:sldMk cId="3394762415" sldId="261"/>
        </pc:sldMkLst>
      </pc:sldChg>
      <pc:sldChg chg="add">
        <pc:chgData name="Niels Magnus Christensen" userId="f070d0d2-aefe-4531-8fcf-a79ac56b3ec8" providerId="ADAL" clId="{583189F5-5BEF-4B3B-82B7-E9661B360D78}" dt="2025-11-27T13:50:17.054" v="1"/>
        <pc:sldMkLst>
          <pc:docMk/>
          <pc:sldMk cId="2315934852" sldId="287"/>
        </pc:sldMkLst>
      </pc:sldChg>
    </pc:docChg>
  </pc:docChgLst>
  <pc:docChgLst>
    <pc:chgData name="Niels Magnus Christensen" userId="f070d0d2-aefe-4531-8fcf-a79ac56b3ec8" providerId="ADAL" clId="{4A033BBB-32F0-4843-B47E-4B199B02F595}"/>
    <pc:docChg chg="custSel modSld">
      <pc:chgData name="Niels Magnus Christensen" userId="f070d0d2-aefe-4531-8fcf-a79ac56b3ec8" providerId="ADAL" clId="{4A033BBB-32F0-4843-B47E-4B199B02F595}" dt="2025-11-26T19:29:28.949" v="45" actId="20577"/>
      <pc:docMkLst>
        <pc:docMk/>
      </pc:docMkLst>
      <pc:sldChg chg="addSp modSp mod">
        <pc:chgData name="Niels Magnus Christensen" userId="f070d0d2-aefe-4531-8fcf-a79ac56b3ec8" providerId="ADAL" clId="{4A033BBB-32F0-4843-B47E-4B199B02F595}" dt="2025-11-26T19:28:30.092" v="17" actId="20577"/>
        <pc:sldMkLst>
          <pc:docMk/>
          <pc:sldMk cId="2636009537" sldId="259"/>
        </pc:sldMkLst>
        <pc:spChg chg="mod">
          <ac:chgData name="Niels Magnus Christensen" userId="f070d0d2-aefe-4531-8fcf-a79ac56b3ec8" providerId="ADAL" clId="{4A033BBB-32F0-4843-B47E-4B199B02F595}" dt="2025-11-26T19:28:30.092" v="17" actId="20577"/>
          <ac:spMkLst>
            <pc:docMk/>
            <pc:sldMk cId="2636009537" sldId="259"/>
            <ac:spMk id="3" creationId="{9486034A-5F41-AAC3-7C03-6E7669931221}"/>
          </ac:spMkLst>
        </pc:spChg>
      </pc:sldChg>
      <pc:sldChg chg="addSp modSp mod">
        <pc:chgData name="Niels Magnus Christensen" userId="f070d0d2-aefe-4531-8fcf-a79ac56b3ec8" providerId="ADAL" clId="{4A033BBB-32F0-4843-B47E-4B199B02F595}" dt="2025-11-26T19:29:28.949" v="45" actId="20577"/>
        <pc:sldMkLst>
          <pc:docMk/>
          <pc:sldMk cId="3800476346" sldId="260"/>
        </pc:sldMkLst>
        <pc:spChg chg="add mod">
          <ac:chgData name="Niels Magnus Christensen" userId="f070d0d2-aefe-4531-8fcf-a79ac56b3ec8" providerId="ADAL" clId="{4A033BBB-32F0-4843-B47E-4B199B02F595}" dt="2025-11-26T19:29:28.949" v="45" actId="20577"/>
          <ac:spMkLst>
            <pc:docMk/>
            <pc:sldMk cId="3800476346" sldId="260"/>
            <ac:spMk id="4" creationId="{297FB282-8A9F-5168-8852-AA03B506C94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D8058-AEE6-4265-94D0-FF54214B3428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33C456A-D37A-4580-AFA0-5655BA395207}">
      <dgm:prSet/>
      <dgm:spPr/>
      <dgm:t>
        <a:bodyPr/>
        <a:lstStyle/>
        <a:p>
          <a:r>
            <a:rPr lang="da-DK"/>
            <a:t>Normer – formelle og uformelle</a:t>
          </a:r>
          <a:endParaRPr lang="en-US"/>
        </a:p>
      </dgm:t>
    </dgm:pt>
    <dgm:pt modelId="{F9BCECFA-13AC-4779-9DDD-CA4066053E89}" type="parTrans" cxnId="{F95ED96B-42FA-4F22-BE08-62711F5510AC}">
      <dgm:prSet/>
      <dgm:spPr/>
      <dgm:t>
        <a:bodyPr/>
        <a:lstStyle/>
        <a:p>
          <a:endParaRPr lang="en-US"/>
        </a:p>
      </dgm:t>
    </dgm:pt>
    <dgm:pt modelId="{B0FAAD82-D669-4751-B530-B156D2433EDC}" type="sibTrans" cxnId="{F95ED96B-42FA-4F22-BE08-62711F5510AC}">
      <dgm:prSet/>
      <dgm:spPr/>
      <dgm:t>
        <a:bodyPr/>
        <a:lstStyle/>
        <a:p>
          <a:endParaRPr lang="en-US"/>
        </a:p>
      </dgm:t>
    </dgm:pt>
    <dgm:pt modelId="{F7112577-AEB8-4B39-B415-4166340EC844}">
      <dgm:prSet/>
      <dgm:spPr/>
      <dgm:t>
        <a:bodyPr/>
        <a:lstStyle/>
        <a:p>
          <a:r>
            <a:rPr lang="da-DK"/>
            <a:t>Internalisering</a:t>
          </a:r>
          <a:endParaRPr lang="en-US"/>
        </a:p>
      </dgm:t>
    </dgm:pt>
    <dgm:pt modelId="{B7B0B114-12DC-45DF-9EEE-727BB0C82998}" type="parTrans" cxnId="{D58C5DBB-FCE6-4DA4-8C16-26A690D55725}">
      <dgm:prSet/>
      <dgm:spPr/>
      <dgm:t>
        <a:bodyPr/>
        <a:lstStyle/>
        <a:p>
          <a:endParaRPr lang="en-US"/>
        </a:p>
      </dgm:t>
    </dgm:pt>
    <dgm:pt modelId="{49E352D8-CE9C-49F6-9110-2C99B0F8492C}" type="sibTrans" cxnId="{D58C5DBB-FCE6-4DA4-8C16-26A690D55725}">
      <dgm:prSet/>
      <dgm:spPr/>
      <dgm:t>
        <a:bodyPr/>
        <a:lstStyle/>
        <a:p>
          <a:endParaRPr lang="en-US"/>
        </a:p>
      </dgm:t>
    </dgm:pt>
    <dgm:pt modelId="{0BDDE8B8-74ED-4B72-A9CF-84EB61B0F04C}">
      <dgm:prSet/>
      <dgm:spPr/>
      <dgm:t>
        <a:bodyPr/>
        <a:lstStyle/>
        <a:p>
          <a:r>
            <a:rPr lang="da-DK"/>
            <a:t>Sanktioner – negative og positive</a:t>
          </a:r>
          <a:endParaRPr lang="en-US"/>
        </a:p>
      </dgm:t>
    </dgm:pt>
    <dgm:pt modelId="{AD478C9A-0A4B-4635-A71E-94D0C609D6B5}" type="parTrans" cxnId="{D778E47E-0EAB-493E-A776-2594E0DB6A2D}">
      <dgm:prSet/>
      <dgm:spPr/>
      <dgm:t>
        <a:bodyPr/>
        <a:lstStyle/>
        <a:p>
          <a:endParaRPr lang="en-US"/>
        </a:p>
      </dgm:t>
    </dgm:pt>
    <dgm:pt modelId="{B678EB10-57AB-4064-A2E2-170ED149EF57}" type="sibTrans" cxnId="{D778E47E-0EAB-493E-A776-2594E0DB6A2D}">
      <dgm:prSet/>
      <dgm:spPr/>
      <dgm:t>
        <a:bodyPr/>
        <a:lstStyle/>
        <a:p>
          <a:endParaRPr lang="en-US"/>
        </a:p>
      </dgm:t>
    </dgm:pt>
    <dgm:pt modelId="{02FB1B9F-81C6-4BAB-9811-633DF64E3E83}">
      <dgm:prSet/>
      <dgm:spPr/>
      <dgm:t>
        <a:bodyPr/>
        <a:lstStyle/>
        <a:p>
          <a:r>
            <a:rPr lang="da-DK"/>
            <a:t>Rollekonflikt</a:t>
          </a:r>
          <a:endParaRPr lang="en-US"/>
        </a:p>
      </dgm:t>
    </dgm:pt>
    <dgm:pt modelId="{CB961DA1-19EA-40C8-BB5C-4830C3B7769F}" type="parTrans" cxnId="{B4057559-162E-4161-9C49-6CAAF601B320}">
      <dgm:prSet/>
      <dgm:spPr/>
      <dgm:t>
        <a:bodyPr/>
        <a:lstStyle/>
        <a:p>
          <a:endParaRPr lang="en-US"/>
        </a:p>
      </dgm:t>
    </dgm:pt>
    <dgm:pt modelId="{EFC6EDAD-85D8-459C-B776-C0BE99F40C35}" type="sibTrans" cxnId="{B4057559-162E-4161-9C49-6CAAF601B320}">
      <dgm:prSet/>
      <dgm:spPr/>
      <dgm:t>
        <a:bodyPr/>
        <a:lstStyle/>
        <a:p>
          <a:endParaRPr lang="en-US"/>
        </a:p>
      </dgm:t>
    </dgm:pt>
    <dgm:pt modelId="{1B8E57BD-83BF-4FC3-B627-D956879EE934}" type="pres">
      <dgm:prSet presAssocID="{745D8058-AEE6-4265-94D0-FF54214B34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05BAAF-5526-412F-9EBD-37BC01CAF83B}" type="pres">
      <dgm:prSet presAssocID="{933C456A-D37A-4580-AFA0-5655BA395207}" presName="hierRoot1" presStyleCnt="0"/>
      <dgm:spPr/>
    </dgm:pt>
    <dgm:pt modelId="{E21F3004-728C-4F34-8785-D08C8B2B8B2B}" type="pres">
      <dgm:prSet presAssocID="{933C456A-D37A-4580-AFA0-5655BA395207}" presName="composite" presStyleCnt="0"/>
      <dgm:spPr/>
    </dgm:pt>
    <dgm:pt modelId="{50433D6F-B6B4-42BD-BDAA-677236635AC1}" type="pres">
      <dgm:prSet presAssocID="{933C456A-D37A-4580-AFA0-5655BA395207}" presName="background" presStyleLbl="node0" presStyleIdx="0" presStyleCnt="4"/>
      <dgm:spPr/>
    </dgm:pt>
    <dgm:pt modelId="{0C38732D-3DFB-47DA-9853-199E6755562C}" type="pres">
      <dgm:prSet presAssocID="{933C456A-D37A-4580-AFA0-5655BA395207}" presName="text" presStyleLbl="fgAcc0" presStyleIdx="0" presStyleCnt="4">
        <dgm:presLayoutVars>
          <dgm:chPref val="3"/>
        </dgm:presLayoutVars>
      </dgm:prSet>
      <dgm:spPr/>
    </dgm:pt>
    <dgm:pt modelId="{162C47DE-D7D1-467F-AA81-F5292355D38E}" type="pres">
      <dgm:prSet presAssocID="{933C456A-D37A-4580-AFA0-5655BA395207}" presName="hierChild2" presStyleCnt="0"/>
      <dgm:spPr/>
    </dgm:pt>
    <dgm:pt modelId="{6ADE9FFF-042A-49ED-87A5-35F8165A54CA}" type="pres">
      <dgm:prSet presAssocID="{F7112577-AEB8-4B39-B415-4166340EC844}" presName="hierRoot1" presStyleCnt="0"/>
      <dgm:spPr/>
    </dgm:pt>
    <dgm:pt modelId="{2FF5D65B-208C-40B7-A661-C753FF6E5824}" type="pres">
      <dgm:prSet presAssocID="{F7112577-AEB8-4B39-B415-4166340EC844}" presName="composite" presStyleCnt="0"/>
      <dgm:spPr/>
    </dgm:pt>
    <dgm:pt modelId="{740DC255-2CB0-4029-945F-DB71A4003D82}" type="pres">
      <dgm:prSet presAssocID="{F7112577-AEB8-4B39-B415-4166340EC844}" presName="background" presStyleLbl="node0" presStyleIdx="1" presStyleCnt="4"/>
      <dgm:spPr/>
    </dgm:pt>
    <dgm:pt modelId="{9BD4AB8D-2BC5-448B-8859-16ABDD42FFD6}" type="pres">
      <dgm:prSet presAssocID="{F7112577-AEB8-4B39-B415-4166340EC844}" presName="text" presStyleLbl="fgAcc0" presStyleIdx="1" presStyleCnt="4">
        <dgm:presLayoutVars>
          <dgm:chPref val="3"/>
        </dgm:presLayoutVars>
      </dgm:prSet>
      <dgm:spPr/>
    </dgm:pt>
    <dgm:pt modelId="{34892586-060B-4D67-B967-32EEEB9EBF49}" type="pres">
      <dgm:prSet presAssocID="{F7112577-AEB8-4B39-B415-4166340EC844}" presName="hierChild2" presStyleCnt="0"/>
      <dgm:spPr/>
    </dgm:pt>
    <dgm:pt modelId="{51E27AA7-20E5-47CA-B49C-CCC17DEBFDD1}" type="pres">
      <dgm:prSet presAssocID="{0BDDE8B8-74ED-4B72-A9CF-84EB61B0F04C}" presName="hierRoot1" presStyleCnt="0"/>
      <dgm:spPr/>
    </dgm:pt>
    <dgm:pt modelId="{DBAB4D30-2FFD-4351-AB22-92D4936235EA}" type="pres">
      <dgm:prSet presAssocID="{0BDDE8B8-74ED-4B72-A9CF-84EB61B0F04C}" presName="composite" presStyleCnt="0"/>
      <dgm:spPr/>
    </dgm:pt>
    <dgm:pt modelId="{98C44C2E-E19A-421B-88E1-1F05D4D2C7B5}" type="pres">
      <dgm:prSet presAssocID="{0BDDE8B8-74ED-4B72-A9CF-84EB61B0F04C}" presName="background" presStyleLbl="node0" presStyleIdx="2" presStyleCnt="4"/>
      <dgm:spPr/>
    </dgm:pt>
    <dgm:pt modelId="{DE8DC0C2-C044-4FD0-8C33-AAA77BC3C121}" type="pres">
      <dgm:prSet presAssocID="{0BDDE8B8-74ED-4B72-A9CF-84EB61B0F04C}" presName="text" presStyleLbl="fgAcc0" presStyleIdx="2" presStyleCnt="4">
        <dgm:presLayoutVars>
          <dgm:chPref val="3"/>
        </dgm:presLayoutVars>
      </dgm:prSet>
      <dgm:spPr/>
    </dgm:pt>
    <dgm:pt modelId="{B1B3AE5D-C4F9-4ADC-96BC-D33EEE060A52}" type="pres">
      <dgm:prSet presAssocID="{0BDDE8B8-74ED-4B72-A9CF-84EB61B0F04C}" presName="hierChild2" presStyleCnt="0"/>
      <dgm:spPr/>
    </dgm:pt>
    <dgm:pt modelId="{723A1FAF-AF2D-4B59-BFBB-0AF611A95555}" type="pres">
      <dgm:prSet presAssocID="{02FB1B9F-81C6-4BAB-9811-633DF64E3E83}" presName="hierRoot1" presStyleCnt="0"/>
      <dgm:spPr/>
    </dgm:pt>
    <dgm:pt modelId="{2230A13D-C9CB-489E-A5AD-D301DB8EC5FE}" type="pres">
      <dgm:prSet presAssocID="{02FB1B9F-81C6-4BAB-9811-633DF64E3E83}" presName="composite" presStyleCnt="0"/>
      <dgm:spPr/>
    </dgm:pt>
    <dgm:pt modelId="{E14C02BD-CCC8-4370-8339-16E4E432B264}" type="pres">
      <dgm:prSet presAssocID="{02FB1B9F-81C6-4BAB-9811-633DF64E3E83}" presName="background" presStyleLbl="node0" presStyleIdx="3" presStyleCnt="4"/>
      <dgm:spPr/>
    </dgm:pt>
    <dgm:pt modelId="{B58DDB89-8D2B-4405-8473-8BFA72F380FA}" type="pres">
      <dgm:prSet presAssocID="{02FB1B9F-81C6-4BAB-9811-633DF64E3E83}" presName="text" presStyleLbl="fgAcc0" presStyleIdx="3" presStyleCnt="4">
        <dgm:presLayoutVars>
          <dgm:chPref val="3"/>
        </dgm:presLayoutVars>
      </dgm:prSet>
      <dgm:spPr/>
    </dgm:pt>
    <dgm:pt modelId="{B68551C0-93D3-4881-AC6E-4FBF0F4C2112}" type="pres">
      <dgm:prSet presAssocID="{02FB1B9F-81C6-4BAB-9811-633DF64E3E83}" presName="hierChild2" presStyleCnt="0"/>
      <dgm:spPr/>
    </dgm:pt>
  </dgm:ptLst>
  <dgm:cxnLst>
    <dgm:cxn modelId="{76347E21-F0F1-41A8-AA91-4C2CDE75F686}" type="presOf" srcId="{02FB1B9F-81C6-4BAB-9811-633DF64E3E83}" destId="{B58DDB89-8D2B-4405-8473-8BFA72F380FA}" srcOrd="0" destOrd="0" presId="urn:microsoft.com/office/officeart/2005/8/layout/hierarchy1"/>
    <dgm:cxn modelId="{D401EE2E-7850-45B2-A636-9DA4DCA64AA1}" type="presOf" srcId="{933C456A-D37A-4580-AFA0-5655BA395207}" destId="{0C38732D-3DFB-47DA-9853-199E6755562C}" srcOrd="0" destOrd="0" presId="urn:microsoft.com/office/officeart/2005/8/layout/hierarchy1"/>
    <dgm:cxn modelId="{F95ED96B-42FA-4F22-BE08-62711F5510AC}" srcId="{745D8058-AEE6-4265-94D0-FF54214B3428}" destId="{933C456A-D37A-4580-AFA0-5655BA395207}" srcOrd="0" destOrd="0" parTransId="{F9BCECFA-13AC-4779-9DDD-CA4066053E89}" sibTransId="{B0FAAD82-D669-4751-B530-B156D2433EDC}"/>
    <dgm:cxn modelId="{B4057559-162E-4161-9C49-6CAAF601B320}" srcId="{745D8058-AEE6-4265-94D0-FF54214B3428}" destId="{02FB1B9F-81C6-4BAB-9811-633DF64E3E83}" srcOrd="3" destOrd="0" parTransId="{CB961DA1-19EA-40C8-BB5C-4830C3B7769F}" sibTransId="{EFC6EDAD-85D8-459C-B776-C0BE99F40C35}"/>
    <dgm:cxn modelId="{D778E47E-0EAB-493E-A776-2594E0DB6A2D}" srcId="{745D8058-AEE6-4265-94D0-FF54214B3428}" destId="{0BDDE8B8-74ED-4B72-A9CF-84EB61B0F04C}" srcOrd="2" destOrd="0" parTransId="{AD478C9A-0A4B-4635-A71E-94D0C609D6B5}" sibTransId="{B678EB10-57AB-4064-A2E2-170ED149EF57}"/>
    <dgm:cxn modelId="{B257AA85-941E-42E1-A784-810A113CE643}" type="presOf" srcId="{F7112577-AEB8-4B39-B415-4166340EC844}" destId="{9BD4AB8D-2BC5-448B-8859-16ABDD42FFD6}" srcOrd="0" destOrd="0" presId="urn:microsoft.com/office/officeart/2005/8/layout/hierarchy1"/>
    <dgm:cxn modelId="{FCAC799A-ED6F-4D5F-8757-26F1ED80629C}" type="presOf" srcId="{745D8058-AEE6-4265-94D0-FF54214B3428}" destId="{1B8E57BD-83BF-4FC3-B627-D956879EE934}" srcOrd="0" destOrd="0" presId="urn:microsoft.com/office/officeart/2005/8/layout/hierarchy1"/>
    <dgm:cxn modelId="{D58C5DBB-FCE6-4DA4-8C16-26A690D55725}" srcId="{745D8058-AEE6-4265-94D0-FF54214B3428}" destId="{F7112577-AEB8-4B39-B415-4166340EC844}" srcOrd="1" destOrd="0" parTransId="{B7B0B114-12DC-45DF-9EEE-727BB0C82998}" sibTransId="{49E352D8-CE9C-49F6-9110-2C99B0F8492C}"/>
    <dgm:cxn modelId="{171B14FF-B247-4467-8671-2503420BFBD7}" type="presOf" srcId="{0BDDE8B8-74ED-4B72-A9CF-84EB61B0F04C}" destId="{DE8DC0C2-C044-4FD0-8C33-AAA77BC3C121}" srcOrd="0" destOrd="0" presId="urn:microsoft.com/office/officeart/2005/8/layout/hierarchy1"/>
    <dgm:cxn modelId="{71205C71-1BBF-4756-A2F7-7A9D6AED5EE8}" type="presParOf" srcId="{1B8E57BD-83BF-4FC3-B627-D956879EE934}" destId="{6805BAAF-5526-412F-9EBD-37BC01CAF83B}" srcOrd="0" destOrd="0" presId="urn:microsoft.com/office/officeart/2005/8/layout/hierarchy1"/>
    <dgm:cxn modelId="{7BF7B79C-404F-4D73-A655-6173BE97D20D}" type="presParOf" srcId="{6805BAAF-5526-412F-9EBD-37BC01CAF83B}" destId="{E21F3004-728C-4F34-8785-D08C8B2B8B2B}" srcOrd="0" destOrd="0" presId="urn:microsoft.com/office/officeart/2005/8/layout/hierarchy1"/>
    <dgm:cxn modelId="{F19538E2-A343-4C5A-B70E-D0E779519825}" type="presParOf" srcId="{E21F3004-728C-4F34-8785-D08C8B2B8B2B}" destId="{50433D6F-B6B4-42BD-BDAA-677236635AC1}" srcOrd="0" destOrd="0" presId="urn:microsoft.com/office/officeart/2005/8/layout/hierarchy1"/>
    <dgm:cxn modelId="{F71F22B2-2B5B-46C8-9ECB-3F74EE56D771}" type="presParOf" srcId="{E21F3004-728C-4F34-8785-D08C8B2B8B2B}" destId="{0C38732D-3DFB-47DA-9853-199E6755562C}" srcOrd="1" destOrd="0" presId="urn:microsoft.com/office/officeart/2005/8/layout/hierarchy1"/>
    <dgm:cxn modelId="{81A330D4-F227-4FA2-9F35-BBAAA4E21347}" type="presParOf" srcId="{6805BAAF-5526-412F-9EBD-37BC01CAF83B}" destId="{162C47DE-D7D1-467F-AA81-F5292355D38E}" srcOrd="1" destOrd="0" presId="urn:microsoft.com/office/officeart/2005/8/layout/hierarchy1"/>
    <dgm:cxn modelId="{5D3C7C19-19DA-4DE2-8A6D-57A2FA16D03A}" type="presParOf" srcId="{1B8E57BD-83BF-4FC3-B627-D956879EE934}" destId="{6ADE9FFF-042A-49ED-87A5-35F8165A54CA}" srcOrd="1" destOrd="0" presId="urn:microsoft.com/office/officeart/2005/8/layout/hierarchy1"/>
    <dgm:cxn modelId="{36CE28E1-060A-4AA1-B233-F2C0A6E6B8C5}" type="presParOf" srcId="{6ADE9FFF-042A-49ED-87A5-35F8165A54CA}" destId="{2FF5D65B-208C-40B7-A661-C753FF6E5824}" srcOrd="0" destOrd="0" presId="urn:microsoft.com/office/officeart/2005/8/layout/hierarchy1"/>
    <dgm:cxn modelId="{43527891-591D-4608-B4A0-B156E87DED93}" type="presParOf" srcId="{2FF5D65B-208C-40B7-A661-C753FF6E5824}" destId="{740DC255-2CB0-4029-945F-DB71A4003D82}" srcOrd="0" destOrd="0" presId="urn:microsoft.com/office/officeart/2005/8/layout/hierarchy1"/>
    <dgm:cxn modelId="{6DBADEE2-FE2D-4CA7-9A4A-A2051E4207D8}" type="presParOf" srcId="{2FF5D65B-208C-40B7-A661-C753FF6E5824}" destId="{9BD4AB8D-2BC5-448B-8859-16ABDD42FFD6}" srcOrd="1" destOrd="0" presId="urn:microsoft.com/office/officeart/2005/8/layout/hierarchy1"/>
    <dgm:cxn modelId="{D7484826-2B1F-4866-9FF4-98DA4FC16A9D}" type="presParOf" srcId="{6ADE9FFF-042A-49ED-87A5-35F8165A54CA}" destId="{34892586-060B-4D67-B967-32EEEB9EBF49}" srcOrd="1" destOrd="0" presId="urn:microsoft.com/office/officeart/2005/8/layout/hierarchy1"/>
    <dgm:cxn modelId="{2E51B15B-4BA5-4259-8CFE-E8233F5FA8D1}" type="presParOf" srcId="{1B8E57BD-83BF-4FC3-B627-D956879EE934}" destId="{51E27AA7-20E5-47CA-B49C-CCC17DEBFDD1}" srcOrd="2" destOrd="0" presId="urn:microsoft.com/office/officeart/2005/8/layout/hierarchy1"/>
    <dgm:cxn modelId="{6846C6C1-8CBE-4512-A970-75BEBBCCF87B}" type="presParOf" srcId="{51E27AA7-20E5-47CA-B49C-CCC17DEBFDD1}" destId="{DBAB4D30-2FFD-4351-AB22-92D4936235EA}" srcOrd="0" destOrd="0" presId="urn:microsoft.com/office/officeart/2005/8/layout/hierarchy1"/>
    <dgm:cxn modelId="{4631F6FF-9E29-4CC5-AB77-6ADD475CD8E5}" type="presParOf" srcId="{DBAB4D30-2FFD-4351-AB22-92D4936235EA}" destId="{98C44C2E-E19A-421B-88E1-1F05D4D2C7B5}" srcOrd="0" destOrd="0" presId="urn:microsoft.com/office/officeart/2005/8/layout/hierarchy1"/>
    <dgm:cxn modelId="{327081E2-D0FB-4ECD-A974-0EA6FDCA77D1}" type="presParOf" srcId="{DBAB4D30-2FFD-4351-AB22-92D4936235EA}" destId="{DE8DC0C2-C044-4FD0-8C33-AAA77BC3C121}" srcOrd="1" destOrd="0" presId="urn:microsoft.com/office/officeart/2005/8/layout/hierarchy1"/>
    <dgm:cxn modelId="{182324A2-CAFE-4E19-8035-5BC7C4EDEF49}" type="presParOf" srcId="{51E27AA7-20E5-47CA-B49C-CCC17DEBFDD1}" destId="{B1B3AE5D-C4F9-4ADC-96BC-D33EEE060A52}" srcOrd="1" destOrd="0" presId="urn:microsoft.com/office/officeart/2005/8/layout/hierarchy1"/>
    <dgm:cxn modelId="{40DB1DA8-7F5B-4954-BB03-0785FEC09E43}" type="presParOf" srcId="{1B8E57BD-83BF-4FC3-B627-D956879EE934}" destId="{723A1FAF-AF2D-4B59-BFBB-0AF611A95555}" srcOrd="3" destOrd="0" presId="urn:microsoft.com/office/officeart/2005/8/layout/hierarchy1"/>
    <dgm:cxn modelId="{01A281CC-AC1E-44BA-A39A-AF4DF0F0E7B9}" type="presParOf" srcId="{723A1FAF-AF2D-4B59-BFBB-0AF611A95555}" destId="{2230A13D-C9CB-489E-A5AD-D301DB8EC5FE}" srcOrd="0" destOrd="0" presId="urn:microsoft.com/office/officeart/2005/8/layout/hierarchy1"/>
    <dgm:cxn modelId="{8D16D16C-19E3-4BFC-88D6-D618EDF4E925}" type="presParOf" srcId="{2230A13D-C9CB-489E-A5AD-D301DB8EC5FE}" destId="{E14C02BD-CCC8-4370-8339-16E4E432B264}" srcOrd="0" destOrd="0" presId="urn:microsoft.com/office/officeart/2005/8/layout/hierarchy1"/>
    <dgm:cxn modelId="{DDD8330E-2C34-4ABC-B7BA-00BB3E58CB57}" type="presParOf" srcId="{2230A13D-C9CB-489E-A5AD-D301DB8EC5FE}" destId="{B58DDB89-8D2B-4405-8473-8BFA72F380FA}" srcOrd="1" destOrd="0" presId="urn:microsoft.com/office/officeart/2005/8/layout/hierarchy1"/>
    <dgm:cxn modelId="{09470D7B-FD81-4FEE-94AE-44E238722656}" type="presParOf" srcId="{723A1FAF-AF2D-4B59-BFBB-0AF611A95555}" destId="{B68551C0-93D3-4881-AC6E-4FBF0F4C21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33D6F-B6B4-42BD-BDAA-677236635AC1}">
      <dsp:nvSpPr>
        <dsp:cNvPr id="0" name=""/>
        <dsp:cNvSpPr/>
      </dsp:nvSpPr>
      <dsp:spPr>
        <a:xfrm>
          <a:off x="3040" y="801093"/>
          <a:ext cx="2170958" cy="137855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8732D-3DFB-47DA-9853-199E6755562C}">
      <dsp:nvSpPr>
        <dsp:cNvPr id="0" name=""/>
        <dsp:cNvSpPr/>
      </dsp:nvSpPr>
      <dsp:spPr>
        <a:xfrm>
          <a:off x="244258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Normer – formelle og uformelle</a:t>
          </a:r>
          <a:endParaRPr lang="en-US" sz="2400" kern="1200"/>
        </a:p>
      </dsp:txBody>
      <dsp:txXfrm>
        <a:off x="284635" y="1070626"/>
        <a:ext cx="2090204" cy="1297804"/>
      </dsp:txXfrm>
    </dsp:sp>
    <dsp:sp modelId="{740DC255-2CB0-4029-945F-DB71A4003D82}">
      <dsp:nvSpPr>
        <dsp:cNvPr id="0" name=""/>
        <dsp:cNvSpPr/>
      </dsp:nvSpPr>
      <dsp:spPr>
        <a:xfrm>
          <a:off x="2656434" y="801093"/>
          <a:ext cx="2170958" cy="137855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4AB8D-2BC5-448B-8859-16ABDD42FFD6}">
      <dsp:nvSpPr>
        <dsp:cNvPr id="0" name=""/>
        <dsp:cNvSpPr/>
      </dsp:nvSpPr>
      <dsp:spPr>
        <a:xfrm>
          <a:off x="2897652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Internalisering</a:t>
          </a:r>
          <a:endParaRPr lang="en-US" sz="2400" kern="1200"/>
        </a:p>
      </dsp:txBody>
      <dsp:txXfrm>
        <a:off x="2938029" y="1070626"/>
        <a:ext cx="2090204" cy="1297804"/>
      </dsp:txXfrm>
    </dsp:sp>
    <dsp:sp modelId="{98C44C2E-E19A-421B-88E1-1F05D4D2C7B5}">
      <dsp:nvSpPr>
        <dsp:cNvPr id="0" name=""/>
        <dsp:cNvSpPr/>
      </dsp:nvSpPr>
      <dsp:spPr>
        <a:xfrm>
          <a:off x="5309828" y="801093"/>
          <a:ext cx="2170958" cy="137855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DC0C2-C044-4FD0-8C33-AAA77BC3C121}">
      <dsp:nvSpPr>
        <dsp:cNvPr id="0" name=""/>
        <dsp:cNvSpPr/>
      </dsp:nvSpPr>
      <dsp:spPr>
        <a:xfrm>
          <a:off x="5551046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Sanktioner – negative og positive</a:t>
          </a:r>
          <a:endParaRPr lang="en-US" sz="2400" kern="1200"/>
        </a:p>
      </dsp:txBody>
      <dsp:txXfrm>
        <a:off x="5591423" y="1070626"/>
        <a:ext cx="2090204" cy="1297804"/>
      </dsp:txXfrm>
    </dsp:sp>
    <dsp:sp modelId="{E14C02BD-CCC8-4370-8339-16E4E432B264}">
      <dsp:nvSpPr>
        <dsp:cNvPr id="0" name=""/>
        <dsp:cNvSpPr/>
      </dsp:nvSpPr>
      <dsp:spPr>
        <a:xfrm>
          <a:off x="7963222" y="801093"/>
          <a:ext cx="2170958" cy="137855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DDB89-8D2B-4405-8473-8BFA72F380FA}">
      <dsp:nvSpPr>
        <dsp:cNvPr id="0" name=""/>
        <dsp:cNvSpPr/>
      </dsp:nvSpPr>
      <dsp:spPr>
        <a:xfrm>
          <a:off x="8204440" y="1030249"/>
          <a:ext cx="2170958" cy="137855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/>
            <a:t>Rollekonflikt</a:t>
          </a:r>
          <a:endParaRPr lang="en-US" sz="2400" kern="1200"/>
        </a:p>
      </dsp:txBody>
      <dsp:txXfrm>
        <a:off x="8244817" y="1070626"/>
        <a:ext cx="2090204" cy="1297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5E0D6-F343-0129-CE9A-816368299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8EE8B7C-1D44-3AED-D28C-2E6C24B81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EB0F69-5E8C-9AF5-AB5E-D320A6EE5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9F9-44B9-402F-90D3-66F38BE161AD}" type="datetimeFigureOut">
              <a:rPr lang="da-DK" smtClean="0"/>
              <a:t>28-11-2025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DD3653-54CA-0FF2-CD18-F05A2FDA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808D83-7031-F321-3F9F-C25F1489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4BB6-6F2C-4381-97CB-A8D60602E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8449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488C3-D831-E412-B74B-7FF8BB29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DFB1CD7-880F-AFBB-83C6-1EBCC410F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A52A472-73D3-5EF6-575F-CC609922D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9F9-44B9-402F-90D3-66F38BE161AD}" type="datetimeFigureOut">
              <a:rPr lang="da-DK" smtClean="0"/>
              <a:t>28-11-2025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0FEFCB4-C084-D78D-7B6B-3665EC6B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46F5C20-F617-8EFD-5627-36056572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4BB6-6F2C-4381-97CB-A8D60602E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25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D380F11-CCF5-BA12-5CA4-489037CEC9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E5DB66A-6001-FDB6-C6C9-36C493B7F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407E80-A3A8-EC48-DBD7-0AE8EE8B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9F9-44B9-402F-90D3-66F38BE161AD}" type="datetimeFigureOut">
              <a:rPr lang="da-DK" smtClean="0"/>
              <a:t>28-11-2025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8104C3-5906-657F-5563-F71D9CA2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8498B1-71D8-0EEB-77AA-A00AE803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4BB6-6F2C-4381-97CB-A8D60602E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1902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693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E80622-DBCC-3E1A-8170-3B9755F0E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EC64C2-FB06-F321-9C39-5E4F282E5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684C95D-1EA2-C546-B2B7-B371FFAA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9F9-44B9-402F-90D3-66F38BE161AD}" type="datetimeFigureOut">
              <a:rPr lang="da-DK" smtClean="0"/>
              <a:t>28-11-2025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7CC217-6BC4-8333-61F9-29F1DECC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3D0F7F-CF2B-E78B-30ED-B5CCF2B11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4BB6-6F2C-4381-97CB-A8D60602E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656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E3121-1460-F14A-EDBD-0F62EB42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EC8ABD2-6CA9-D34A-3548-95C791FCF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48C60AE-8ECE-B4D2-7A15-9D9D42B19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9F9-44B9-402F-90D3-66F38BE161AD}" type="datetimeFigureOut">
              <a:rPr lang="da-DK" smtClean="0"/>
              <a:t>28-11-2025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A7B0C4A-365C-0BC3-36D2-E693B3BE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7313D4-AC09-12F0-FBDE-63A21CD3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4BB6-6F2C-4381-97CB-A8D60602E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17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4B50C-77BF-5C66-58A1-84B7804F0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099453-7205-A8BE-74A8-D8F14528F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874E64-FB01-9D3C-822E-4C606A6E6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292C1CA-6AEC-2936-B6C2-6FE23E7F2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9F9-44B9-402F-90D3-66F38BE161AD}" type="datetimeFigureOut">
              <a:rPr lang="da-DK" smtClean="0"/>
              <a:t>28-11-2025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3A8F7C2-87D7-6601-EDDF-C2A78C14F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9E697E5-C14B-680B-8377-40392078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4BB6-6F2C-4381-97CB-A8D60602E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952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B1F8EB-C3B5-BE60-E4B4-58B5804F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38C13EB-0E56-5498-6770-9C80DD6CC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C54C93B-A64C-E2CF-9ADF-B864EC92C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D4D064C-A9B6-FB5C-0DB0-1DC75B885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FC5A6BC-2B42-AF82-3F46-5C8F7EC00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7638052-2FE0-191F-A3D7-FCEC93B3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9F9-44B9-402F-90D3-66F38BE161AD}" type="datetimeFigureOut">
              <a:rPr lang="da-DK" smtClean="0"/>
              <a:t>28-11-2025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048C731-C570-59CA-7ED2-364B0AE1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A082440-9760-A4D9-3E8C-E28EC429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4BB6-6F2C-4381-97CB-A8D60602E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545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12ADA-A53E-4C7A-83FA-6CCA9EC3E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7F9417B-975A-143D-BF34-0BD47CF6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9F9-44B9-402F-90D3-66F38BE161AD}" type="datetimeFigureOut">
              <a:rPr lang="da-DK" smtClean="0"/>
              <a:t>28-11-2025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2C652DC-6C82-2FE5-A9BF-D024448D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A1A359D-3111-D86A-67C0-41BB7FEB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4BB6-6F2C-4381-97CB-A8D60602E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746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780F807-869E-9285-9AE3-B0B91E26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9F9-44B9-402F-90D3-66F38BE161AD}" type="datetimeFigureOut">
              <a:rPr lang="da-DK" smtClean="0"/>
              <a:t>28-11-2025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4F4B58D-2E81-26AA-4EAE-2BDCEBE3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F741B53-12BB-EE5D-8361-4DEEF860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4BB6-6F2C-4381-97CB-A8D60602E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542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A9737-AAAE-B630-D458-D1CA192BB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67686A-8183-A31F-9625-D9A4E6EF5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36018D0-C54E-3A68-C7A9-71B639FEF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BE3B6FC-AABA-146C-DB99-FFE369E9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9F9-44B9-402F-90D3-66F38BE161AD}" type="datetimeFigureOut">
              <a:rPr lang="da-DK" smtClean="0"/>
              <a:t>28-11-2025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8B6582E-0C17-AF4D-E283-0A657D3C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8914655-3F85-2A15-DB10-100EB340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4BB6-6F2C-4381-97CB-A8D60602E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171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1F885-DB03-AEA0-4A73-37C2A61BE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9223A42-A7E8-B6F0-0F36-3C9CB54FB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C3E8F2-3739-66F5-A63E-D716F3588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4AC7845-CCD7-D596-6CF4-1EAE0F483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C9F9-44B9-402F-90D3-66F38BE161AD}" type="datetimeFigureOut">
              <a:rPr lang="da-DK" smtClean="0"/>
              <a:t>28-11-2025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418563D-0FFC-13BA-ED0B-3EB4F13F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F9DCB8F-704E-B319-386B-FE29B0DA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A4BB6-6F2C-4381-97CB-A8D60602E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20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87AC00D-0C8B-3DC8-1C52-C0235704C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C4DFB43-8D64-C3B6-8113-DDCFE0520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B4CFA1-DAA5-5889-11B3-BEE82FE07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1AC9F9-44B9-402F-90D3-66F38BE161AD}" type="datetimeFigureOut">
              <a:rPr lang="da-DK" smtClean="0"/>
              <a:t>28-11-2025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8F20BC-82F0-B4CF-68C4-D5DD71287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38BEEF-FF34-2DA9-7D9F-1AAC699D7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4A4BB6-6F2C-4381-97CB-A8D60602E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670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WaIOumjS3RQ?start=2&amp;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uksamfundetop.dk/kapitel-2/debatfilm#c168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6FAFF3-DAF0-42F1-A1D5-E86713BA2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Normer, sociale roller og social kontrol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5227F1E-88A5-DBA3-7816-040E93524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207156"/>
            <a:ext cx="6780700" cy="444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7CFFB2-6805-3A8D-60B2-A2C72DAC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da-DK" sz="4800"/>
              <a:t>Grundbegreber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355ED75E-D6E5-C72B-5AFA-0C7B2D6DC2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510709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323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72564-6E7E-7981-61F2-039E45D7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Se video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BEF6091-2CBB-9EDE-D001-47668FC5A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Onlinemedier 3" title="Socialisering">
            <a:hlinkClick r:id="" action="ppaction://media"/>
            <a:extLst>
              <a:ext uri="{FF2B5EF4-FFF2-40B4-BE49-F238E27FC236}">
                <a16:creationId xmlns:a16="http://schemas.microsoft.com/office/drawing/2014/main" id="{1F3766B8-2D33-F302-DAD7-D537985109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54063" y="2185505"/>
            <a:ext cx="6308926" cy="356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3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45C3DA-2CA7-4386-C351-8FF76965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Social kontrol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0616EA7-1710-0BB9-873A-255A56129D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365806"/>
            <a:ext cx="11327549" cy="36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4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7A2B3A-2035-B247-0624-87A760F2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Gruppearbejde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86034A-5F41-AAC3-7C03-6E7669931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/>
              <a:t>Begynd med at reflektere individuelt:</a:t>
            </a:r>
          </a:p>
          <a:p>
            <a:pPr lvl="0"/>
            <a:r>
              <a:rPr lang="da-DK" dirty="0"/>
              <a:t>Overvej, hvad der har størst betydning for din sociale adfærd i hverdagen? Er det de formelle eller uformelle normer? Begrund dit svar</a:t>
            </a:r>
          </a:p>
          <a:p>
            <a:r>
              <a:rPr lang="da-DK" dirty="0"/>
              <a:t>I gruppen:</a:t>
            </a:r>
          </a:p>
          <a:p>
            <a:pPr lvl="0"/>
            <a:r>
              <a:rPr lang="da-DK" dirty="0"/>
              <a:t>Se </a:t>
            </a:r>
            <a:r>
              <a:rPr lang="da-DK" dirty="0" err="1"/>
              <a:t>debatfilmen</a:t>
            </a:r>
            <a:r>
              <a:rPr lang="da-DK" dirty="0"/>
              <a:t>, hvor </a:t>
            </a:r>
            <a:r>
              <a:rPr lang="da-DK" u="sng" dirty="0">
                <a:hlinkClick r:id="rId2"/>
              </a:rPr>
              <a:t>Aydin </a:t>
            </a:r>
            <a:r>
              <a:rPr lang="da-DK" u="sng" dirty="0" err="1">
                <a:hlinkClick r:id="rId2"/>
              </a:rPr>
              <a:t>Soei</a:t>
            </a:r>
            <a:r>
              <a:rPr lang="da-DK" u="sng" dirty="0">
                <a:hlinkClick r:id="rId2"/>
              </a:rPr>
              <a:t> fortæller om sin opvækst</a:t>
            </a:r>
            <a:r>
              <a:rPr lang="da-DK" dirty="0"/>
              <a:t>. Hvad fortæller filmen jer om normer? Kan der være forskellige normer i forskellige socialiseringsarenaer?</a:t>
            </a:r>
          </a:p>
          <a:p>
            <a:pPr lvl="0"/>
            <a:r>
              <a:rPr lang="da-DK" dirty="0"/>
              <a:t>Tænk over, hvordan der kan være forskellige normer i de forskellige arenaer du bevæger dig rundt i. Er der for eksempel forskel på når I er sammen med jeres venner i din fritid? Og når I er i klasselokalet?</a:t>
            </a:r>
          </a:p>
          <a:p>
            <a:pPr lvl="0"/>
            <a:r>
              <a:rPr lang="da-DK" dirty="0"/>
              <a:t>Udfyld nedenstående skema om "normer og værdier i spil". </a:t>
            </a:r>
          </a:p>
          <a:p>
            <a:pPr lvl="0"/>
            <a:r>
              <a:rPr lang="da-DK" dirty="0"/>
              <a:t>Find så mange eksempler I kan på en bestemt handling der kan give negative sanktioner et sted (arena), men kan udløse positive sanktioner i en anden arena. </a:t>
            </a:r>
          </a:p>
          <a:p>
            <a:pPr lvl="0"/>
            <a:r>
              <a:rPr lang="da-DK" dirty="0"/>
              <a:t>Skemaet skal placeres i elevfeedback.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600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49632-78D5-CDAE-E2EE-69BD4F7D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Skema</a:t>
            </a:r>
            <a:endParaRPr lang="da-DK" dirty="0"/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BA69BED4-3C04-446D-0A65-27168EBC87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792594"/>
              </p:ext>
            </p:extLst>
          </p:nvPr>
        </p:nvGraphicFramePr>
        <p:xfrm>
          <a:off x="838200" y="1825625"/>
          <a:ext cx="10536701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9973">
                  <a:extLst>
                    <a:ext uri="{9D8B030D-6E8A-4147-A177-3AD203B41FA5}">
                      <a16:colId xmlns:a16="http://schemas.microsoft.com/office/drawing/2014/main" val="3510551176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21306101"/>
                    </a:ext>
                  </a:extLst>
                </a:gridCol>
                <a:gridCol w="1635369">
                  <a:extLst>
                    <a:ext uri="{9D8B030D-6E8A-4147-A177-3AD203B41FA5}">
                      <a16:colId xmlns:a16="http://schemas.microsoft.com/office/drawing/2014/main" val="2929301"/>
                    </a:ext>
                  </a:extLst>
                </a:gridCol>
                <a:gridCol w="2069709">
                  <a:extLst>
                    <a:ext uri="{9D8B030D-6E8A-4147-A177-3AD203B41FA5}">
                      <a16:colId xmlns:a16="http://schemas.microsoft.com/office/drawing/2014/main" val="3205845337"/>
                    </a:ext>
                  </a:extLst>
                </a:gridCol>
                <a:gridCol w="1995854">
                  <a:extLst>
                    <a:ext uri="{9D8B030D-6E8A-4147-A177-3AD203B41FA5}">
                      <a16:colId xmlns:a16="http://schemas.microsoft.com/office/drawing/2014/main" val="1339383305"/>
                    </a:ext>
                  </a:extLst>
                </a:gridCol>
                <a:gridCol w="1814146">
                  <a:extLst>
                    <a:ext uri="{9D8B030D-6E8A-4147-A177-3AD203B41FA5}">
                      <a16:colId xmlns:a16="http://schemas.microsoft.com/office/drawing/2014/main" val="3916644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Arena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Familiearenaen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Vennearenaen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Arbejdsarenaen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Gymnasiearenaen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Andre?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83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Normer og værdier i spil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973194"/>
                  </a:ext>
                </a:extLst>
              </a:tr>
            </a:tbl>
          </a:graphicData>
        </a:graphic>
      </p:graphicFrame>
      <p:sp>
        <p:nvSpPr>
          <p:cNvPr id="4" name="Tekstfelt 3">
            <a:extLst>
              <a:ext uri="{FF2B5EF4-FFF2-40B4-BE49-F238E27FC236}">
                <a16:creationId xmlns:a16="http://schemas.microsoft.com/office/drawing/2014/main" id="{297FB282-8A9F-5168-8852-AA03B506C942}"/>
              </a:ext>
            </a:extLst>
          </p:cNvPr>
          <p:cNvSpPr txBox="1"/>
          <p:nvPr/>
        </p:nvSpPr>
        <p:spPr>
          <a:xfrm>
            <a:off x="838200" y="3747136"/>
            <a:ext cx="84041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a-DK" dirty="0"/>
              <a:t>Eksempler på en bestemt handling der kan give negative sanktioner et sted (arena), men kan udløse positive sanktioner i en anden arena. </a:t>
            </a:r>
          </a:p>
          <a:p>
            <a:pPr lvl="0"/>
            <a:r>
              <a:rPr lang="da-DK" dirty="0"/>
              <a:t>-</a:t>
            </a:r>
          </a:p>
          <a:p>
            <a:pPr lvl="0"/>
            <a:r>
              <a:rPr lang="da-DK" dirty="0"/>
              <a:t>-</a:t>
            </a:r>
          </a:p>
          <a:p>
            <a:pPr lvl="0"/>
            <a:r>
              <a:rPr lang="da-DK" dirty="0"/>
              <a:t>-</a:t>
            </a:r>
          </a:p>
          <a:p>
            <a:pPr lvl="0"/>
            <a:r>
              <a:rPr lang="da-DK" dirty="0"/>
              <a:t>-</a:t>
            </a:r>
          </a:p>
          <a:p>
            <a:pPr lvl="0"/>
            <a:r>
              <a:rPr lang="da-DK" dirty="0"/>
              <a:t>-</a:t>
            </a:r>
          </a:p>
          <a:p>
            <a:pPr lvl="0"/>
            <a:r>
              <a:rPr lang="da-DK" dirty="0"/>
              <a:t>-</a:t>
            </a:r>
          </a:p>
          <a:p>
            <a:pPr lvl="0"/>
            <a:r>
              <a:rPr lang="da-DK" dirty="0"/>
              <a:t>-</a:t>
            </a:r>
          </a:p>
          <a:p>
            <a:pPr lvl="0"/>
            <a:r>
              <a:rPr lang="da-DK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00476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222</Words>
  <Application>Microsoft Office PowerPoint</Application>
  <PresentationFormat>Widescreen</PresentationFormat>
  <Paragraphs>34</Paragraphs>
  <Slides>6</Slides>
  <Notes>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Office-tema</vt:lpstr>
      <vt:lpstr>Normer, sociale roller og social kontrol</vt:lpstr>
      <vt:lpstr>Grundbegreber</vt:lpstr>
      <vt:lpstr>Se video</vt:lpstr>
      <vt:lpstr>Social kontrol</vt:lpstr>
      <vt:lpstr>Gruppearbejde</vt:lpstr>
      <vt:lpstr>Skema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Niels Magnus Christensen</dc:creator>
  <cp:lastModifiedBy>Niels Magnus Christensen</cp:lastModifiedBy>
  <cp:revision>1</cp:revision>
  <dcterms:created xsi:type="dcterms:W3CDTF">2025-11-23T09:56:50Z</dcterms:created>
  <dcterms:modified xsi:type="dcterms:W3CDTF">2025-11-28T07:34:15Z</dcterms:modified>
</cp:coreProperties>
</file>