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59" r:id="rId1"/>
  </p:sldMasterIdLst>
  <p:notesMasterIdLst>
    <p:notesMasterId r:id="rId12"/>
  </p:notesMasterIdLst>
  <p:sldIdLst>
    <p:sldId id="256" r:id="rId2"/>
    <p:sldId id="272" r:id="rId3"/>
    <p:sldId id="260" r:id="rId4"/>
    <p:sldId id="261" r:id="rId5"/>
    <p:sldId id="264" r:id="rId6"/>
    <p:sldId id="271" r:id="rId7"/>
    <p:sldId id="270" r:id="rId8"/>
    <p:sldId id="266" r:id="rId9"/>
    <p:sldId id="269" r:id="rId10"/>
    <p:sldId id="265" r:id="rId11"/>
  </p:sldIdLst>
  <p:sldSz cx="9144000" cy="5143500" type="screen16x9"/>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0049" autoAdjust="0"/>
    <p:restoredTop sz="94660"/>
  </p:normalViewPr>
  <p:slideViewPr>
    <p:cSldViewPr snapToGrid="0">
      <p:cViewPr varScale="1">
        <p:scale>
          <a:sx n="109" d="100"/>
          <a:sy n="109" d="100"/>
        </p:scale>
        <p:origin x="504" y="8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17" Type="http://schemas.microsoft.com/office/2016/11/relationships/changesInfo" Target="changesInfos/changesInfo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Niels Magnus Christensen" userId="f070d0d2-aefe-4531-8fcf-a79ac56b3ec8" providerId="ADAL" clId="{DBD73646-CD09-482C-8B27-AE3EDD69729B}"/>
    <pc:docChg chg="undo redo custSel addSld delSld modSld sldOrd">
      <pc:chgData name="Niels Magnus Christensen" userId="f070d0d2-aefe-4531-8fcf-a79ac56b3ec8" providerId="ADAL" clId="{DBD73646-CD09-482C-8B27-AE3EDD69729B}" dt="2025-11-30T14:43:55.753" v="282" actId="20577"/>
      <pc:docMkLst>
        <pc:docMk/>
      </pc:docMkLst>
      <pc:sldChg chg="modSp mod">
        <pc:chgData name="Niels Magnus Christensen" userId="f070d0d2-aefe-4531-8fcf-a79ac56b3ec8" providerId="ADAL" clId="{DBD73646-CD09-482C-8B27-AE3EDD69729B}" dt="2025-11-29T14:24:25.467" v="4" actId="13926"/>
        <pc:sldMkLst>
          <pc:docMk/>
          <pc:sldMk cId="0" sldId="260"/>
        </pc:sldMkLst>
        <pc:spChg chg="mod">
          <ac:chgData name="Niels Magnus Christensen" userId="f070d0d2-aefe-4531-8fcf-a79ac56b3ec8" providerId="ADAL" clId="{DBD73646-CD09-482C-8B27-AE3EDD69729B}" dt="2025-11-29T14:24:25.467" v="4" actId="13926"/>
          <ac:spMkLst>
            <pc:docMk/>
            <pc:sldMk cId="0" sldId="260"/>
            <ac:spMk id="80" creationId="{00000000-0000-0000-0000-000000000000}"/>
          </ac:spMkLst>
        </pc:spChg>
      </pc:sldChg>
      <pc:sldChg chg="modSp mod">
        <pc:chgData name="Niels Magnus Christensen" userId="f070d0d2-aefe-4531-8fcf-a79ac56b3ec8" providerId="ADAL" clId="{DBD73646-CD09-482C-8B27-AE3EDD69729B}" dt="2025-11-30T14:40:47.314" v="147" actId="14100"/>
        <pc:sldMkLst>
          <pc:docMk/>
          <pc:sldMk cId="0" sldId="261"/>
        </pc:sldMkLst>
        <pc:spChg chg="mod">
          <ac:chgData name="Niels Magnus Christensen" userId="f070d0d2-aefe-4531-8fcf-a79ac56b3ec8" providerId="ADAL" clId="{DBD73646-CD09-482C-8B27-AE3EDD69729B}" dt="2025-11-30T14:40:21.445" v="135" actId="14100"/>
          <ac:spMkLst>
            <pc:docMk/>
            <pc:sldMk cId="0" sldId="261"/>
            <ac:spMk id="91" creationId="{00000000-0000-0000-0000-000000000000}"/>
          </ac:spMkLst>
        </pc:spChg>
        <pc:spChg chg="mod">
          <ac:chgData name="Niels Magnus Christensen" userId="f070d0d2-aefe-4531-8fcf-a79ac56b3ec8" providerId="ADAL" clId="{DBD73646-CD09-482C-8B27-AE3EDD69729B}" dt="2025-11-30T14:40:24.128" v="138" actId="20577"/>
          <ac:spMkLst>
            <pc:docMk/>
            <pc:sldMk cId="0" sldId="261"/>
            <ac:spMk id="92" creationId="{00000000-0000-0000-0000-000000000000}"/>
          </ac:spMkLst>
        </pc:spChg>
        <pc:spChg chg="mod">
          <ac:chgData name="Niels Magnus Christensen" userId="f070d0d2-aefe-4531-8fcf-a79ac56b3ec8" providerId="ADAL" clId="{DBD73646-CD09-482C-8B27-AE3EDD69729B}" dt="2025-11-30T14:40:34.885" v="142" actId="14100"/>
          <ac:spMkLst>
            <pc:docMk/>
            <pc:sldMk cId="0" sldId="261"/>
            <ac:spMk id="93" creationId="{00000000-0000-0000-0000-000000000000}"/>
          </ac:spMkLst>
        </pc:spChg>
        <pc:spChg chg="mod">
          <ac:chgData name="Niels Magnus Christensen" userId="f070d0d2-aefe-4531-8fcf-a79ac56b3ec8" providerId="ADAL" clId="{DBD73646-CD09-482C-8B27-AE3EDD69729B}" dt="2025-11-30T14:40:47.314" v="147" actId="14100"/>
          <ac:spMkLst>
            <pc:docMk/>
            <pc:sldMk cId="0" sldId="261"/>
            <ac:spMk id="94" creationId="{00000000-0000-0000-0000-000000000000}"/>
          </ac:spMkLst>
        </pc:spChg>
      </pc:sldChg>
      <pc:sldChg chg="modSp mod">
        <pc:chgData name="Niels Magnus Christensen" userId="f070d0d2-aefe-4531-8fcf-a79ac56b3ec8" providerId="ADAL" clId="{DBD73646-CD09-482C-8B27-AE3EDD69729B}" dt="2025-11-30T14:43:55.753" v="282" actId="20577"/>
        <pc:sldMkLst>
          <pc:docMk/>
          <pc:sldMk cId="3387757" sldId="265"/>
        </pc:sldMkLst>
        <pc:spChg chg="mod">
          <ac:chgData name="Niels Magnus Christensen" userId="f070d0d2-aefe-4531-8fcf-a79ac56b3ec8" providerId="ADAL" clId="{DBD73646-CD09-482C-8B27-AE3EDD69729B}" dt="2025-11-30T14:43:55.753" v="282" actId="20577"/>
          <ac:spMkLst>
            <pc:docMk/>
            <pc:sldMk cId="3387757" sldId="265"/>
            <ac:spMk id="2" creationId="{CA832745-795F-2D86-2518-B7E1DA2F2B58}"/>
          </ac:spMkLst>
        </pc:spChg>
        <pc:spChg chg="mod">
          <ac:chgData name="Niels Magnus Christensen" userId="f070d0d2-aefe-4531-8fcf-a79ac56b3ec8" providerId="ADAL" clId="{DBD73646-CD09-482C-8B27-AE3EDD69729B}" dt="2025-11-29T14:44:34.444" v="92" actId="20577"/>
          <ac:spMkLst>
            <pc:docMk/>
            <pc:sldMk cId="3387757" sldId="265"/>
            <ac:spMk id="3" creationId="{9E6978A2-4228-12B0-B7F1-26A606B321EF}"/>
          </ac:spMkLst>
        </pc:spChg>
      </pc:sldChg>
      <pc:sldChg chg="modSp add mod">
        <pc:chgData name="Niels Magnus Christensen" userId="f070d0d2-aefe-4531-8fcf-a79ac56b3ec8" providerId="ADAL" clId="{DBD73646-CD09-482C-8B27-AE3EDD69729B}" dt="2025-11-29T14:45:08.443" v="124" actId="20577"/>
        <pc:sldMkLst>
          <pc:docMk/>
          <pc:sldMk cId="980646343" sldId="266"/>
        </pc:sldMkLst>
        <pc:spChg chg="mod">
          <ac:chgData name="Niels Magnus Christensen" userId="f070d0d2-aefe-4531-8fcf-a79ac56b3ec8" providerId="ADAL" clId="{DBD73646-CD09-482C-8B27-AE3EDD69729B}" dt="2025-11-29T14:45:08.443" v="124" actId="20577"/>
          <ac:spMkLst>
            <pc:docMk/>
            <pc:sldMk cId="980646343" sldId="266"/>
            <ac:spMk id="67" creationId="{00000000-0000-0000-0000-000000000000}"/>
          </ac:spMkLst>
        </pc:spChg>
      </pc:sldChg>
      <pc:sldChg chg="del">
        <pc:chgData name="Niels Magnus Christensen" userId="f070d0d2-aefe-4531-8fcf-a79ac56b3ec8" providerId="ADAL" clId="{DBD73646-CD09-482C-8B27-AE3EDD69729B}" dt="2025-11-29T14:24:31.203" v="5" actId="47"/>
        <pc:sldMkLst>
          <pc:docMk/>
          <pc:sldMk cId="3114065249" sldId="268"/>
        </pc:sldMkLst>
      </pc:sldChg>
      <pc:sldChg chg="add del">
        <pc:chgData name="Niels Magnus Christensen" userId="f070d0d2-aefe-4531-8fcf-a79ac56b3ec8" providerId="ADAL" clId="{DBD73646-CD09-482C-8B27-AE3EDD69729B}" dt="2025-11-29T14:45:57.722" v="129" actId="47"/>
        <pc:sldMkLst>
          <pc:docMk/>
          <pc:sldMk cId="4171803610" sldId="268"/>
        </pc:sldMkLst>
      </pc:sldChg>
      <pc:sldChg chg="modSp new ord">
        <pc:chgData name="Niels Magnus Christensen" userId="f070d0d2-aefe-4531-8fcf-a79ac56b3ec8" providerId="ADAL" clId="{DBD73646-CD09-482C-8B27-AE3EDD69729B}" dt="2025-11-29T14:45:52.132" v="128"/>
        <pc:sldMkLst>
          <pc:docMk/>
          <pc:sldMk cId="736013573" sldId="269"/>
        </pc:sldMkLst>
        <pc:spChg chg="mod">
          <ac:chgData name="Niels Magnus Christensen" userId="f070d0d2-aefe-4531-8fcf-a79ac56b3ec8" providerId="ADAL" clId="{DBD73646-CD09-482C-8B27-AE3EDD69729B}" dt="2025-11-23T10:30:22.972" v="1"/>
          <ac:spMkLst>
            <pc:docMk/>
            <pc:sldMk cId="736013573" sldId="269"/>
            <ac:spMk id="2" creationId="{06A6B4E0-1F35-0DC4-FB93-F3B7BCF7B5AC}"/>
          </ac:spMkLst>
        </pc:spChg>
      </pc:sldChg>
      <pc:sldChg chg="addSp modSp add mod">
        <pc:chgData name="Niels Magnus Christensen" userId="f070d0d2-aefe-4531-8fcf-a79ac56b3ec8" providerId="ADAL" clId="{DBD73646-CD09-482C-8B27-AE3EDD69729B}" dt="2025-11-29T14:28:05.180" v="10" actId="14100"/>
        <pc:sldMkLst>
          <pc:docMk/>
          <pc:sldMk cId="199084844" sldId="270"/>
        </pc:sldMkLst>
        <pc:picChg chg="add mod">
          <ac:chgData name="Niels Magnus Christensen" userId="f070d0d2-aefe-4531-8fcf-a79ac56b3ec8" providerId="ADAL" clId="{DBD73646-CD09-482C-8B27-AE3EDD69729B}" dt="2025-11-29T14:28:05.180" v="10" actId="14100"/>
          <ac:picMkLst>
            <pc:docMk/>
            <pc:sldMk cId="199084844" sldId="270"/>
            <ac:picMk id="3" creationId="{859F916F-637E-838B-C56F-3D279F5D9C23}"/>
          </ac:picMkLst>
        </pc:picChg>
      </pc:sldChg>
      <pc:sldChg chg="addSp modSp new mod">
        <pc:chgData name="Niels Magnus Christensen" userId="f070d0d2-aefe-4531-8fcf-a79ac56b3ec8" providerId="ADAL" clId="{DBD73646-CD09-482C-8B27-AE3EDD69729B}" dt="2025-11-29T14:44:25.022" v="85" actId="1076"/>
        <pc:sldMkLst>
          <pc:docMk/>
          <pc:sldMk cId="2284480094" sldId="271"/>
        </pc:sldMkLst>
        <pc:spChg chg="mod">
          <ac:chgData name="Niels Magnus Christensen" userId="f070d0d2-aefe-4531-8fcf-a79ac56b3ec8" providerId="ADAL" clId="{DBD73646-CD09-482C-8B27-AE3EDD69729B}" dt="2025-11-29T14:30:37.729" v="64" actId="20577"/>
          <ac:spMkLst>
            <pc:docMk/>
            <pc:sldMk cId="2284480094" sldId="271"/>
            <ac:spMk id="2" creationId="{EB57D2F6-9BC2-41A9-5BF3-E66A8531B48F}"/>
          </ac:spMkLst>
        </pc:spChg>
        <pc:picChg chg="add mod">
          <ac:chgData name="Niels Magnus Christensen" userId="f070d0d2-aefe-4531-8fcf-a79ac56b3ec8" providerId="ADAL" clId="{DBD73646-CD09-482C-8B27-AE3EDD69729B}" dt="2025-11-29T14:31:44.469" v="68" actId="14100"/>
          <ac:picMkLst>
            <pc:docMk/>
            <pc:sldMk cId="2284480094" sldId="271"/>
            <ac:picMk id="5" creationId="{944B0821-A0EB-E370-2F5E-175BA8A9A399}"/>
          </ac:picMkLst>
        </pc:picChg>
        <pc:picChg chg="add mod">
          <ac:chgData name="Niels Magnus Christensen" userId="f070d0d2-aefe-4531-8fcf-a79ac56b3ec8" providerId="ADAL" clId="{DBD73646-CD09-482C-8B27-AE3EDD69729B}" dt="2025-11-29T14:32:46.287" v="70" actId="1076"/>
          <ac:picMkLst>
            <pc:docMk/>
            <pc:sldMk cId="2284480094" sldId="271"/>
            <ac:picMk id="7" creationId="{C0E1D42F-4A57-5F3B-BD64-BC1C383BAE88}"/>
          </ac:picMkLst>
        </pc:picChg>
        <pc:picChg chg="add mod">
          <ac:chgData name="Niels Magnus Christensen" userId="f070d0d2-aefe-4531-8fcf-a79ac56b3ec8" providerId="ADAL" clId="{DBD73646-CD09-482C-8B27-AE3EDD69729B}" dt="2025-11-29T14:34:46.664" v="72" actId="1076"/>
          <ac:picMkLst>
            <pc:docMk/>
            <pc:sldMk cId="2284480094" sldId="271"/>
            <ac:picMk id="9" creationId="{84F4E79D-6A97-9628-C218-922EAA7BF3F3}"/>
          </ac:picMkLst>
        </pc:picChg>
        <pc:picChg chg="add mod">
          <ac:chgData name="Niels Magnus Christensen" userId="f070d0d2-aefe-4531-8fcf-a79ac56b3ec8" providerId="ADAL" clId="{DBD73646-CD09-482C-8B27-AE3EDD69729B}" dt="2025-11-29T14:44:25.022" v="85" actId="1076"/>
          <ac:picMkLst>
            <pc:docMk/>
            <pc:sldMk cId="2284480094" sldId="271"/>
            <ac:picMk id="11" creationId="{0A511E49-9BAD-C945-1C2D-A9B63FDC6C63}"/>
          </ac:picMkLst>
        </pc:picChg>
      </pc:sldChg>
      <pc:sldChg chg="addSp delSp modSp new mod modClrScheme chgLayout">
        <pc:chgData name="Niels Magnus Christensen" userId="f070d0d2-aefe-4531-8fcf-a79ac56b3ec8" providerId="ADAL" clId="{DBD73646-CD09-482C-8B27-AE3EDD69729B}" dt="2025-11-30T14:43:14.546" v="243" actId="20577"/>
        <pc:sldMkLst>
          <pc:docMk/>
          <pc:sldMk cId="2642177370" sldId="272"/>
        </pc:sldMkLst>
        <pc:spChg chg="del mod ord">
          <ac:chgData name="Niels Magnus Christensen" userId="f070d0d2-aefe-4531-8fcf-a79ac56b3ec8" providerId="ADAL" clId="{DBD73646-CD09-482C-8B27-AE3EDD69729B}" dt="2025-11-30T14:41:51.460" v="149" actId="700"/>
          <ac:spMkLst>
            <pc:docMk/>
            <pc:sldMk cId="2642177370" sldId="272"/>
            <ac:spMk id="2" creationId="{E242B29C-3C6E-990B-98D3-98A66FE56308}"/>
          </ac:spMkLst>
        </pc:spChg>
        <pc:spChg chg="add mod ord">
          <ac:chgData name="Niels Magnus Christensen" userId="f070d0d2-aefe-4531-8fcf-a79ac56b3ec8" providerId="ADAL" clId="{DBD73646-CD09-482C-8B27-AE3EDD69729B}" dt="2025-11-30T14:42:03.792" v="157" actId="20577"/>
          <ac:spMkLst>
            <pc:docMk/>
            <pc:sldMk cId="2642177370" sldId="272"/>
            <ac:spMk id="3" creationId="{6234E4C1-3531-3EBC-7625-364D26B8F61C}"/>
          </ac:spMkLst>
        </pc:spChg>
        <pc:spChg chg="add mod ord">
          <ac:chgData name="Niels Magnus Christensen" userId="f070d0d2-aefe-4531-8fcf-a79ac56b3ec8" providerId="ADAL" clId="{DBD73646-CD09-482C-8B27-AE3EDD69729B}" dt="2025-11-30T14:43:14.546" v="243" actId="20577"/>
          <ac:spMkLst>
            <pc:docMk/>
            <pc:sldMk cId="2642177370" sldId="272"/>
            <ac:spMk id="4" creationId="{3D47AF7E-6964-E840-3D6F-B575CB9B414B}"/>
          </ac:spMkLst>
        </pc:spChg>
      </pc:sldChg>
      <pc:sldMasterChg chg="delSldLayout">
        <pc:chgData name="Niels Magnus Christensen" userId="f070d0d2-aefe-4531-8fcf-a79ac56b3ec8" providerId="ADAL" clId="{DBD73646-CD09-482C-8B27-AE3EDD69729B}" dt="2025-11-29T14:45:57.722" v="129" actId="47"/>
        <pc:sldMasterMkLst>
          <pc:docMk/>
          <pc:sldMasterMk cId="0" sldId="2147483659"/>
        </pc:sldMasterMkLst>
        <pc:sldLayoutChg chg="del">
          <pc:chgData name="Niels Magnus Christensen" userId="f070d0d2-aefe-4531-8fcf-a79ac56b3ec8" providerId="ADAL" clId="{DBD73646-CD09-482C-8B27-AE3EDD69729B}" dt="2025-11-29T14:45:57.722" v="129" actId="47"/>
          <pc:sldLayoutMkLst>
            <pc:docMk/>
            <pc:sldMasterMk cId="0" sldId="2147483659"/>
            <pc:sldLayoutMk cId="913923462" sldId="2147483660"/>
          </pc:sldLayoutMkLst>
        </pc:sldLayoutChg>
        <pc:sldLayoutChg chg="del">
          <pc:chgData name="Niels Magnus Christensen" userId="f070d0d2-aefe-4531-8fcf-a79ac56b3ec8" providerId="ADAL" clId="{DBD73646-CD09-482C-8B27-AE3EDD69729B}" dt="2025-11-29T14:24:31.203" v="5" actId="47"/>
          <pc:sldLayoutMkLst>
            <pc:docMk/>
            <pc:sldMasterMk cId="0" sldId="2147483659"/>
            <pc:sldLayoutMk cId="917953071" sldId="2147483660"/>
          </pc:sldLayoutMkLst>
        </pc:sldLayoutChg>
      </pc:sldMasterChg>
    </pc:docChg>
  </pc:docChgLst>
  <pc:docChgLst>
    <pc:chgData name="Niels Magnus Christensen" userId="f070d0d2-aefe-4531-8fcf-a79ac56b3ec8" providerId="ADAL" clId="{4A033BBB-32F0-4843-B47E-4B199B02F595}"/>
    <pc:docChg chg="modSld">
      <pc:chgData name="Niels Magnus Christensen" userId="f070d0d2-aefe-4531-8fcf-a79ac56b3ec8" providerId="ADAL" clId="{4A033BBB-32F0-4843-B47E-4B199B02F595}" dt="2025-11-30T20:32:18.464" v="8" actId="20577"/>
      <pc:docMkLst>
        <pc:docMk/>
      </pc:docMkLst>
      <pc:sldChg chg="modSp mod">
        <pc:chgData name="Niels Magnus Christensen" userId="f070d0d2-aefe-4531-8fcf-a79ac56b3ec8" providerId="ADAL" clId="{4A033BBB-32F0-4843-B47E-4B199B02F595}" dt="2025-11-30T20:32:18.464" v="8" actId="20577"/>
        <pc:sldMkLst>
          <pc:docMk/>
          <pc:sldMk cId="2642177370" sldId="272"/>
        </pc:sldMkLst>
        <pc:spChg chg="mod">
          <ac:chgData name="Niels Magnus Christensen" userId="f070d0d2-aefe-4531-8fcf-a79ac56b3ec8" providerId="ADAL" clId="{4A033BBB-32F0-4843-B47E-4B199B02F595}" dt="2025-11-30T20:32:18.464" v="8" actId="20577"/>
          <ac:spMkLst>
            <pc:docMk/>
            <pc:sldMk cId="2642177370" sldId="272"/>
            <ac:spMk id="4" creationId="{3D47AF7E-6964-E840-3D6F-B575CB9B414B}"/>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Shape 3"/>
          <p:cNvSpPr>
            <a:spLocks noGrp="1" noRot="1" noChangeAspect="1"/>
          </p:cNvSpPr>
          <p:nvPr>
            <p:ph type="sldImg" idx="2"/>
          </p:nvPr>
        </p:nvSpPr>
        <p:spPr>
          <a:xfrm>
            <a:off x="381300" y="685800"/>
            <a:ext cx="6096075"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4" name="Shape 4"/>
          <p:cNvSpPr txBox="1">
            <a:spLocks noGrp="1"/>
          </p:cNvSpPr>
          <p:nvPr>
            <p:ph type="body" idx="1"/>
          </p:nvPr>
        </p:nvSpPr>
        <p:spPr>
          <a:xfrm>
            <a:off x="685800" y="4343400"/>
            <a:ext cx="5486400" cy="4114800"/>
          </a:xfrm>
          <a:prstGeom prst="rect">
            <a:avLst/>
          </a:prstGeom>
          <a:noFill/>
          <a:ln>
            <a:noFill/>
          </a:ln>
        </p:spPr>
        <p:txBody>
          <a:bodyPr wrap="square" lIns="91425" tIns="91425" rIns="91425" bIns="91425" anchor="t" anchorCtr="0"/>
          <a:lstStyle>
            <a:lvl1pPr lvl="0">
              <a:spcBef>
                <a:spcPts val="0"/>
              </a:spcBef>
              <a:buSzPts val="1400"/>
              <a:buChar char="●"/>
              <a:defRPr sz="1100"/>
            </a:lvl1pPr>
            <a:lvl2pPr lvl="1">
              <a:spcBef>
                <a:spcPts val="0"/>
              </a:spcBef>
              <a:buSzPts val="1400"/>
              <a:buChar char="○"/>
              <a:defRPr sz="1100"/>
            </a:lvl2pPr>
            <a:lvl3pPr lvl="2">
              <a:spcBef>
                <a:spcPts val="0"/>
              </a:spcBef>
              <a:buSzPts val="1400"/>
              <a:buChar char="■"/>
              <a:defRPr sz="1100"/>
            </a:lvl3pPr>
            <a:lvl4pPr lvl="3">
              <a:spcBef>
                <a:spcPts val="0"/>
              </a:spcBef>
              <a:buSzPts val="1400"/>
              <a:buChar char="●"/>
              <a:defRPr sz="1100"/>
            </a:lvl4pPr>
            <a:lvl5pPr lvl="4">
              <a:spcBef>
                <a:spcPts val="0"/>
              </a:spcBef>
              <a:buSzPts val="1400"/>
              <a:buChar char="○"/>
              <a:defRPr sz="1100"/>
            </a:lvl5pPr>
            <a:lvl6pPr lvl="5">
              <a:spcBef>
                <a:spcPts val="0"/>
              </a:spcBef>
              <a:buSzPts val="1400"/>
              <a:buChar char="■"/>
              <a:defRPr sz="1100"/>
            </a:lvl6pPr>
            <a:lvl7pPr lvl="6">
              <a:spcBef>
                <a:spcPts val="0"/>
              </a:spcBef>
              <a:buSzPts val="1400"/>
              <a:buChar char="●"/>
              <a:defRPr sz="1100"/>
            </a:lvl7pPr>
            <a:lvl8pPr lvl="7">
              <a:spcBef>
                <a:spcPts val="0"/>
              </a:spcBef>
              <a:buSzPts val="1400"/>
              <a:buChar char="○"/>
              <a:defRPr sz="1100"/>
            </a:lvl8pPr>
            <a:lvl9pPr lvl="8">
              <a:spcBef>
                <a:spcPts val="0"/>
              </a:spcBef>
              <a:buSzPts val="1400"/>
              <a:buChar char="■"/>
              <a:defRPr sz="1100"/>
            </a:lvl9pPr>
          </a:lstStyle>
          <a:p>
            <a:endParaRPr/>
          </a:p>
        </p:txBody>
      </p:sp>
    </p:spTree>
  </p:cSld>
  <p:clrMap bg1="lt1" tx1="dk1" bg2="dk2" tx2="lt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
        <p:cNvGrpSpPr/>
        <p:nvPr/>
      </p:nvGrpSpPr>
      <p:grpSpPr>
        <a:xfrm>
          <a:off x="0" y="0"/>
          <a:ext cx="0" cy="0"/>
          <a:chOff x="0" y="0"/>
          <a:chExt cx="0" cy="0"/>
        </a:xfrm>
      </p:grpSpPr>
      <p:sp>
        <p:nvSpPr>
          <p:cNvPr id="51" name="Shape 51"/>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52" name="Shape 52"/>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marL="0" lvl="0" indent="0">
              <a:spcBef>
                <a:spcPts val="0"/>
              </a:spcBef>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5"/>
        <p:cNvGrpSpPr/>
        <p:nvPr/>
      </p:nvGrpSpPr>
      <p:grpSpPr>
        <a:xfrm>
          <a:off x="0" y="0"/>
          <a:ext cx="0" cy="0"/>
          <a:chOff x="0" y="0"/>
          <a:chExt cx="0" cy="0"/>
        </a:xfrm>
      </p:grpSpPr>
      <p:sp>
        <p:nvSpPr>
          <p:cNvPr id="76" name="Shape 76"/>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77" name="Shape 77"/>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marL="0" lvl="0" indent="0">
              <a:spcBef>
                <a:spcPts val="0"/>
              </a:spcBef>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1"/>
        <p:cNvGrpSpPr/>
        <p:nvPr/>
      </p:nvGrpSpPr>
      <p:grpSpPr>
        <a:xfrm>
          <a:off x="0" y="0"/>
          <a:ext cx="0" cy="0"/>
          <a:chOff x="0" y="0"/>
          <a:chExt cx="0" cy="0"/>
        </a:xfrm>
      </p:grpSpPr>
      <p:sp>
        <p:nvSpPr>
          <p:cNvPr id="82" name="Shape 82"/>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83" name="Shape 83"/>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marL="0" lvl="0" indent="0">
              <a:spcBef>
                <a:spcPts val="0"/>
              </a:spcBef>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
        <p:cNvGrpSpPr/>
        <p:nvPr/>
      </p:nvGrpSpPr>
      <p:grpSpPr>
        <a:xfrm>
          <a:off x="0" y="0"/>
          <a:ext cx="0" cy="0"/>
          <a:chOff x="0" y="0"/>
          <a:chExt cx="0" cy="0"/>
        </a:xfrm>
      </p:grpSpPr>
      <p:sp>
        <p:nvSpPr>
          <p:cNvPr id="57" name="Shape 57"/>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58" name="Shape 58"/>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marL="0" lvl="0" indent="0" rtl="0">
              <a:spcBef>
                <a:spcPts val="0"/>
              </a:spcBef>
              <a:spcAft>
                <a:spcPts val="0"/>
              </a:spcAft>
              <a:buNone/>
            </a:pPr>
            <a:endParaRPr/>
          </a:p>
        </p:txBody>
      </p:sp>
    </p:spTree>
    <p:extLst>
      <p:ext uri="{BB962C8B-B14F-4D97-AF65-F5344CB8AC3E}">
        <p14:creationId xmlns:p14="http://schemas.microsoft.com/office/powerpoint/2010/main" val="65319831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2"/>
        <p:cNvGrpSpPr/>
        <p:nvPr/>
      </p:nvGrpSpPr>
      <p:grpSpPr>
        <a:xfrm>
          <a:off x="0" y="0"/>
          <a:ext cx="0" cy="0"/>
          <a:chOff x="0" y="0"/>
          <a:chExt cx="0" cy="0"/>
        </a:xfrm>
      </p:grpSpPr>
      <p:sp>
        <p:nvSpPr>
          <p:cNvPr id="63" name="Shape 63"/>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64" name="Shape 64"/>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marL="0" lvl="0" indent="0" rtl="0">
              <a:spcBef>
                <a:spcPts val="0"/>
              </a:spcBef>
              <a:spcAft>
                <a:spcPts val="0"/>
              </a:spcAft>
              <a:buNone/>
            </a:pPr>
            <a:endParaRPr/>
          </a:p>
        </p:txBody>
      </p:sp>
    </p:spTree>
    <p:extLst>
      <p:ext uri="{BB962C8B-B14F-4D97-AF65-F5344CB8AC3E}">
        <p14:creationId xmlns:p14="http://schemas.microsoft.com/office/powerpoint/2010/main" val="154021105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Shape 9"/>
        <p:cNvGrpSpPr/>
        <p:nvPr/>
      </p:nvGrpSpPr>
      <p:grpSpPr>
        <a:xfrm>
          <a:off x="0" y="0"/>
          <a:ext cx="0" cy="0"/>
          <a:chOff x="0" y="0"/>
          <a:chExt cx="0" cy="0"/>
        </a:xfrm>
      </p:grpSpPr>
      <p:sp>
        <p:nvSpPr>
          <p:cNvPr id="10" name="Shape 10"/>
          <p:cNvSpPr txBox="1">
            <a:spLocks noGrp="1"/>
          </p:cNvSpPr>
          <p:nvPr>
            <p:ph type="ctrTitle"/>
          </p:nvPr>
        </p:nvSpPr>
        <p:spPr>
          <a:xfrm>
            <a:off x="311708" y="744575"/>
            <a:ext cx="8520600" cy="2052600"/>
          </a:xfrm>
          <a:prstGeom prst="rect">
            <a:avLst/>
          </a:prstGeom>
        </p:spPr>
        <p:txBody>
          <a:bodyPr wrap="square" lIns="91425" tIns="91425" rIns="91425" bIns="91425" anchor="b" anchorCtr="0"/>
          <a:lstStyle>
            <a:lvl1pPr lvl="0" algn="ctr">
              <a:spcBef>
                <a:spcPts val="0"/>
              </a:spcBef>
              <a:buSzPts val="5200"/>
              <a:buNone/>
              <a:defRPr sz="5200"/>
            </a:lvl1pPr>
            <a:lvl2pPr lvl="1" algn="ctr">
              <a:spcBef>
                <a:spcPts val="0"/>
              </a:spcBef>
              <a:buSzPts val="5200"/>
              <a:buNone/>
              <a:defRPr sz="5200"/>
            </a:lvl2pPr>
            <a:lvl3pPr lvl="2" algn="ctr">
              <a:spcBef>
                <a:spcPts val="0"/>
              </a:spcBef>
              <a:buSzPts val="5200"/>
              <a:buNone/>
              <a:defRPr sz="5200"/>
            </a:lvl3pPr>
            <a:lvl4pPr lvl="3" algn="ctr">
              <a:spcBef>
                <a:spcPts val="0"/>
              </a:spcBef>
              <a:buSzPts val="5200"/>
              <a:buNone/>
              <a:defRPr sz="5200"/>
            </a:lvl4pPr>
            <a:lvl5pPr lvl="4" algn="ctr">
              <a:spcBef>
                <a:spcPts val="0"/>
              </a:spcBef>
              <a:buSzPts val="5200"/>
              <a:buNone/>
              <a:defRPr sz="5200"/>
            </a:lvl5pPr>
            <a:lvl6pPr lvl="5" algn="ctr">
              <a:spcBef>
                <a:spcPts val="0"/>
              </a:spcBef>
              <a:buSzPts val="5200"/>
              <a:buNone/>
              <a:defRPr sz="5200"/>
            </a:lvl6pPr>
            <a:lvl7pPr lvl="6" algn="ctr">
              <a:spcBef>
                <a:spcPts val="0"/>
              </a:spcBef>
              <a:buSzPts val="5200"/>
              <a:buNone/>
              <a:defRPr sz="5200"/>
            </a:lvl7pPr>
            <a:lvl8pPr lvl="7" algn="ctr">
              <a:spcBef>
                <a:spcPts val="0"/>
              </a:spcBef>
              <a:buSzPts val="5200"/>
              <a:buNone/>
              <a:defRPr sz="5200"/>
            </a:lvl8pPr>
            <a:lvl9pPr lvl="8" algn="ctr">
              <a:spcBef>
                <a:spcPts val="0"/>
              </a:spcBef>
              <a:buSzPts val="5200"/>
              <a:buNone/>
              <a:defRPr sz="5200"/>
            </a:lvl9pPr>
          </a:lstStyle>
          <a:p>
            <a:endParaRPr/>
          </a:p>
        </p:txBody>
      </p:sp>
      <p:sp>
        <p:nvSpPr>
          <p:cNvPr id="11" name="Shape 11"/>
          <p:cNvSpPr txBox="1">
            <a:spLocks noGrp="1"/>
          </p:cNvSpPr>
          <p:nvPr>
            <p:ph type="subTitle" idx="1"/>
          </p:nvPr>
        </p:nvSpPr>
        <p:spPr>
          <a:xfrm>
            <a:off x="311700" y="2834125"/>
            <a:ext cx="8520600" cy="792600"/>
          </a:xfrm>
          <a:prstGeom prst="rect">
            <a:avLst/>
          </a:prstGeom>
        </p:spPr>
        <p:txBody>
          <a:bodyPr wrap="square" lIns="91425" tIns="91425" rIns="91425" bIns="91425" anchor="t" anchorCtr="0"/>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
        <p:nvSpPr>
          <p:cNvPr id="12" name="Shape 12"/>
          <p:cNvSpPr txBox="1">
            <a:spLocks noGrp="1"/>
          </p:cNvSpPr>
          <p:nvPr>
            <p:ph type="sldNum" idx="12"/>
          </p:nvPr>
        </p:nvSpPr>
        <p:spPr>
          <a:xfrm>
            <a:off x="8472458" y="4663217"/>
            <a:ext cx="548700" cy="393600"/>
          </a:xfrm>
          <a:prstGeom prst="rect">
            <a:avLst/>
          </a:prstGeom>
        </p:spPr>
        <p:txBody>
          <a:bodyPr wrap="square" lIns="91425" tIns="91425" rIns="91425" bIns="91425" anchor="ctr" anchorCtr="0">
            <a:noAutofit/>
          </a:bodyPr>
          <a:lstStyle/>
          <a:p>
            <a:pPr marL="0" lvl="0" indent="0">
              <a:spcBef>
                <a:spcPts val="0"/>
              </a:spcBef>
              <a:buNone/>
            </a:pPr>
            <a:fld id="{00000000-1234-1234-1234-123412341234}" type="slidenum">
              <a:rPr lang="da"/>
              <a:t>‹nr.›</a:t>
            </a:fld>
            <a:endParaRPr lang="da"/>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blank">
  <p:cSld name="Blank">
    <p:spTree>
      <p:nvGrpSpPr>
        <p:cNvPr id="1" name="Shape 48"/>
        <p:cNvGrpSpPr/>
        <p:nvPr/>
      </p:nvGrpSpPr>
      <p:grpSpPr>
        <a:xfrm>
          <a:off x="0" y="0"/>
          <a:ext cx="0" cy="0"/>
          <a:chOff x="0" y="0"/>
          <a:chExt cx="0" cy="0"/>
        </a:xfrm>
      </p:grpSpPr>
      <p:sp>
        <p:nvSpPr>
          <p:cNvPr id="49" name="Shape 49"/>
          <p:cNvSpPr txBox="1">
            <a:spLocks noGrp="1"/>
          </p:cNvSpPr>
          <p:nvPr>
            <p:ph type="sldNum" idx="12"/>
          </p:nvPr>
        </p:nvSpPr>
        <p:spPr>
          <a:xfrm>
            <a:off x="8472458" y="4663217"/>
            <a:ext cx="548700" cy="393600"/>
          </a:xfrm>
          <a:prstGeom prst="rect">
            <a:avLst/>
          </a:prstGeom>
        </p:spPr>
        <p:txBody>
          <a:bodyPr wrap="square" lIns="91425" tIns="91425" rIns="91425" bIns="91425" anchor="ctr" anchorCtr="0">
            <a:noAutofit/>
          </a:bodyPr>
          <a:lstStyle/>
          <a:p>
            <a:pPr marL="0" lvl="0" indent="0">
              <a:spcBef>
                <a:spcPts val="0"/>
              </a:spcBef>
              <a:buNone/>
            </a:pPr>
            <a:fld id="{00000000-1234-1234-1234-123412341234}" type="slidenum">
              <a:rPr lang="da"/>
              <a:t>‹nr.›</a:t>
            </a:fld>
            <a:endParaRPr lang="da"/>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cSld name="Section header">
    <p:spTree>
      <p:nvGrpSpPr>
        <p:cNvPr id="1" name="Shape 13"/>
        <p:cNvGrpSpPr/>
        <p:nvPr/>
      </p:nvGrpSpPr>
      <p:grpSpPr>
        <a:xfrm>
          <a:off x="0" y="0"/>
          <a:ext cx="0" cy="0"/>
          <a:chOff x="0" y="0"/>
          <a:chExt cx="0" cy="0"/>
        </a:xfrm>
      </p:grpSpPr>
      <p:sp>
        <p:nvSpPr>
          <p:cNvPr id="14" name="Shape 14"/>
          <p:cNvSpPr txBox="1">
            <a:spLocks noGrp="1"/>
          </p:cNvSpPr>
          <p:nvPr>
            <p:ph type="title"/>
          </p:nvPr>
        </p:nvSpPr>
        <p:spPr>
          <a:xfrm>
            <a:off x="311700" y="2150850"/>
            <a:ext cx="8520600" cy="841800"/>
          </a:xfrm>
          <a:prstGeom prst="rect">
            <a:avLst/>
          </a:prstGeom>
        </p:spPr>
        <p:txBody>
          <a:bodyPr wrap="square" lIns="91425" tIns="91425" rIns="91425" bIns="91425" anchor="ctr" anchorCtr="0"/>
          <a:lstStyle>
            <a:lvl1pPr lvl="0" algn="ctr">
              <a:spcBef>
                <a:spcPts val="0"/>
              </a:spcBef>
              <a:buSzPts val="3600"/>
              <a:buNone/>
              <a:defRPr sz="3600"/>
            </a:lvl1pPr>
            <a:lvl2pPr lvl="1" algn="ctr">
              <a:spcBef>
                <a:spcPts val="0"/>
              </a:spcBef>
              <a:buSzPts val="3600"/>
              <a:buNone/>
              <a:defRPr sz="3600"/>
            </a:lvl2pPr>
            <a:lvl3pPr lvl="2" algn="ctr">
              <a:spcBef>
                <a:spcPts val="0"/>
              </a:spcBef>
              <a:buSzPts val="3600"/>
              <a:buNone/>
              <a:defRPr sz="3600"/>
            </a:lvl3pPr>
            <a:lvl4pPr lvl="3" algn="ctr">
              <a:spcBef>
                <a:spcPts val="0"/>
              </a:spcBef>
              <a:buSzPts val="3600"/>
              <a:buNone/>
              <a:defRPr sz="3600"/>
            </a:lvl4pPr>
            <a:lvl5pPr lvl="4" algn="ctr">
              <a:spcBef>
                <a:spcPts val="0"/>
              </a:spcBef>
              <a:buSzPts val="3600"/>
              <a:buNone/>
              <a:defRPr sz="3600"/>
            </a:lvl5pPr>
            <a:lvl6pPr lvl="5" algn="ctr">
              <a:spcBef>
                <a:spcPts val="0"/>
              </a:spcBef>
              <a:buSzPts val="3600"/>
              <a:buNone/>
              <a:defRPr sz="3600"/>
            </a:lvl6pPr>
            <a:lvl7pPr lvl="6" algn="ctr">
              <a:spcBef>
                <a:spcPts val="0"/>
              </a:spcBef>
              <a:buSzPts val="3600"/>
              <a:buNone/>
              <a:defRPr sz="3600"/>
            </a:lvl7pPr>
            <a:lvl8pPr lvl="7" algn="ctr">
              <a:spcBef>
                <a:spcPts val="0"/>
              </a:spcBef>
              <a:buSzPts val="3600"/>
              <a:buNone/>
              <a:defRPr sz="3600"/>
            </a:lvl8pPr>
            <a:lvl9pPr lvl="8" algn="ctr">
              <a:spcBef>
                <a:spcPts val="0"/>
              </a:spcBef>
              <a:buSzPts val="3600"/>
              <a:buNone/>
              <a:defRPr sz="3600"/>
            </a:lvl9pPr>
          </a:lstStyle>
          <a:p>
            <a:endParaRPr/>
          </a:p>
        </p:txBody>
      </p:sp>
      <p:sp>
        <p:nvSpPr>
          <p:cNvPr id="15" name="Shape 15"/>
          <p:cNvSpPr txBox="1">
            <a:spLocks noGrp="1"/>
          </p:cNvSpPr>
          <p:nvPr>
            <p:ph type="sldNum" idx="12"/>
          </p:nvPr>
        </p:nvSpPr>
        <p:spPr>
          <a:xfrm>
            <a:off x="8472458" y="4663217"/>
            <a:ext cx="548700" cy="393600"/>
          </a:xfrm>
          <a:prstGeom prst="rect">
            <a:avLst/>
          </a:prstGeom>
        </p:spPr>
        <p:txBody>
          <a:bodyPr wrap="square" lIns="91425" tIns="91425" rIns="91425" bIns="91425" anchor="ctr" anchorCtr="0">
            <a:noAutofit/>
          </a:bodyPr>
          <a:lstStyle/>
          <a:p>
            <a:pPr marL="0" lvl="0" indent="0">
              <a:spcBef>
                <a:spcPts val="0"/>
              </a:spcBef>
              <a:buNone/>
            </a:pPr>
            <a:fld id="{00000000-1234-1234-1234-123412341234}" type="slidenum">
              <a:rPr lang="da"/>
              <a:t>‹nr.›</a:t>
            </a:fld>
            <a:endParaRPr lang="da"/>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x">
  <p:cSld name="Title and body">
    <p:spTree>
      <p:nvGrpSpPr>
        <p:cNvPr id="1" name="Shape 16"/>
        <p:cNvGrpSpPr/>
        <p:nvPr/>
      </p:nvGrpSpPr>
      <p:grpSpPr>
        <a:xfrm>
          <a:off x="0" y="0"/>
          <a:ext cx="0" cy="0"/>
          <a:chOff x="0" y="0"/>
          <a:chExt cx="0" cy="0"/>
        </a:xfrm>
      </p:grpSpPr>
      <p:sp>
        <p:nvSpPr>
          <p:cNvPr id="17" name="Shape 17"/>
          <p:cNvSpPr txBox="1">
            <a:spLocks noGrp="1"/>
          </p:cNvSpPr>
          <p:nvPr>
            <p:ph type="title"/>
          </p:nvPr>
        </p:nvSpPr>
        <p:spPr>
          <a:xfrm>
            <a:off x="311700" y="445025"/>
            <a:ext cx="8520600" cy="572700"/>
          </a:xfrm>
          <a:prstGeom prst="rect">
            <a:avLst/>
          </a:prstGeom>
        </p:spPr>
        <p:txBody>
          <a:bodyPr wrap="square" lIns="91425" tIns="91425" rIns="91425" bIns="91425" anchor="t" anchorCtr="0"/>
          <a:lstStyle>
            <a:lvl1pPr lvl="0">
              <a:spcBef>
                <a:spcPts val="0"/>
              </a:spcBef>
              <a:buSzPts val="2800"/>
              <a:buNone/>
              <a:defRPr/>
            </a:lvl1pPr>
            <a:lvl2pPr lvl="1">
              <a:spcBef>
                <a:spcPts val="0"/>
              </a:spcBef>
              <a:buSzPts val="2800"/>
              <a:buNone/>
              <a:defRPr/>
            </a:lvl2pPr>
            <a:lvl3pPr lvl="2">
              <a:spcBef>
                <a:spcPts val="0"/>
              </a:spcBef>
              <a:buSzPts val="2800"/>
              <a:buNone/>
              <a:defRPr/>
            </a:lvl3pPr>
            <a:lvl4pPr lvl="3">
              <a:spcBef>
                <a:spcPts val="0"/>
              </a:spcBef>
              <a:buSzPts val="2800"/>
              <a:buNone/>
              <a:defRPr/>
            </a:lvl4pPr>
            <a:lvl5pPr lvl="4">
              <a:spcBef>
                <a:spcPts val="0"/>
              </a:spcBef>
              <a:buSzPts val="2800"/>
              <a:buNone/>
              <a:defRPr/>
            </a:lvl5pPr>
            <a:lvl6pPr lvl="5">
              <a:spcBef>
                <a:spcPts val="0"/>
              </a:spcBef>
              <a:buSzPts val="2800"/>
              <a:buNone/>
              <a:defRPr/>
            </a:lvl6pPr>
            <a:lvl7pPr lvl="6">
              <a:spcBef>
                <a:spcPts val="0"/>
              </a:spcBef>
              <a:buSzPts val="2800"/>
              <a:buNone/>
              <a:defRPr/>
            </a:lvl7pPr>
            <a:lvl8pPr lvl="7">
              <a:spcBef>
                <a:spcPts val="0"/>
              </a:spcBef>
              <a:buSzPts val="2800"/>
              <a:buNone/>
              <a:defRPr/>
            </a:lvl8pPr>
            <a:lvl9pPr lvl="8">
              <a:spcBef>
                <a:spcPts val="0"/>
              </a:spcBef>
              <a:buSzPts val="2800"/>
              <a:buNone/>
              <a:defRPr/>
            </a:lvl9pPr>
          </a:lstStyle>
          <a:p>
            <a:endParaRPr/>
          </a:p>
        </p:txBody>
      </p:sp>
      <p:sp>
        <p:nvSpPr>
          <p:cNvPr id="18" name="Shape 18"/>
          <p:cNvSpPr txBox="1">
            <a:spLocks noGrp="1"/>
          </p:cNvSpPr>
          <p:nvPr>
            <p:ph type="body" idx="1"/>
          </p:nvPr>
        </p:nvSpPr>
        <p:spPr>
          <a:xfrm>
            <a:off x="311700" y="1152475"/>
            <a:ext cx="8520600" cy="3416400"/>
          </a:xfrm>
          <a:prstGeom prst="rect">
            <a:avLst/>
          </a:prstGeom>
        </p:spPr>
        <p:txBody>
          <a:bodyPr wrap="square" lIns="91425" tIns="91425" rIns="91425" bIns="91425" anchor="t" anchorCtr="0"/>
          <a:lstStyle>
            <a:lvl1pPr lvl="0">
              <a:spcBef>
                <a:spcPts val="0"/>
              </a:spcBef>
              <a:buSzPts val="1800"/>
              <a:buChar char="●"/>
              <a:defRPr/>
            </a:lvl1pPr>
            <a:lvl2pPr lvl="1">
              <a:spcBef>
                <a:spcPts val="0"/>
              </a:spcBef>
              <a:buSzPts val="1400"/>
              <a:buChar char="○"/>
              <a:defRPr/>
            </a:lvl2pPr>
            <a:lvl3pPr lvl="2">
              <a:spcBef>
                <a:spcPts val="0"/>
              </a:spcBef>
              <a:buSzPts val="1400"/>
              <a:buChar char="■"/>
              <a:defRPr/>
            </a:lvl3pPr>
            <a:lvl4pPr lvl="3">
              <a:spcBef>
                <a:spcPts val="0"/>
              </a:spcBef>
              <a:buSzPts val="1400"/>
              <a:buChar char="●"/>
              <a:defRPr/>
            </a:lvl4pPr>
            <a:lvl5pPr lvl="4">
              <a:spcBef>
                <a:spcPts val="0"/>
              </a:spcBef>
              <a:buSzPts val="1400"/>
              <a:buChar char="○"/>
              <a:defRPr/>
            </a:lvl5pPr>
            <a:lvl6pPr lvl="5">
              <a:spcBef>
                <a:spcPts val="0"/>
              </a:spcBef>
              <a:buSzPts val="1400"/>
              <a:buChar char="■"/>
              <a:defRPr/>
            </a:lvl6pPr>
            <a:lvl7pPr lvl="6">
              <a:spcBef>
                <a:spcPts val="0"/>
              </a:spcBef>
              <a:buSzPts val="1400"/>
              <a:buChar char="●"/>
              <a:defRPr/>
            </a:lvl7pPr>
            <a:lvl8pPr lvl="7">
              <a:spcBef>
                <a:spcPts val="0"/>
              </a:spcBef>
              <a:buSzPts val="1400"/>
              <a:buChar char="○"/>
              <a:defRPr/>
            </a:lvl8pPr>
            <a:lvl9pPr lvl="8">
              <a:spcBef>
                <a:spcPts val="0"/>
              </a:spcBef>
              <a:buSzPts val="1400"/>
              <a:buChar char="■"/>
              <a:defRPr/>
            </a:lvl9pPr>
          </a:lstStyle>
          <a:p>
            <a:endParaRPr/>
          </a:p>
        </p:txBody>
      </p:sp>
      <p:sp>
        <p:nvSpPr>
          <p:cNvPr id="19" name="Shape 19"/>
          <p:cNvSpPr txBox="1">
            <a:spLocks noGrp="1"/>
          </p:cNvSpPr>
          <p:nvPr>
            <p:ph type="sldNum" idx="12"/>
          </p:nvPr>
        </p:nvSpPr>
        <p:spPr>
          <a:xfrm>
            <a:off x="8472458" y="4663217"/>
            <a:ext cx="548700" cy="393600"/>
          </a:xfrm>
          <a:prstGeom prst="rect">
            <a:avLst/>
          </a:prstGeom>
        </p:spPr>
        <p:txBody>
          <a:bodyPr wrap="square" lIns="91425" tIns="91425" rIns="91425" bIns="91425" anchor="ctr" anchorCtr="0">
            <a:noAutofit/>
          </a:bodyPr>
          <a:lstStyle/>
          <a:p>
            <a:pPr marL="0" lvl="0" indent="0">
              <a:spcBef>
                <a:spcPts val="0"/>
              </a:spcBef>
              <a:buNone/>
            </a:pPr>
            <a:fld id="{00000000-1234-1234-1234-123412341234}" type="slidenum">
              <a:rPr lang="da"/>
              <a:t>‹nr.›</a:t>
            </a:fld>
            <a:endParaRPr lang="da"/>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Shape 25"/>
        <p:cNvGrpSpPr/>
        <p:nvPr/>
      </p:nvGrpSpPr>
      <p:grpSpPr>
        <a:xfrm>
          <a:off x="0" y="0"/>
          <a:ext cx="0" cy="0"/>
          <a:chOff x="0" y="0"/>
          <a:chExt cx="0" cy="0"/>
        </a:xfrm>
      </p:grpSpPr>
      <p:sp>
        <p:nvSpPr>
          <p:cNvPr id="26" name="Shape 26"/>
          <p:cNvSpPr txBox="1">
            <a:spLocks noGrp="1"/>
          </p:cNvSpPr>
          <p:nvPr>
            <p:ph type="title"/>
          </p:nvPr>
        </p:nvSpPr>
        <p:spPr>
          <a:xfrm>
            <a:off x="311700" y="445025"/>
            <a:ext cx="8520600" cy="572700"/>
          </a:xfrm>
          <a:prstGeom prst="rect">
            <a:avLst/>
          </a:prstGeom>
        </p:spPr>
        <p:txBody>
          <a:bodyPr wrap="square" lIns="91425" tIns="91425" rIns="91425" bIns="91425" anchor="t" anchorCtr="0"/>
          <a:lstStyle>
            <a:lvl1pPr lvl="0">
              <a:spcBef>
                <a:spcPts val="0"/>
              </a:spcBef>
              <a:buSzPts val="2800"/>
              <a:buNone/>
              <a:defRPr/>
            </a:lvl1pPr>
            <a:lvl2pPr lvl="1">
              <a:spcBef>
                <a:spcPts val="0"/>
              </a:spcBef>
              <a:buSzPts val="2800"/>
              <a:buNone/>
              <a:defRPr/>
            </a:lvl2pPr>
            <a:lvl3pPr lvl="2">
              <a:spcBef>
                <a:spcPts val="0"/>
              </a:spcBef>
              <a:buSzPts val="2800"/>
              <a:buNone/>
              <a:defRPr/>
            </a:lvl3pPr>
            <a:lvl4pPr lvl="3">
              <a:spcBef>
                <a:spcPts val="0"/>
              </a:spcBef>
              <a:buSzPts val="2800"/>
              <a:buNone/>
              <a:defRPr/>
            </a:lvl4pPr>
            <a:lvl5pPr lvl="4">
              <a:spcBef>
                <a:spcPts val="0"/>
              </a:spcBef>
              <a:buSzPts val="2800"/>
              <a:buNone/>
              <a:defRPr/>
            </a:lvl5pPr>
            <a:lvl6pPr lvl="5">
              <a:spcBef>
                <a:spcPts val="0"/>
              </a:spcBef>
              <a:buSzPts val="2800"/>
              <a:buNone/>
              <a:defRPr/>
            </a:lvl6pPr>
            <a:lvl7pPr lvl="6">
              <a:spcBef>
                <a:spcPts val="0"/>
              </a:spcBef>
              <a:buSzPts val="2800"/>
              <a:buNone/>
              <a:defRPr/>
            </a:lvl7pPr>
            <a:lvl8pPr lvl="7">
              <a:spcBef>
                <a:spcPts val="0"/>
              </a:spcBef>
              <a:buSzPts val="2800"/>
              <a:buNone/>
              <a:defRPr/>
            </a:lvl8pPr>
            <a:lvl9pPr lvl="8">
              <a:spcBef>
                <a:spcPts val="0"/>
              </a:spcBef>
              <a:buSzPts val="2800"/>
              <a:buNone/>
              <a:defRPr/>
            </a:lvl9pPr>
          </a:lstStyle>
          <a:p>
            <a:endParaRPr/>
          </a:p>
        </p:txBody>
      </p:sp>
      <p:sp>
        <p:nvSpPr>
          <p:cNvPr id="27" name="Shape 27"/>
          <p:cNvSpPr txBox="1">
            <a:spLocks noGrp="1"/>
          </p:cNvSpPr>
          <p:nvPr>
            <p:ph type="sldNum" idx="12"/>
          </p:nvPr>
        </p:nvSpPr>
        <p:spPr>
          <a:xfrm>
            <a:off x="8472458" y="4663217"/>
            <a:ext cx="548700" cy="393600"/>
          </a:xfrm>
          <a:prstGeom prst="rect">
            <a:avLst/>
          </a:prstGeom>
        </p:spPr>
        <p:txBody>
          <a:bodyPr wrap="square" lIns="91425" tIns="91425" rIns="91425" bIns="91425" anchor="ctr" anchorCtr="0">
            <a:noAutofit/>
          </a:bodyPr>
          <a:lstStyle/>
          <a:p>
            <a:pPr marL="0" lvl="0" indent="0">
              <a:spcBef>
                <a:spcPts val="0"/>
              </a:spcBef>
              <a:buNone/>
            </a:pPr>
            <a:fld id="{00000000-1234-1234-1234-123412341234}" type="slidenum">
              <a:rPr lang="da"/>
              <a:t>‹nr.›</a:t>
            </a:fld>
            <a:endParaRPr lang="da"/>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cSld name="One column text">
    <p:spTree>
      <p:nvGrpSpPr>
        <p:cNvPr id="1" name="Shape 28"/>
        <p:cNvGrpSpPr/>
        <p:nvPr/>
      </p:nvGrpSpPr>
      <p:grpSpPr>
        <a:xfrm>
          <a:off x="0" y="0"/>
          <a:ext cx="0" cy="0"/>
          <a:chOff x="0" y="0"/>
          <a:chExt cx="0" cy="0"/>
        </a:xfrm>
      </p:grpSpPr>
      <p:sp>
        <p:nvSpPr>
          <p:cNvPr id="29" name="Shape 29"/>
          <p:cNvSpPr txBox="1">
            <a:spLocks noGrp="1"/>
          </p:cNvSpPr>
          <p:nvPr>
            <p:ph type="title"/>
          </p:nvPr>
        </p:nvSpPr>
        <p:spPr>
          <a:xfrm>
            <a:off x="311700" y="555600"/>
            <a:ext cx="2808000" cy="755700"/>
          </a:xfrm>
          <a:prstGeom prst="rect">
            <a:avLst/>
          </a:prstGeom>
        </p:spPr>
        <p:txBody>
          <a:bodyPr wrap="square" lIns="91425" tIns="91425" rIns="91425" bIns="91425" anchor="b" anchorCtr="0"/>
          <a:lstStyle>
            <a:lvl1pPr lvl="0">
              <a:spcBef>
                <a:spcPts val="0"/>
              </a:spcBef>
              <a:buSzPts val="2400"/>
              <a:buNone/>
              <a:defRPr sz="2400"/>
            </a:lvl1pPr>
            <a:lvl2pPr lvl="1">
              <a:spcBef>
                <a:spcPts val="0"/>
              </a:spcBef>
              <a:buSzPts val="2400"/>
              <a:buNone/>
              <a:defRPr sz="2400"/>
            </a:lvl2pPr>
            <a:lvl3pPr lvl="2">
              <a:spcBef>
                <a:spcPts val="0"/>
              </a:spcBef>
              <a:buSzPts val="2400"/>
              <a:buNone/>
              <a:defRPr sz="2400"/>
            </a:lvl3pPr>
            <a:lvl4pPr lvl="3">
              <a:spcBef>
                <a:spcPts val="0"/>
              </a:spcBef>
              <a:buSzPts val="2400"/>
              <a:buNone/>
              <a:defRPr sz="2400"/>
            </a:lvl4pPr>
            <a:lvl5pPr lvl="4">
              <a:spcBef>
                <a:spcPts val="0"/>
              </a:spcBef>
              <a:buSzPts val="2400"/>
              <a:buNone/>
              <a:defRPr sz="2400"/>
            </a:lvl5pPr>
            <a:lvl6pPr lvl="5">
              <a:spcBef>
                <a:spcPts val="0"/>
              </a:spcBef>
              <a:buSzPts val="2400"/>
              <a:buNone/>
              <a:defRPr sz="2400"/>
            </a:lvl6pPr>
            <a:lvl7pPr lvl="6">
              <a:spcBef>
                <a:spcPts val="0"/>
              </a:spcBef>
              <a:buSzPts val="2400"/>
              <a:buNone/>
              <a:defRPr sz="2400"/>
            </a:lvl7pPr>
            <a:lvl8pPr lvl="7">
              <a:spcBef>
                <a:spcPts val="0"/>
              </a:spcBef>
              <a:buSzPts val="2400"/>
              <a:buNone/>
              <a:defRPr sz="2400"/>
            </a:lvl8pPr>
            <a:lvl9pPr lvl="8">
              <a:spcBef>
                <a:spcPts val="0"/>
              </a:spcBef>
              <a:buSzPts val="2400"/>
              <a:buNone/>
              <a:defRPr sz="2400"/>
            </a:lvl9pPr>
          </a:lstStyle>
          <a:p>
            <a:endParaRPr/>
          </a:p>
        </p:txBody>
      </p:sp>
      <p:sp>
        <p:nvSpPr>
          <p:cNvPr id="30" name="Shape 30"/>
          <p:cNvSpPr txBox="1">
            <a:spLocks noGrp="1"/>
          </p:cNvSpPr>
          <p:nvPr>
            <p:ph type="body" idx="1"/>
          </p:nvPr>
        </p:nvSpPr>
        <p:spPr>
          <a:xfrm>
            <a:off x="311700" y="1389600"/>
            <a:ext cx="2808000" cy="3179400"/>
          </a:xfrm>
          <a:prstGeom prst="rect">
            <a:avLst/>
          </a:prstGeom>
        </p:spPr>
        <p:txBody>
          <a:bodyPr wrap="square" lIns="91425" tIns="91425" rIns="91425" bIns="91425" anchor="t" anchorCtr="0"/>
          <a:lstStyle>
            <a:lvl1pPr lvl="0">
              <a:spcBef>
                <a:spcPts val="0"/>
              </a:spcBef>
              <a:buSzPts val="1200"/>
              <a:buChar char="●"/>
              <a:defRPr sz="1200"/>
            </a:lvl1pPr>
            <a:lvl2pPr lvl="1">
              <a:spcBef>
                <a:spcPts val="0"/>
              </a:spcBef>
              <a:buSzPts val="1200"/>
              <a:buChar char="○"/>
              <a:defRPr sz="1200"/>
            </a:lvl2pPr>
            <a:lvl3pPr lvl="2">
              <a:spcBef>
                <a:spcPts val="0"/>
              </a:spcBef>
              <a:buSzPts val="1200"/>
              <a:buChar char="■"/>
              <a:defRPr sz="1200"/>
            </a:lvl3pPr>
            <a:lvl4pPr lvl="3">
              <a:spcBef>
                <a:spcPts val="0"/>
              </a:spcBef>
              <a:buSzPts val="1200"/>
              <a:buChar char="●"/>
              <a:defRPr sz="1200"/>
            </a:lvl4pPr>
            <a:lvl5pPr lvl="4">
              <a:spcBef>
                <a:spcPts val="0"/>
              </a:spcBef>
              <a:buSzPts val="1200"/>
              <a:buChar char="○"/>
              <a:defRPr sz="1200"/>
            </a:lvl5pPr>
            <a:lvl6pPr lvl="5">
              <a:spcBef>
                <a:spcPts val="0"/>
              </a:spcBef>
              <a:buSzPts val="1200"/>
              <a:buChar char="■"/>
              <a:defRPr sz="1200"/>
            </a:lvl6pPr>
            <a:lvl7pPr lvl="6">
              <a:spcBef>
                <a:spcPts val="0"/>
              </a:spcBef>
              <a:buSzPts val="1200"/>
              <a:buChar char="●"/>
              <a:defRPr sz="1200"/>
            </a:lvl7pPr>
            <a:lvl8pPr lvl="7">
              <a:spcBef>
                <a:spcPts val="0"/>
              </a:spcBef>
              <a:buSzPts val="1200"/>
              <a:buChar char="○"/>
              <a:defRPr sz="1200"/>
            </a:lvl8pPr>
            <a:lvl9pPr lvl="8">
              <a:spcBef>
                <a:spcPts val="0"/>
              </a:spcBef>
              <a:buSzPts val="1200"/>
              <a:buChar char="■"/>
              <a:defRPr sz="1200"/>
            </a:lvl9pPr>
          </a:lstStyle>
          <a:p>
            <a:endParaRPr/>
          </a:p>
        </p:txBody>
      </p:sp>
      <p:sp>
        <p:nvSpPr>
          <p:cNvPr id="31" name="Shape 31"/>
          <p:cNvSpPr txBox="1">
            <a:spLocks noGrp="1"/>
          </p:cNvSpPr>
          <p:nvPr>
            <p:ph type="sldNum" idx="12"/>
          </p:nvPr>
        </p:nvSpPr>
        <p:spPr>
          <a:xfrm>
            <a:off x="8472458" y="4663217"/>
            <a:ext cx="548700" cy="393600"/>
          </a:xfrm>
          <a:prstGeom prst="rect">
            <a:avLst/>
          </a:prstGeom>
        </p:spPr>
        <p:txBody>
          <a:bodyPr wrap="square" lIns="91425" tIns="91425" rIns="91425" bIns="91425" anchor="ctr" anchorCtr="0">
            <a:noAutofit/>
          </a:bodyPr>
          <a:lstStyle/>
          <a:p>
            <a:pPr marL="0" lvl="0" indent="0">
              <a:spcBef>
                <a:spcPts val="0"/>
              </a:spcBef>
              <a:buNone/>
            </a:pPr>
            <a:fld id="{00000000-1234-1234-1234-123412341234}" type="slidenum">
              <a:rPr lang="da"/>
              <a:t>‹nr.›</a:t>
            </a:fld>
            <a:endParaRPr lang="da"/>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cSld name="Main point">
    <p:spTree>
      <p:nvGrpSpPr>
        <p:cNvPr id="1" name="Shape 32"/>
        <p:cNvGrpSpPr/>
        <p:nvPr/>
      </p:nvGrpSpPr>
      <p:grpSpPr>
        <a:xfrm>
          <a:off x="0" y="0"/>
          <a:ext cx="0" cy="0"/>
          <a:chOff x="0" y="0"/>
          <a:chExt cx="0" cy="0"/>
        </a:xfrm>
      </p:grpSpPr>
      <p:sp>
        <p:nvSpPr>
          <p:cNvPr id="33" name="Shape 33"/>
          <p:cNvSpPr txBox="1">
            <a:spLocks noGrp="1"/>
          </p:cNvSpPr>
          <p:nvPr>
            <p:ph type="title"/>
          </p:nvPr>
        </p:nvSpPr>
        <p:spPr>
          <a:xfrm>
            <a:off x="490250" y="450150"/>
            <a:ext cx="6367800" cy="4090800"/>
          </a:xfrm>
          <a:prstGeom prst="rect">
            <a:avLst/>
          </a:prstGeom>
        </p:spPr>
        <p:txBody>
          <a:bodyPr wrap="square" lIns="91425" tIns="91425" rIns="91425" bIns="91425" anchor="ctr" anchorCtr="0"/>
          <a:lstStyle>
            <a:lvl1pPr lvl="0">
              <a:spcBef>
                <a:spcPts val="0"/>
              </a:spcBef>
              <a:buSzPts val="4800"/>
              <a:buNone/>
              <a:defRPr sz="4800"/>
            </a:lvl1pPr>
            <a:lvl2pPr lvl="1">
              <a:spcBef>
                <a:spcPts val="0"/>
              </a:spcBef>
              <a:buSzPts val="4800"/>
              <a:buNone/>
              <a:defRPr sz="4800"/>
            </a:lvl2pPr>
            <a:lvl3pPr lvl="2">
              <a:spcBef>
                <a:spcPts val="0"/>
              </a:spcBef>
              <a:buSzPts val="4800"/>
              <a:buNone/>
              <a:defRPr sz="4800"/>
            </a:lvl3pPr>
            <a:lvl4pPr lvl="3">
              <a:spcBef>
                <a:spcPts val="0"/>
              </a:spcBef>
              <a:buSzPts val="4800"/>
              <a:buNone/>
              <a:defRPr sz="4800"/>
            </a:lvl4pPr>
            <a:lvl5pPr lvl="4">
              <a:spcBef>
                <a:spcPts val="0"/>
              </a:spcBef>
              <a:buSzPts val="4800"/>
              <a:buNone/>
              <a:defRPr sz="4800"/>
            </a:lvl5pPr>
            <a:lvl6pPr lvl="5">
              <a:spcBef>
                <a:spcPts val="0"/>
              </a:spcBef>
              <a:buSzPts val="4800"/>
              <a:buNone/>
              <a:defRPr sz="4800"/>
            </a:lvl6pPr>
            <a:lvl7pPr lvl="6">
              <a:spcBef>
                <a:spcPts val="0"/>
              </a:spcBef>
              <a:buSzPts val="4800"/>
              <a:buNone/>
              <a:defRPr sz="4800"/>
            </a:lvl7pPr>
            <a:lvl8pPr lvl="7">
              <a:spcBef>
                <a:spcPts val="0"/>
              </a:spcBef>
              <a:buSzPts val="4800"/>
              <a:buNone/>
              <a:defRPr sz="4800"/>
            </a:lvl8pPr>
            <a:lvl9pPr lvl="8">
              <a:spcBef>
                <a:spcPts val="0"/>
              </a:spcBef>
              <a:buSzPts val="4800"/>
              <a:buNone/>
              <a:defRPr sz="4800"/>
            </a:lvl9pPr>
          </a:lstStyle>
          <a:p>
            <a:endParaRPr/>
          </a:p>
        </p:txBody>
      </p:sp>
      <p:sp>
        <p:nvSpPr>
          <p:cNvPr id="34" name="Shape 34"/>
          <p:cNvSpPr txBox="1">
            <a:spLocks noGrp="1"/>
          </p:cNvSpPr>
          <p:nvPr>
            <p:ph type="sldNum" idx="12"/>
          </p:nvPr>
        </p:nvSpPr>
        <p:spPr>
          <a:xfrm>
            <a:off x="8472458" y="4663217"/>
            <a:ext cx="548700" cy="393600"/>
          </a:xfrm>
          <a:prstGeom prst="rect">
            <a:avLst/>
          </a:prstGeom>
        </p:spPr>
        <p:txBody>
          <a:bodyPr wrap="square" lIns="91425" tIns="91425" rIns="91425" bIns="91425" anchor="ctr" anchorCtr="0">
            <a:noAutofit/>
          </a:bodyPr>
          <a:lstStyle/>
          <a:p>
            <a:pPr marL="0" lvl="0" indent="0">
              <a:spcBef>
                <a:spcPts val="0"/>
              </a:spcBef>
              <a:buNone/>
            </a:pPr>
            <a:fld id="{00000000-1234-1234-1234-123412341234}" type="slidenum">
              <a:rPr lang="da"/>
              <a:t>‹nr.›</a:t>
            </a:fld>
            <a:endParaRPr lang="da"/>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cSld name="Section title and description">
    <p:spTree>
      <p:nvGrpSpPr>
        <p:cNvPr id="1" name="Shape 35"/>
        <p:cNvGrpSpPr/>
        <p:nvPr/>
      </p:nvGrpSpPr>
      <p:grpSpPr>
        <a:xfrm>
          <a:off x="0" y="0"/>
          <a:ext cx="0" cy="0"/>
          <a:chOff x="0" y="0"/>
          <a:chExt cx="0" cy="0"/>
        </a:xfrm>
      </p:grpSpPr>
      <p:sp>
        <p:nvSpPr>
          <p:cNvPr id="36" name="Shape 36"/>
          <p:cNvSpPr/>
          <p:nvPr/>
        </p:nvSpPr>
        <p:spPr>
          <a:xfrm>
            <a:off x="4572000" y="-125"/>
            <a:ext cx="4572000" cy="5143500"/>
          </a:xfrm>
          <a:prstGeom prst="rect">
            <a:avLst/>
          </a:prstGeom>
          <a:solidFill>
            <a:schemeClr val="lt2"/>
          </a:solidFill>
          <a:ln>
            <a:noFill/>
          </a:ln>
        </p:spPr>
        <p:txBody>
          <a:bodyPr wrap="square" lIns="91425" tIns="91425" rIns="91425" bIns="91425" anchor="ctr" anchorCtr="0">
            <a:noAutofit/>
          </a:bodyPr>
          <a:lstStyle/>
          <a:p>
            <a:pPr marL="0" lvl="0" indent="0">
              <a:spcBef>
                <a:spcPts val="0"/>
              </a:spcBef>
              <a:buNone/>
            </a:pPr>
            <a:endParaRPr/>
          </a:p>
        </p:txBody>
      </p:sp>
      <p:sp>
        <p:nvSpPr>
          <p:cNvPr id="37" name="Shape 37"/>
          <p:cNvSpPr txBox="1">
            <a:spLocks noGrp="1"/>
          </p:cNvSpPr>
          <p:nvPr>
            <p:ph type="title"/>
          </p:nvPr>
        </p:nvSpPr>
        <p:spPr>
          <a:xfrm>
            <a:off x="265500" y="1233175"/>
            <a:ext cx="4045200" cy="1482300"/>
          </a:xfrm>
          <a:prstGeom prst="rect">
            <a:avLst/>
          </a:prstGeom>
        </p:spPr>
        <p:txBody>
          <a:bodyPr wrap="square" lIns="91425" tIns="91425" rIns="91425" bIns="91425" anchor="b" anchorCtr="0"/>
          <a:lstStyle>
            <a:lvl1pPr lvl="0" algn="ctr">
              <a:spcBef>
                <a:spcPts val="0"/>
              </a:spcBef>
              <a:buSzPts val="4200"/>
              <a:buNone/>
              <a:defRPr sz="4200"/>
            </a:lvl1pPr>
            <a:lvl2pPr lvl="1" algn="ctr">
              <a:spcBef>
                <a:spcPts val="0"/>
              </a:spcBef>
              <a:buSzPts val="4200"/>
              <a:buNone/>
              <a:defRPr sz="4200"/>
            </a:lvl2pPr>
            <a:lvl3pPr lvl="2" algn="ctr">
              <a:spcBef>
                <a:spcPts val="0"/>
              </a:spcBef>
              <a:buSzPts val="4200"/>
              <a:buNone/>
              <a:defRPr sz="4200"/>
            </a:lvl3pPr>
            <a:lvl4pPr lvl="3" algn="ctr">
              <a:spcBef>
                <a:spcPts val="0"/>
              </a:spcBef>
              <a:buSzPts val="4200"/>
              <a:buNone/>
              <a:defRPr sz="4200"/>
            </a:lvl4pPr>
            <a:lvl5pPr lvl="4" algn="ctr">
              <a:spcBef>
                <a:spcPts val="0"/>
              </a:spcBef>
              <a:buSzPts val="4200"/>
              <a:buNone/>
              <a:defRPr sz="4200"/>
            </a:lvl5pPr>
            <a:lvl6pPr lvl="5" algn="ctr">
              <a:spcBef>
                <a:spcPts val="0"/>
              </a:spcBef>
              <a:buSzPts val="4200"/>
              <a:buNone/>
              <a:defRPr sz="4200"/>
            </a:lvl6pPr>
            <a:lvl7pPr lvl="6" algn="ctr">
              <a:spcBef>
                <a:spcPts val="0"/>
              </a:spcBef>
              <a:buSzPts val="4200"/>
              <a:buNone/>
              <a:defRPr sz="4200"/>
            </a:lvl7pPr>
            <a:lvl8pPr lvl="7" algn="ctr">
              <a:spcBef>
                <a:spcPts val="0"/>
              </a:spcBef>
              <a:buSzPts val="4200"/>
              <a:buNone/>
              <a:defRPr sz="4200"/>
            </a:lvl8pPr>
            <a:lvl9pPr lvl="8" algn="ctr">
              <a:spcBef>
                <a:spcPts val="0"/>
              </a:spcBef>
              <a:buSzPts val="4200"/>
              <a:buNone/>
              <a:defRPr sz="4200"/>
            </a:lvl9pPr>
          </a:lstStyle>
          <a:p>
            <a:endParaRPr/>
          </a:p>
        </p:txBody>
      </p:sp>
      <p:sp>
        <p:nvSpPr>
          <p:cNvPr id="38" name="Shape 38"/>
          <p:cNvSpPr txBox="1">
            <a:spLocks noGrp="1"/>
          </p:cNvSpPr>
          <p:nvPr>
            <p:ph type="subTitle" idx="1"/>
          </p:nvPr>
        </p:nvSpPr>
        <p:spPr>
          <a:xfrm>
            <a:off x="265500" y="2803075"/>
            <a:ext cx="4045200" cy="1235100"/>
          </a:xfrm>
          <a:prstGeom prst="rect">
            <a:avLst/>
          </a:prstGeom>
        </p:spPr>
        <p:txBody>
          <a:bodyPr wrap="square" lIns="91425" tIns="91425" rIns="91425" bIns="91425" anchor="t" anchorCtr="0"/>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39" name="Shape 39"/>
          <p:cNvSpPr txBox="1">
            <a:spLocks noGrp="1"/>
          </p:cNvSpPr>
          <p:nvPr>
            <p:ph type="body" idx="2"/>
          </p:nvPr>
        </p:nvSpPr>
        <p:spPr>
          <a:xfrm>
            <a:off x="4939500" y="724075"/>
            <a:ext cx="3837000" cy="3695100"/>
          </a:xfrm>
          <a:prstGeom prst="rect">
            <a:avLst/>
          </a:prstGeom>
        </p:spPr>
        <p:txBody>
          <a:bodyPr wrap="square" lIns="91425" tIns="91425" rIns="91425" bIns="91425" anchor="ctr" anchorCtr="0"/>
          <a:lstStyle>
            <a:lvl1pPr lvl="0">
              <a:spcBef>
                <a:spcPts val="0"/>
              </a:spcBef>
              <a:buSzPts val="1800"/>
              <a:buChar char="●"/>
              <a:defRPr/>
            </a:lvl1pPr>
            <a:lvl2pPr lvl="1">
              <a:spcBef>
                <a:spcPts val="0"/>
              </a:spcBef>
              <a:buSzPts val="1400"/>
              <a:buChar char="○"/>
              <a:defRPr/>
            </a:lvl2pPr>
            <a:lvl3pPr lvl="2">
              <a:spcBef>
                <a:spcPts val="0"/>
              </a:spcBef>
              <a:buSzPts val="1400"/>
              <a:buChar char="■"/>
              <a:defRPr/>
            </a:lvl3pPr>
            <a:lvl4pPr lvl="3">
              <a:spcBef>
                <a:spcPts val="0"/>
              </a:spcBef>
              <a:buSzPts val="1400"/>
              <a:buChar char="●"/>
              <a:defRPr/>
            </a:lvl4pPr>
            <a:lvl5pPr lvl="4">
              <a:spcBef>
                <a:spcPts val="0"/>
              </a:spcBef>
              <a:buSzPts val="1400"/>
              <a:buChar char="○"/>
              <a:defRPr/>
            </a:lvl5pPr>
            <a:lvl6pPr lvl="5">
              <a:spcBef>
                <a:spcPts val="0"/>
              </a:spcBef>
              <a:buSzPts val="1400"/>
              <a:buChar char="■"/>
              <a:defRPr/>
            </a:lvl6pPr>
            <a:lvl7pPr lvl="6">
              <a:spcBef>
                <a:spcPts val="0"/>
              </a:spcBef>
              <a:buSzPts val="1400"/>
              <a:buChar char="●"/>
              <a:defRPr/>
            </a:lvl7pPr>
            <a:lvl8pPr lvl="7">
              <a:spcBef>
                <a:spcPts val="0"/>
              </a:spcBef>
              <a:buSzPts val="1400"/>
              <a:buChar char="○"/>
              <a:defRPr/>
            </a:lvl8pPr>
            <a:lvl9pPr lvl="8">
              <a:spcBef>
                <a:spcPts val="0"/>
              </a:spcBef>
              <a:buSzPts val="1400"/>
              <a:buChar char="■"/>
              <a:defRPr/>
            </a:lvl9pPr>
          </a:lstStyle>
          <a:p>
            <a:endParaRPr/>
          </a:p>
        </p:txBody>
      </p:sp>
      <p:sp>
        <p:nvSpPr>
          <p:cNvPr id="40" name="Shape 40"/>
          <p:cNvSpPr txBox="1">
            <a:spLocks noGrp="1"/>
          </p:cNvSpPr>
          <p:nvPr>
            <p:ph type="sldNum" idx="12"/>
          </p:nvPr>
        </p:nvSpPr>
        <p:spPr>
          <a:xfrm>
            <a:off x="8472458" y="4663217"/>
            <a:ext cx="548700" cy="393600"/>
          </a:xfrm>
          <a:prstGeom prst="rect">
            <a:avLst/>
          </a:prstGeom>
        </p:spPr>
        <p:txBody>
          <a:bodyPr wrap="square" lIns="91425" tIns="91425" rIns="91425" bIns="91425" anchor="ctr" anchorCtr="0">
            <a:noAutofit/>
          </a:bodyPr>
          <a:lstStyle/>
          <a:p>
            <a:pPr marL="0" lvl="0" indent="0">
              <a:spcBef>
                <a:spcPts val="0"/>
              </a:spcBef>
              <a:buNone/>
            </a:pPr>
            <a:fld id="{00000000-1234-1234-1234-123412341234}" type="slidenum">
              <a:rPr lang="da"/>
              <a:t>‹nr.›</a:t>
            </a:fld>
            <a:endParaRPr lang="da"/>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cSld name="Caption">
    <p:spTree>
      <p:nvGrpSpPr>
        <p:cNvPr id="1" name="Shape 41"/>
        <p:cNvGrpSpPr/>
        <p:nvPr/>
      </p:nvGrpSpPr>
      <p:grpSpPr>
        <a:xfrm>
          <a:off x="0" y="0"/>
          <a:ext cx="0" cy="0"/>
          <a:chOff x="0" y="0"/>
          <a:chExt cx="0" cy="0"/>
        </a:xfrm>
      </p:grpSpPr>
      <p:sp>
        <p:nvSpPr>
          <p:cNvPr id="42" name="Shape 42"/>
          <p:cNvSpPr txBox="1">
            <a:spLocks noGrp="1"/>
          </p:cNvSpPr>
          <p:nvPr>
            <p:ph type="body" idx="1"/>
          </p:nvPr>
        </p:nvSpPr>
        <p:spPr>
          <a:xfrm>
            <a:off x="311700" y="4230575"/>
            <a:ext cx="5998800" cy="605100"/>
          </a:xfrm>
          <a:prstGeom prst="rect">
            <a:avLst/>
          </a:prstGeom>
        </p:spPr>
        <p:txBody>
          <a:bodyPr wrap="square" lIns="91425" tIns="91425" rIns="91425" bIns="91425" anchor="ctr" anchorCtr="0"/>
          <a:lstStyle>
            <a:lvl1pPr lvl="0">
              <a:lnSpc>
                <a:spcPct val="100000"/>
              </a:lnSpc>
              <a:spcBef>
                <a:spcPts val="0"/>
              </a:spcBef>
              <a:spcAft>
                <a:spcPts val="0"/>
              </a:spcAft>
              <a:buSzPts val="1800"/>
              <a:buNone/>
              <a:defRPr/>
            </a:lvl1pPr>
          </a:lstStyle>
          <a:p>
            <a:endParaRPr/>
          </a:p>
        </p:txBody>
      </p:sp>
      <p:sp>
        <p:nvSpPr>
          <p:cNvPr id="43" name="Shape 43"/>
          <p:cNvSpPr txBox="1">
            <a:spLocks noGrp="1"/>
          </p:cNvSpPr>
          <p:nvPr>
            <p:ph type="sldNum" idx="12"/>
          </p:nvPr>
        </p:nvSpPr>
        <p:spPr>
          <a:xfrm>
            <a:off x="8472458" y="4663217"/>
            <a:ext cx="548700" cy="393600"/>
          </a:xfrm>
          <a:prstGeom prst="rect">
            <a:avLst/>
          </a:prstGeom>
        </p:spPr>
        <p:txBody>
          <a:bodyPr wrap="square" lIns="91425" tIns="91425" rIns="91425" bIns="91425" anchor="ctr" anchorCtr="0">
            <a:noAutofit/>
          </a:bodyPr>
          <a:lstStyle/>
          <a:p>
            <a:pPr marL="0" lvl="0" indent="0">
              <a:spcBef>
                <a:spcPts val="0"/>
              </a:spcBef>
              <a:buNone/>
            </a:pPr>
            <a:fld id="{00000000-1234-1234-1234-123412341234}" type="slidenum">
              <a:rPr lang="da"/>
              <a:t>‹nr.›</a:t>
            </a:fld>
            <a:endParaRPr lang="da"/>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cSld name="Big number">
    <p:spTree>
      <p:nvGrpSpPr>
        <p:cNvPr id="1" name="Shape 44"/>
        <p:cNvGrpSpPr/>
        <p:nvPr/>
      </p:nvGrpSpPr>
      <p:grpSpPr>
        <a:xfrm>
          <a:off x="0" y="0"/>
          <a:ext cx="0" cy="0"/>
          <a:chOff x="0" y="0"/>
          <a:chExt cx="0" cy="0"/>
        </a:xfrm>
      </p:grpSpPr>
      <p:sp>
        <p:nvSpPr>
          <p:cNvPr id="45" name="Shape 45"/>
          <p:cNvSpPr txBox="1">
            <a:spLocks noGrp="1"/>
          </p:cNvSpPr>
          <p:nvPr>
            <p:ph type="title"/>
          </p:nvPr>
        </p:nvSpPr>
        <p:spPr>
          <a:xfrm>
            <a:off x="311700" y="1106125"/>
            <a:ext cx="8520600" cy="1963500"/>
          </a:xfrm>
          <a:prstGeom prst="rect">
            <a:avLst/>
          </a:prstGeom>
        </p:spPr>
        <p:txBody>
          <a:bodyPr wrap="square" lIns="91425" tIns="91425" rIns="91425" bIns="91425" anchor="b" anchorCtr="0"/>
          <a:lstStyle>
            <a:lvl1pPr lvl="0" algn="ctr">
              <a:spcBef>
                <a:spcPts val="0"/>
              </a:spcBef>
              <a:buSzPts val="12000"/>
              <a:buNone/>
              <a:defRPr sz="12000"/>
            </a:lvl1pPr>
            <a:lvl2pPr lvl="1" algn="ctr">
              <a:spcBef>
                <a:spcPts val="0"/>
              </a:spcBef>
              <a:buSzPts val="12000"/>
              <a:buNone/>
              <a:defRPr sz="12000"/>
            </a:lvl2pPr>
            <a:lvl3pPr lvl="2" algn="ctr">
              <a:spcBef>
                <a:spcPts val="0"/>
              </a:spcBef>
              <a:buSzPts val="12000"/>
              <a:buNone/>
              <a:defRPr sz="12000"/>
            </a:lvl3pPr>
            <a:lvl4pPr lvl="3" algn="ctr">
              <a:spcBef>
                <a:spcPts val="0"/>
              </a:spcBef>
              <a:buSzPts val="12000"/>
              <a:buNone/>
              <a:defRPr sz="12000"/>
            </a:lvl4pPr>
            <a:lvl5pPr lvl="4" algn="ctr">
              <a:spcBef>
                <a:spcPts val="0"/>
              </a:spcBef>
              <a:buSzPts val="12000"/>
              <a:buNone/>
              <a:defRPr sz="12000"/>
            </a:lvl5pPr>
            <a:lvl6pPr lvl="5" algn="ctr">
              <a:spcBef>
                <a:spcPts val="0"/>
              </a:spcBef>
              <a:buSzPts val="12000"/>
              <a:buNone/>
              <a:defRPr sz="12000"/>
            </a:lvl6pPr>
            <a:lvl7pPr lvl="6" algn="ctr">
              <a:spcBef>
                <a:spcPts val="0"/>
              </a:spcBef>
              <a:buSzPts val="12000"/>
              <a:buNone/>
              <a:defRPr sz="12000"/>
            </a:lvl7pPr>
            <a:lvl8pPr lvl="7" algn="ctr">
              <a:spcBef>
                <a:spcPts val="0"/>
              </a:spcBef>
              <a:buSzPts val="12000"/>
              <a:buNone/>
              <a:defRPr sz="12000"/>
            </a:lvl8pPr>
            <a:lvl9pPr lvl="8" algn="ctr">
              <a:spcBef>
                <a:spcPts val="0"/>
              </a:spcBef>
              <a:buSzPts val="12000"/>
              <a:buNone/>
              <a:defRPr sz="12000"/>
            </a:lvl9pPr>
          </a:lstStyle>
          <a:p>
            <a:endParaRPr/>
          </a:p>
        </p:txBody>
      </p:sp>
      <p:sp>
        <p:nvSpPr>
          <p:cNvPr id="46" name="Shape 46"/>
          <p:cNvSpPr txBox="1">
            <a:spLocks noGrp="1"/>
          </p:cNvSpPr>
          <p:nvPr>
            <p:ph type="body" idx="1"/>
          </p:nvPr>
        </p:nvSpPr>
        <p:spPr>
          <a:xfrm>
            <a:off x="311700" y="3152225"/>
            <a:ext cx="8520600" cy="1300800"/>
          </a:xfrm>
          <a:prstGeom prst="rect">
            <a:avLst/>
          </a:prstGeom>
        </p:spPr>
        <p:txBody>
          <a:bodyPr wrap="square" lIns="91425" tIns="91425" rIns="91425" bIns="91425" anchor="t" anchorCtr="0"/>
          <a:lstStyle>
            <a:lvl1pPr lvl="0" algn="ctr">
              <a:spcBef>
                <a:spcPts val="0"/>
              </a:spcBef>
              <a:buSzPts val="1800"/>
              <a:buChar char="●"/>
              <a:defRPr/>
            </a:lvl1pPr>
            <a:lvl2pPr lvl="1" algn="ctr">
              <a:spcBef>
                <a:spcPts val="0"/>
              </a:spcBef>
              <a:buSzPts val="1400"/>
              <a:buChar char="○"/>
              <a:defRPr/>
            </a:lvl2pPr>
            <a:lvl3pPr lvl="2" algn="ctr">
              <a:spcBef>
                <a:spcPts val="0"/>
              </a:spcBef>
              <a:buSzPts val="1400"/>
              <a:buChar char="■"/>
              <a:defRPr/>
            </a:lvl3pPr>
            <a:lvl4pPr lvl="3" algn="ctr">
              <a:spcBef>
                <a:spcPts val="0"/>
              </a:spcBef>
              <a:buSzPts val="1400"/>
              <a:buChar char="●"/>
              <a:defRPr/>
            </a:lvl4pPr>
            <a:lvl5pPr lvl="4" algn="ctr">
              <a:spcBef>
                <a:spcPts val="0"/>
              </a:spcBef>
              <a:buSzPts val="1400"/>
              <a:buChar char="○"/>
              <a:defRPr/>
            </a:lvl5pPr>
            <a:lvl6pPr lvl="5" algn="ctr">
              <a:spcBef>
                <a:spcPts val="0"/>
              </a:spcBef>
              <a:buSzPts val="1400"/>
              <a:buChar char="■"/>
              <a:defRPr/>
            </a:lvl6pPr>
            <a:lvl7pPr lvl="6" algn="ctr">
              <a:spcBef>
                <a:spcPts val="0"/>
              </a:spcBef>
              <a:buSzPts val="1400"/>
              <a:buChar char="●"/>
              <a:defRPr/>
            </a:lvl7pPr>
            <a:lvl8pPr lvl="7" algn="ctr">
              <a:spcBef>
                <a:spcPts val="0"/>
              </a:spcBef>
              <a:buSzPts val="1400"/>
              <a:buChar char="○"/>
              <a:defRPr/>
            </a:lvl8pPr>
            <a:lvl9pPr lvl="8" algn="ctr">
              <a:spcBef>
                <a:spcPts val="0"/>
              </a:spcBef>
              <a:buSzPts val="1400"/>
              <a:buChar char="■"/>
              <a:defRPr/>
            </a:lvl9pPr>
          </a:lstStyle>
          <a:p>
            <a:endParaRPr/>
          </a:p>
        </p:txBody>
      </p:sp>
      <p:sp>
        <p:nvSpPr>
          <p:cNvPr id="47" name="Shape 47"/>
          <p:cNvSpPr txBox="1">
            <a:spLocks noGrp="1"/>
          </p:cNvSpPr>
          <p:nvPr>
            <p:ph type="sldNum" idx="12"/>
          </p:nvPr>
        </p:nvSpPr>
        <p:spPr>
          <a:xfrm>
            <a:off x="8472458" y="4663217"/>
            <a:ext cx="548700" cy="393600"/>
          </a:xfrm>
          <a:prstGeom prst="rect">
            <a:avLst/>
          </a:prstGeom>
        </p:spPr>
        <p:txBody>
          <a:bodyPr wrap="square" lIns="91425" tIns="91425" rIns="91425" bIns="91425" anchor="ctr" anchorCtr="0">
            <a:noAutofit/>
          </a:bodyPr>
          <a:lstStyle/>
          <a:p>
            <a:pPr marL="0" lvl="0" indent="0">
              <a:spcBef>
                <a:spcPts val="0"/>
              </a:spcBef>
              <a:buNone/>
            </a:pPr>
            <a:fld id="{00000000-1234-1234-1234-123412341234}" type="slidenum">
              <a:rPr lang="da"/>
              <a:t>‹nr.›</a:t>
            </a:fld>
            <a:endParaRPr lang="da"/>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Shape 6"/>
          <p:cNvSpPr txBox="1">
            <a:spLocks noGrp="1"/>
          </p:cNvSpPr>
          <p:nvPr>
            <p:ph type="title"/>
          </p:nvPr>
        </p:nvSpPr>
        <p:spPr>
          <a:xfrm>
            <a:off x="311700" y="445025"/>
            <a:ext cx="8520600" cy="572700"/>
          </a:xfrm>
          <a:prstGeom prst="rect">
            <a:avLst/>
          </a:prstGeom>
          <a:noFill/>
          <a:ln>
            <a:noFill/>
          </a:ln>
        </p:spPr>
        <p:txBody>
          <a:bodyPr wrap="square" lIns="91425" tIns="91425" rIns="91425" bIns="91425" anchor="t" anchorCtr="0"/>
          <a:lstStyle>
            <a:lvl1pPr lvl="0">
              <a:spcBef>
                <a:spcPts val="0"/>
              </a:spcBef>
              <a:buClr>
                <a:schemeClr val="dk1"/>
              </a:buClr>
              <a:buSzPts val="2800"/>
              <a:buNone/>
              <a:defRPr sz="2800">
                <a:solidFill>
                  <a:schemeClr val="dk1"/>
                </a:solidFill>
              </a:defRPr>
            </a:lvl1pPr>
            <a:lvl2pPr lvl="1">
              <a:spcBef>
                <a:spcPts val="0"/>
              </a:spcBef>
              <a:buClr>
                <a:schemeClr val="dk1"/>
              </a:buClr>
              <a:buSzPts val="2800"/>
              <a:buNone/>
              <a:defRPr sz="2800">
                <a:solidFill>
                  <a:schemeClr val="dk1"/>
                </a:solidFill>
              </a:defRPr>
            </a:lvl2pPr>
            <a:lvl3pPr lvl="2">
              <a:spcBef>
                <a:spcPts val="0"/>
              </a:spcBef>
              <a:buClr>
                <a:schemeClr val="dk1"/>
              </a:buClr>
              <a:buSzPts val="2800"/>
              <a:buNone/>
              <a:defRPr sz="2800">
                <a:solidFill>
                  <a:schemeClr val="dk1"/>
                </a:solidFill>
              </a:defRPr>
            </a:lvl3pPr>
            <a:lvl4pPr lvl="3">
              <a:spcBef>
                <a:spcPts val="0"/>
              </a:spcBef>
              <a:buClr>
                <a:schemeClr val="dk1"/>
              </a:buClr>
              <a:buSzPts val="2800"/>
              <a:buNone/>
              <a:defRPr sz="2800">
                <a:solidFill>
                  <a:schemeClr val="dk1"/>
                </a:solidFill>
              </a:defRPr>
            </a:lvl4pPr>
            <a:lvl5pPr lvl="4">
              <a:spcBef>
                <a:spcPts val="0"/>
              </a:spcBef>
              <a:buClr>
                <a:schemeClr val="dk1"/>
              </a:buClr>
              <a:buSzPts val="2800"/>
              <a:buNone/>
              <a:defRPr sz="2800">
                <a:solidFill>
                  <a:schemeClr val="dk1"/>
                </a:solidFill>
              </a:defRPr>
            </a:lvl5pPr>
            <a:lvl6pPr lvl="5">
              <a:spcBef>
                <a:spcPts val="0"/>
              </a:spcBef>
              <a:buClr>
                <a:schemeClr val="dk1"/>
              </a:buClr>
              <a:buSzPts val="2800"/>
              <a:buNone/>
              <a:defRPr sz="2800">
                <a:solidFill>
                  <a:schemeClr val="dk1"/>
                </a:solidFill>
              </a:defRPr>
            </a:lvl6pPr>
            <a:lvl7pPr lvl="6">
              <a:spcBef>
                <a:spcPts val="0"/>
              </a:spcBef>
              <a:buClr>
                <a:schemeClr val="dk1"/>
              </a:buClr>
              <a:buSzPts val="2800"/>
              <a:buNone/>
              <a:defRPr sz="2800">
                <a:solidFill>
                  <a:schemeClr val="dk1"/>
                </a:solidFill>
              </a:defRPr>
            </a:lvl7pPr>
            <a:lvl8pPr lvl="7">
              <a:spcBef>
                <a:spcPts val="0"/>
              </a:spcBef>
              <a:buClr>
                <a:schemeClr val="dk1"/>
              </a:buClr>
              <a:buSzPts val="2800"/>
              <a:buNone/>
              <a:defRPr sz="2800">
                <a:solidFill>
                  <a:schemeClr val="dk1"/>
                </a:solidFill>
              </a:defRPr>
            </a:lvl8pPr>
            <a:lvl9pPr lvl="8">
              <a:spcBef>
                <a:spcPts val="0"/>
              </a:spcBef>
              <a:buClr>
                <a:schemeClr val="dk1"/>
              </a:buClr>
              <a:buSzPts val="2800"/>
              <a:buNone/>
              <a:defRPr sz="2800">
                <a:solidFill>
                  <a:schemeClr val="dk1"/>
                </a:solidFill>
              </a:defRPr>
            </a:lvl9pPr>
          </a:lstStyle>
          <a:p>
            <a:endParaRPr/>
          </a:p>
        </p:txBody>
      </p:sp>
      <p:sp>
        <p:nvSpPr>
          <p:cNvPr id="7" name="Shape 7"/>
          <p:cNvSpPr txBox="1">
            <a:spLocks noGrp="1"/>
          </p:cNvSpPr>
          <p:nvPr>
            <p:ph type="body" idx="1"/>
          </p:nvPr>
        </p:nvSpPr>
        <p:spPr>
          <a:xfrm>
            <a:off x="311700" y="1152475"/>
            <a:ext cx="8520600" cy="3416400"/>
          </a:xfrm>
          <a:prstGeom prst="rect">
            <a:avLst/>
          </a:prstGeom>
          <a:noFill/>
          <a:ln>
            <a:noFill/>
          </a:ln>
        </p:spPr>
        <p:txBody>
          <a:bodyPr wrap="square" lIns="91425" tIns="91425" rIns="91425" bIns="91425" anchor="t" anchorCtr="0"/>
          <a:lstStyle>
            <a:lvl1pPr lvl="0">
              <a:lnSpc>
                <a:spcPct val="115000"/>
              </a:lnSpc>
              <a:spcBef>
                <a:spcPts val="0"/>
              </a:spcBef>
              <a:spcAft>
                <a:spcPts val="1600"/>
              </a:spcAft>
              <a:buClr>
                <a:schemeClr val="dk2"/>
              </a:buClr>
              <a:buSzPts val="1800"/>
              <a:buChar char="●"/>
              <a:defRPr sz="1800">
                <a:solidFill>
                  <a:schemeClr val="dk2"/>
                </a:solidFill>
              </a:defRPr>
            </a:lvl1pPr>
            <a:lvl2pPr lvl="1">
              <a:lnSpc>
                <a:spcPct val="115000"/>
              </a:lnSpc>
              <a:spcBef>
                <a:spcPts val="0"/>
              </a:spcBef>
              <a:spcAft>
                <a:spcPts val="1600"/>
              </a:spcAft>
              <a:buClr>
                <a:schemeClr val="dk2"/>
              </a:buClr>
              <a:buSzPts val="1400"/>
              <a:buChar char="○"/>
              <a:defRPr>
                <a:solidFill>
                  <a:schemeClr val="dk2"/>
                </a:solidFill>
              </a:defRPr>
            </a:lvl2pPr>
            <a:lvl3pPr lvl="2">
              <a:lnSpc>
                <a:spcPct val="115000"/>
              </a:lnSpc>
              <a:spcBef>
                <a:spcPts val="0"/>
              </a:spcBef>
              <a:spcAft>
                <a:spcPts val="1600"/>
              </a:spcAft>
              <a:buClr>
                <a:schemeClr val="dk2"/>
              </a:buClr>
              <a:buSzPts val="1400"/>
              <a:buChar char="■"/>
              <a:defRPr>
                <a:solidFill>
                  <a:schemeClr val="dk2"/>
                </a:solidFill>
              </a:defRPr>
            </a:lvl3pPr>
            <a:lvl4pPr lvl="3">
              <a:lnSpc>
                <a:spcPct val="115000"/>
              </a:lnSpc>
              <a:spcBef>
                <a:spcPts val="0"/>
              </a:spcBef>
              <a:spcAft>
                <a:spcPts val="1600"/>
              </a:spcAft>
              <a:buClr>
                <a:schemeClr val="dk2"/>
              </a:buClr>
              <a:buSzPts val="1400"/>
              <a:buChar char="●"/>
              <a:defRPr>
                <a:solidFill>
                  <a:schemeClr val="dk2"/>
                </a:solidFill>
              </a:defRPr>
            </a:lvl4pPr>
            <a:lvl5pPr lvl="4">
              <a:lnSpc>
                <a:spcPct val="115000"/>
              </a:lnSpc>
              <a:spcBef>
                <a:spcPts val="0"/>
              </a:spcBef>
              <a:spcAft>
                <a:spcPts val="1600"/>
              </a:spcAft>
              <a:buClr>
                <a:schemeClr val="dk2"/>
              </a:buClr>
              <a:buSzPts val="1400"/>
              <a:buChar char="○"/>
              <a:defRPr>
                <a:solidFill>
                  <a:schemeClr val="dk2"/>
                </a:solidFill>
              </a:defRPr>
            </a:lvl5pPr>
            <a:lvl6pPr lvl="5">
              <a:lnSpc>
                <a:spcPct val="115000"/>
              </a:lnSpc>
              <a:spcBef>
                <a:spcPts val="0"/>
              </a:spcBef>
              <a:spcAft>
                <a:spcPts val="1600"/>
              </a:spcAft>
              <a:buClr>
                <a:schemeClr val="dk2"/>
              </a:buClr>
              <a:buSzPts val="1400"/>
              <a:buChar char="■"/>
              <a:defRPr>
                <a:solidFill>
                  <a:schemeClr val="dk2"/>
                </a:solidFill>
              </a:defRPr>
            </a:lvl6pPr>
            <a:lvl7pPr lvl="6">
              <a:lnSpc>
                <a:spcPct val="115000"/>
              </a:lnSpc>
              <a:spcBef>
                <a:spcPts val="0"/>
              </a:spcBef>
              <a:spcAft>
                <a:spcPts val="1600"/>
              </a:spcAft>
              <a:buClr>
                <a:schemeClr val="dk2"/>
              </a:buClr>
              <a:buSzPts val="1400"/>
              <a:buChar char="●"/>
              <a:defRPr>
                <a:solidFill>
                  <a:schemeClr val="dk2"/>
                </a:solidFill>
              </a:defRPr>
            </a:lvl7pPr>
            <a:lvl8pPr lvl="7">
              <a:lnSpc>
                <a:spcPct val="115000"/>
              </a:lnSpc>
              <a:spcBef>
                <a:spcPts val="0"/>
              </a:spcBef>
              <a:spcAft>
                <a:spcPts val="1600"/>
              </a:spcAft>
              <a:buClr>
                <a:schemeClr val="dk2"/>
              </a:buClr>
              <a:buSzPts val="1400"/>
              <a:buChar char="○"/>
              <a:defRPr>
                <a:solidFill>
                  <a:schemeClr val="dk2"/>
                </a:solidFill>
              </a:defRPr>
            </a:lvl8pPr>
            <a:lvl9pPr lvl="8">
              <a:lnSpc>
                <a:spcPct val="115000"/>
              </a:lnSpc>
              <a:spcBef>
                <a:spcPts val="0"/>
              </a:spcBef>
              <a:spcAft>
                <a:spcPts val="1600"/>
              </a:spcAft>
              <a:buClr>
                <a:schemeClr val="dk2"/>
              </a:buClr>
              <a:buSzPts val="1400"/>
              <a:buChar char="■"/>
              <a:defRPr>
                <a:solidFill>
                  <a:schemeClr val="dk2"/>
                </a:solidFill>
              </a:defRPr>
            </a:lvl9pPr>
          </a:lstStyle>
          <a:p>
            <a:endParaRPr/>
          </a:p>
        </p:txBody>
      </p:sp>
      <p:sp>
        <p:nvSpPr>
          <p:cNvPr id="8" name="Shape 8"/>
          <p:cNvSpPr txBox="1">
            <a:spLocks noGrp="1"/>
          </p:cNvSpPr>
          <p:nvPr>
            <p:ph type="sldNum" idx="12"/>
          </p:nvPr>
        </p:nvSpPr>
        <p:spPr>
          <a:xfrm>
            <a:off x="8472458" y="4663217"/>
            <a:ext cx="548700" cy="393600"/>
          </a:xfrm>
          <a:prstGeom prst="rect">
            <a:avLst/>
          </a:prstGeom>
          <a:noFill/>
          <a:ln>
            <a:noFill/>
          </a:ln>
        </p:spPr>
        <p:txBody>
          <a:bodyPr wrap="square" lIns="91425" tIns="91425" rIns="91425" bIns="91425" anchor="ctr" anchorCtr="0">
            <a:noAutofit/>
          </a:bodyPr>
          <a:lstStyle/>
          <a:p>
            <a:pPr marL="0" lvl="0" indent="0" algn="r">
              <a:spcBef>
                <a:spcPts val="0"/>
              </a:spcBef>
              <a:buNone/>
            </a:pPr>
            <a:fld id="{00000000-1234-1234-1234-123412341234}" type="slidenum">
              <a:rPr lang="da" sz="1000">
                <a:solidFill>
                  <a:schemeClr val="dk2"/>
                </a:solidFill>
              </a:rPr>
              <a:t>‹nr.›</a:t>
            </a:fld>
            <a:endParaRPr lang="da" sz="1000">
              <a:solidFill>
                <a:schemeClr val="dk2"/>
              </a:solidFill>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2" r:id="rId4"/>
    <p:sldLayoutId id="2147483653" r:id="rId5"/>
    <p:sldLayoutId id="2147483654" r:id="rId6"/>
    <p:sldLayoutId id="2147483655" r:id="rId7"/>
    <p:sldLayoutId id="2147483656" r:id="rId8"/>
    <p:sldLayoutId id="2147483657" r:id="rId9"/>
    <p:sldLayoutId id="2147483658" r:id="rId10"/>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p:titleStyle>
    <p:body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3.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3.xml"/><Relationship Id="rId5" Type="http://schemas.openxmlformats.org/officeDocument/2006/relationships/image" Target="../media/image10.png"/><Relationship Id="rId4" Type="http://schemas.openxmlformats.org/officeDocument/2006/relationships/image" Target="../media/image9.png"/></Relationships>
</file>

<file path=ppt/slides/_rels/slide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53"/>
        <p:cNvGrpSpPr/>
        <p:nvPr/>
      </p:nvGrpSpPr>
      <p:grpSpPr>
        <a:xfrm>
          <a:off x="0" y="0"/>
          <a:ext cx="0" cy="0"/>
          <a:chOff x="0" y="0"/>
          <a:chExt cx="0" cy="0"/>
        </a:xfrm>
      </p:grpSpPr>
      <p:sp>
        <p:nvSpPr>
          <p:cNvPr id="54" name="Shape 54"/>
          <p:cNvSpPr txBox="1">
            <a:spLocks noGrp="1"/>
          </p:cNvSpPr>
          <p:nvPr>
            <p:ph type="ctrTitle"/>
          </p:nvPr>
        </p:nvSpPr>
        <p:spPr>
          <a:xfrm>
            <a:off x="275208" y="1242873"/>
            <a:ext cx="7981025" cy="3293958"/>
          </a:xfrm>
          <a:prstGeom prst="rect">
            <a:avLst/>
          </a:prstGeom>
        </p:spPr>
        <p:txBody>
          <a:bodyPr wrap="square" lIns="91425" tIns="91425" rIns="91425" bIns="91425" anchor="b" anchorCtr="0">
            <a:noAutofit/>
          </a:bodyPr>
          <a:lstStyle/>
          <a:p>
            <a:pPr marL="0" lvl="0" indent="0" algn="l" rtl="0">
              <a:spcBef>
                <a:spcPts val="0"/>
              </a:spcBef>
              <a:buNone/>
            </a:pPr>
            <a:r>
              <a:rPr lang="da" dirty="0"/>
              <a:t>Identitet</a:t>
            </a:r>
            <a:br>
              <a:rPr lang="da" dirty="0"/>
            </a:br>
            <a:endParaRPr lang="da" dirty="0"/>
          </a:p>
          <a:p>
            <a:pPr marL="0" lvl="0" indent="0">
              <a:spcBef>
                <a:spcPts val="0"/>
              </a:spcBef>
              <a:buNone/>
            </a:pPr>
            <a:r>
              <a:rPr lang="da-DK" dirty="0"/>
              <a:t>Oplæg til gruppearbejde</a:t>
            </a:r>
            <a:endParaRPr dirty="0"/>
          </a:p>
        </p:txBody>
      </p:sp>
      <p:pic>
        <p:nvPicPr>
          <p:cNvPr id="2" name="Billede 1">
            <a:extLst>
              <a:ext uri="{FF2B5EF4-FFF2-40B4-BE49-F238E27FC236}">
                <a16:creationId xmlns:a16="http://schemas.microsoft.com/office/drawing/2014/main" id="{5F5116CF-499E-C403-0AC3-018179D6C5A4}"/>
              </a:ext>
            </a:extLst>
          </p:cNvPr>
          <p:cNvPicPr>
            <a:picLocks noChangeAspect="1"/>
          </p:cNvPicPr>
          <p:nvPr/>
        </p:nvPicPr>
        <p:blipFill>
          <a:blip r:embed="rId3"/>
          <a:stretch>
            <a:fillRect/>
          </a:stretch>
        </p:blipFill>
        <p:spPr>
          <a:xfrm>
            <a:off x="3466865" y="296349"/>
            <a:ext cx="4994747" cy="2807048"/>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A832745-795F-2D86-2518-B7E1DA2F2B58}"/>
              </a:ext>
            </a:extLst>
          </p:cNvPr>
          <p:cNvSpPr>
            <a:spLocks noGrp="1"/>
          </p:cNvSpPr>
          <p:nvPr>
            <p:ph type="title"/>
          </p:nvPr>
        </p:nvSpPr>
        <p:spPr/>
        <p:txBody>
          <a:bodyPr/>
          <a:lstStyle/>
          <a:p>
            <a:r>
              <a:rPr lang="da-DK" dirty="0"/>
              <a:t>Gruppearbejde om de </a:t>
            </a:r>
            <a:r>
              <a:rPr lang="da-DK"/>
              <a:t>sociale gruppers </a:t>
            </a:r>
            <a:r>
              <a:rPr lang="da-DK" dirty="0"/>
              <a:t>betydning</a:t>
            </a:r>
          </a:p>
        </p:txBody>
      </p:sp>
      <p:sp>
        <p:nvSpPr>
          <p:cNvPr id="3" name="Pladsholder til tekst 2">
            <a:extLst>
              <a:ext uri="{FF2B5EF4-FFF2-40B4-BE49-F238E27FC236}">
                <a16:creationId xmlns:a16="http://schemas.microsoft.com/office/drawing/2014/main" id="{9E6978A2-4228-12B0-B7F1-26A606B321EF}"/>
              </a:ext>
            </a:extLst>
          </p:cNvPr>
          <p:cNvSpPr>
            <a:spLocks noGrp="1"/>
          </p:cNvSpPr>
          <p:nvPr>
            <p:ph type="body" idx="1"/>
          </p:nvPr>
        </p:nvSpPr>
        <p:spPr/>
        <p:txBody>
          <a:bodyPr/>
          <a:lstStyle/>
          <a:p>
            <a:r>
              <a:rPr lang="da-DK" dirty="0"/>
              <a:t> Se spørgsmål i vedlagt fil på lektionen</a:t>
            </a:r>
          </a:p>
        </p:txBody>
      </p:sp>
    </p:spTree>
    <p:extLst>
      <p:ext uri="{BB962C8B-B14F-4D97-AF65-F5344CB8AC3E}">
        <p14:creationId xmlns:p14="http://schemas.microsoft.com/office/powerpoint/2010/main" val="338775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a:extLst>
              <a:ext uri="{FF2B5EF4-FFF2-40B4-BE49-F238E27FC236}">
                <a16:creationId xmlns:a16="http://schemas.microsoft.com/office/drawing/2014/main" id="{6234E4C1-3531-3EBC-7625-364D26B8F61C}"/>
              </a:ext>
            </a:extLst>
          </p:cNvPr>
          <p:cNvSpPr>
            <a:spLocks noGrp="1"/>
          </p:cNvSpPr>
          <p:nvPr>
            <p:ph type="title"/>
          </p:nvPr>
        </p:nvSpPr>
        <p:spPr/>
        <p:txBody>
          <a:bodyPr/>
          <a:lstStyle/>
          <a:p>
            <a:r>
              <a:rPr lang="da-DK" dirty="0"/>
              <a:t>Nøgleord</a:t>
            </a:r>
          </a:p>
        </p:txBody>
      </p:sp>
      <p:sp>
        <p:nvSpPr>
          <p:cNvPr id="4" name="Pladsholder til tekst 3">
            <a:extLst>
              <a:ext uri="{FF2B5EF4-FFF2-40B4-BE49-F238E27FC236}">
                <a16:creationId xmlns:a16="http://schemas.microsoft.com/office/drawing/2014/main" id="{3D47AF7E-6964-E840-3D6F-B575CB9B414B}"/>
              </a:ext>
            </a:extLst>
          </p:cNvPr>
          <p:cNvSpPr>
            <a:spLocks noGrp="1"/>
          </p:cNvSpPr>
          <p:nvPr>
            <p:ph type="body" idx="1"/>
          </p:nvPr>
        </p:nvSpPr>
        <p:spPr/>
        <p:txBody>
          <a:bodyPr/>
          <a:lstStyle/>
          <a:p>
            <a:r>
              <a:rPr lang="da-DK" dirty="0"/>
              <a:t>Identitet – niveauer</a:t>
            </a:r>
          </a:p>
          <a:p>
            <a:r>
              <a:rPr lang="da-DK" dirty="0"/>
              <a:t>Fra ”Jeg” </a:t>
            </a:r>
            <a:r>
              <a:rPr lang="da-DK"/>
              <a:t>til ”Mig”</a:t>
            </a:r>
            <a:endParaRPr lang="da-DK" dirty="0"/>
          </a:p>
          <a:p>
            <a:r>
              <a:rPr lang="da-DK" dirty="0"/>
              <a:t>Sociale grupper</a:t>
            </a:r>
          </a:p>
          <a:p>
            <a:r>
              <a:rPr lang="da-DK" dirty="0"/>
              <a:t>Gruppetyper</a:t>
            </a:r>
          </a:p>
          <a:p>
            <a:r>
              <a:rPr lang="da-DK" dirty="0"/>
              <a:t>Sociale roller</a:t>
            </a:r>
          </a:p>
          <a:p>
            <a:endParaRPr lang="da-DK" dirty="0"/>
          </a:p>
        </p:txBody>
      </p:sp>
    </p:spTree>
    <p:extLst>
      <p:ext uri="{BB962C8B-B14F-4D97-AF65-F5344CB8AC3E}">
        <p14:creationId xmlns:p14="http://schemas.microsoft.com/office/powerpoint/2010/main" val="264217737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78"/>
        <p:cNvGrpSpPr/>
        <p:nvPr/>
      </p:nvGrpSpPr>
      <p:grpSpPr>
        <a:xfrm>
          <a:off x="0" y="0"/>
          <a:ext cx="0" cy="0"/>
          <a:chOff x="0" y="0"/>
          <a:chExt cx="0" cy="0"/>
        </a:xfrm>
      </p:grpSpPr>
      <p:sp>
        <p:nvSpPr>
          <p:cNvPr id="79" name="Shape 79"/>
          <p:cNvSpPr txBox="1">
            <a:spLocks noGrp="1"/>
          </p:cNvSpPr>
          <p:nvPr>
            <p:ph type="title"/>
          </p:nvPr>
        </p:nvSpPr>
        <p:spPr>
          <a:xfrm>
            <a:off x="311700" y="445025"/>
            <a:ext cx="8520600" cy="572700"/>
          </a:xfrm>
          <a:prstGeom prst="rect">
            <a:avLst/>
          </a:prstGeom>
        </p:spPr>
        <p:txBody>
          <a:bodyPr wrap="square" lIns="91425" tIns="91425" rIns="91425" bIns="91425" anchor="t" anchorCtr="0">
            <a:noAutofit/>
          </a:bodyPr>
          <a:lstStyle/>
          <a:p>
            <a:pPr marL="0" lvl="0" indent="0">
              <a:spcBef>
                <a:spcPts val="0"/>
              </a:spcBef>
              <a:buNone/>
            </a:pPr>
            <a:r>
              <a:rPr lang="da"/>
              <a:t>Identitet</a:t>
            </a:r>
          </a:p>
        </p:txBody>
      </p:sp>
      <p:sp>
        <p:nvSpPr>
          <p:cNvPr id="80" name="Shape 80"/>
          <p:cNvSpPr txBox="1">
            <a:spLocks noGrp="1"/>
          </p:cNvSpPr>
          <p:nvPr>
            <p:ph type="body" idx="1"/>
          </p:nvPr>
        </p:nvSpPr>
        <p:spPr>
          <a:xfrm>
            <a:off x="311700" y="1152475"/>
            <a:ext cx="8520600" cy="3416400"/>
          </a:xfrm>
          <a:prstGeom prst="rect">
            <a:avLst/>
          </a:prstGeom>
        </p:spPr>
        <p:txBody>
          <a:bodyPr wrap="square" lIns="91425" tIns="91425" rIns="91425" bIns="91425" anchor="t" anchorCtr="0">
            <a:noAutofit/>
          </a:bodyPr>
          <a:lstStyle/>
          <a:p>
            <a:pPr marL="0" lvl="0" indent="0" rtl="0">
              <a:spcBef>
                <a:spcPts val="0"/>
              </a:spcBef>
              <a:buNone/>
            </a:pPr>
            <a:r>
              <a:rPr lang="da" sz="1100" dirty="0">
                <a:solidFill>
                  <a:srgbClr val="333333"/>
                </a:solidFill>
                <a:highlight>
                  <a:srgbClr val="FFFFFF"/>
                </a:highlight>
                <a:latin typeface="Verdana"/>
                <a:ea typeface="Verdana"/>
                <a:cs typeface="Verdana"/>
                <a:sym typeface="Verdana"/>
              </a:rPr>
              <a:t>Den Store danske: </a:t>
            </a:r>
          </a:p>
          <a:p>
            <a:pPr marL="381000" lvl="0" indent="0" rtl="0">
              <a:lnSpc>
                <a:spcPct val="135000"/>
              </a:lnSpc>
              <a:spcBef>
                <a:spcPts val="0"/>
              </a:spcBef>
              <a:spcAft>
                <a:spcPts val="0"/>
              </a:spcAft>
              <a:buNone/>
            </a:pPr>
            <a:r>
              <a:rPr lang="da" sz="1000" dirty="0">
                <a:solidFill>
                  <a:srgbClr val="333333"/>
                </a:solidFill>
                <a:highlight>
                  <a:srgbClr val="FFFFFF"/>
                </a:highlight>
                <a:latin typeface="Verdana"/>
                <a:ea typeface="Verdana"/>
                <a:cs typeface="Verdana"/>
                <a:sym typeface="Verdana"/>
              </a:rPr>
              <a:t>1) Personen </a:t>
            </a:r>
            <a:r>
              <a:rPr lang="da" sz="1000" i="1" dirty="0">
                <a:solidFill>
                  <a:srgbClr val="333333"/>
                </a:solidFill>
                <a:highlight>
                  <a:srgbClr val="FFFFFF"/>
                </a:highlight>
                <a:latin typeface="Verdana"/>
                <a:ea typeface="Verdana"/>
                <a:cs typeface="Verdana"/>
                <a:sym typeface="Verdana"/>
              </a:rPr>
              <a:t>har</a:t>
            </a:r>
            <a:r>
              <a:rPr lang="da" sz="1000" dirty="0">
                <a:solidFill>
                  <a:srgbClr val="333333"/>
                </a:solidFill>
                <a:highlight>
                  <a:srgbClr val="FFFFFF"/>
                </a:highlight>
                <a:latin typeface="Verdana"/>
                <a:ea typeface="Verdana"/>
                <a:cs typeface="Verdana"/>
                <a:sym typeface="Verdana"/>
              </a:rPr>
              <a:t> en identitet i betydningen en række egenskaber og færdigheder, der alle tilsammen definerer personen som </a:t>
            </a:r>
            <a:r>
              <a:rPr lang="da" sz="1000" u="sng" dirty="0">
                <a:solidFill>
                  <a:srgbClr val="333333"/>
                </a:solidFill>
                <a:highlight>
                  <a:srgbClr val="FFFF00"/>
                </a:highlight>
                <a:latin typeface="Verdana"/>
                <a:ea typeface="Verdana"/>
                <a:cs typeface="Verdana"/>
                <a:sym typeface="Verdana"/>
              </a:rPr>
              <a:t>forskellig fra andre</a:t>
            </a:r>
            <a:r>
              <a:rPr lang="da" sz="1000" dirty="0">
                <a:solidFill>
                  <a:srgbClr val="333333"/>
                </a:solidFill>
                <a:highlight>
                  <a:srgbClr val="FFFFFF"/>
                </a:highlight>
                <a:latin typeface="Verdana"/>
                <a:ea typeface="Verdana"/>
                <a:cs typeface="Verdana"/>
                <a:sym typeface="Verdana"/>
              </a:rPr>
              <a:t>.</a:t>
            </a:r>
          </a:p>
          <a:p>
            <a:pPr marL="381000" lvl="0" indent="-69850" rtl="0">
              <a:lnSpc>
                <a:spcPct val="135000"/>
              </a:lnSpc>
              <a:spcBef>
                <a:spcPts val="0"/>
              </a:spcBef>
              <a:spcAft>
                <a:spcPts val="0"/>
              </a:spcAft>
              <a:buClr>
                <a:schemeClr val="dk1"/>
              </a:buClr>
              <a:buSzPts val="1100"/>
              <a:buFont typeface="Arial"/>
              <a:buNone/>
            </a:pPr>
            <a:endParaRPr sz="1000" dirty="0">
              <a:solidFill>
                <a:srgbClr val="333333"/>
              </a:solidFill>
              <a:highlight>
                <a:srgbClr val="FFFFFF"/>
              </a:highlight>
              <a:latin typeface="Verdana"/>
              <a:ea typeface="Verdana"/>
              <a:cs typeface="Verdana"/>
              <a:sym typeface="Verdana"/>
            </a:endParaRPr>
          </a:p>
          <a:p>
            <a:pPr marL="381000" lvl="0" indent="-69850" rtl="0">
              <a:lnSpc>
                <a:spcPct val="135000"/>
              </a:lnSpc>
              <a:spcBef>
                <a:spcPts val="0"/>
              </a:spcBef>
              <a:spcAft>
                <a:spcPts val="0"/>
              </a:spcAft>
              <a:buClr>
                <a:schemeClr val="dk1"/>
              </a:buClr>
              <a:buSzPts val="1100"/>
              <a:buFont typeface="Arial"/>
              <a:buNone/>
            </a:pPr>
            <a:r>
              <a:rPr lang="da" sz="1000" dirty="0">
                <a:solidFill>
                  <a:srgbClr val="333333"/>
                </a:solidFill>
                <a:highlight>
                  <a:srgbClr val="FFFFFF"/>
                </a:highlight>
                <a:latin typeface="Verdana"/>
                <a:ea typeface="Verdana"/>
                <a:cs typeface="Verdana"/>
                <a:sym typeface="Verdana"/>
              </a:rPr>
              <a:t>2) Personen </a:t>
            </a:r>
            <a:r>
              <a:rPr lang="da" sz="1000" i="1" dirty="0">
                <a:solidFill>
                  <a:srgbClr val="333333"/>
                </a:solidFill>
                <a:highlight>
                  <a:srgbClr val="FFFF00"/>
                </a:highlight>
                <a:latin typeface="Verdana"/>
                <a:ea typeface="Verdana"/>
                <a:cs typeface="Verdana"/>
                <a:sym typeface="Verdana"/>
              </a:rPr>
              <a:t>oplever</a:t>
            </a:r>
            <a:r>
              <a:rPr lang="da" sz="1000" dirty="0">
                <a:solidFill>
                  <a:srgbClr val="333333"/>
                </a:solidFill>
                <a:highlight>
                  <a:srgbClr val="FFFFFF"/>
                </a:highlight>
                <a:latin typeface="Verdana"/>
                <a:ea typeface="Verdana"/>
                <a:cs typeface="Verdana"/>
                <a:sym typeface="Verdana"/>
              </a:rPr>
              <a:t> at være sig selv, at være den samme på tværs af sin livshistoriske udvikling og som værende i stand til at reflektere over sin udvikling, sin fortid og fremtid. Dette kaldes ofte </a:t>
            </a:r>
            <a:r>
              <a:rPr lang="da" sz="1000" u="sng" dirty="0">
                <a:solidFill>
                  <a:srgbClr val="333333"/>
                </a:solidFill>
                <a:highlight>
                  <a:srgbClr val="FFFFFF"/>
                </a:highlight>
                <a:latin typeface="Verdana"/>
                <a:ea typeface="Verdana"/>
                <a:cs typeface="Verdana"/>
                <a:sym typeface="Verdana"/>
              </a:rPr>
              <a:t>selvidentitet</a:t>
            </a:r>
            <a:r>
              <a:rPr lang="da" sz="1000" dirty="0">
                <a:solidFill>
                  <a:srgbClr val="333333"/>
                </a:solidFill>
                <a:highlight>
                  <a:srgbClr val="FFFFFF"/>
                </a:highlight>
                <a:latin typeface="Verdana"/>
                <a:ea typeface="Verdana"/>
                <a:cs typeface="Verdana"/>
                <a:sym typeface="Verdana"/>
              </a:rPr>
              <a:t>.</a:t>
            </a:r>
          </a:p>
          <a:p>
            <a:pPr marL="381000" lvl="0" indent="0" rtl="0">
              <a:lnSpc>
                <a:spcPct val="135000"/>
              </a:lnSpc>
              <a:spcBef>
                <a:spcPts val="0"/>
              </a:spcBef>
              <a:spcAft>
                <a:spcPts val="0"/>
              </a:spcAft>
              <a:buNone/>
            </a:pPr>
            <a:endParaRPr sz="1000" dirty="0">
              <a:solidFill>
                <a:srgbClr val="333333"/>
              </a:solidFill>
              <a:highlight>
                <a:srgbClr val="FFFFFF"/>
              </a:highlight>
              <a:latin typeface="Verdana"/>
              <a:ea typeface="Verdana"/>
              <a:cs typeface="Verdana"/>
              <a:sym typeface="Verdana"/>
            </a:endParaRPr>
          </a:p>
          <a:p>
            <a:pPr marL="381000" lvl="0" indent="0" rtl="0">
              <a:lnSpc>
                <a:spcPct val="135000"/>
              </a:lnSpc>
              <a:spcBef>
                <a:spcPts val="0"/>
              </a:spcBef>
              <a:spcAft>
                <a:spcPts val="0"/>
              </a:spcAft>
              <a:buNone/>
            </a:pPr>
            <a:r>
              <a:rPr lang="da" sz="1000" dirty="0">
                <a:solidFill>
                  <a:srgbClr val="333333"/>
                </a:solidFill>
                <a:highlight>
                  <a:srgbClr val="FFFFFF"/>
                </a:highlight>
                <a:latin typeface="Verdana"/>
                <a:ea typeface="Verdana"/>
                <a:cs typeface="Verdana"/>
                <a:sym typeface="Verdana"/>
              </a:rPr>
              <a:t>3) Personen </a:t>
            </a:r>
            <a:r>
              <a:rPr lang="da" sz="1000" i="1" dirty="0">
                <a:solidFill>
                  <a:srgbClr val="333333"/>
                </a:solidFill>
                <a:highlight>
                  <a:srgbClr val="FFFF00"/>
                </a:highlight>
                <a:latin typeface="Verdana"/>
                <a:ea typeface="Verdana"/>
                <a:cs typeface="Verdana"/>
                <a:sym typeface="Verdana"/>
              </a:rPr>
              <a:t>tilhører</a:t>
            </a:r>
            <a:r>
              <a:rPr lang="da" sz="1000" dirty="0">
                <a:solidFill>
                  <a:srgbClr val="333333"/>
                </a:solidFill>
                <a:highlight>
                  <a:srgbClr val="FFFFFF"/>
                </a:highlight>
                <a:latin typeface="Verdana"/>
                <a:ea typeface="Verdana"/>
                <a:cs typeface="Verdana"/>
                <a:sym typeface="Verdana"/>
              </a:rPr>
              <a:t> forskellige grupper og har i kraft af disse tilhørsforhold forskellige </a:t>
            </a:r>
            <a:r>
              <a:rPr lang="da" sz="1000" u="sng" dirty="0">
                <a:solidFill>
                  <a:srgbClr val="333333"/>
                </a:solidFill>
                <a:highlight>
                  <a:srgbClr val="FFFFFF"/>
                </a:highlight>
                <a:latin typeface="Verdana"/>
                <a:ea typeface="Verdana"/>
                <a:cs typeface="Verdana"/>
                <a:sym typeface="Verdana"/>
              </a:rPr>
              <a:t>gruppeidentiteter</a:t>
            </a:r>
            <a:r>
              <a:rPr lang="da" sz="1000" dirty="0">
                <a:solidFill>
                  <a:srgbClr val="333333"/>
                </a:solidFill>
                <a:highlight>
                  <a:srgbClr val="FFFFFF"/>
                </a:highlight>
                <a:latin typeface="Verdana"/>
                <a:ea typeface="Verdana"/>
                <a:cs typeface="Verdana"/>
                <a:sym typeface="Verdana"/>
              </a:rPr>
              <a:t>, dvs. mere begrænsede sæt af egenskaber og færdigheder.</a:t>
            </a:r>
          </a:p>
          <a:p>
            <a:pPr marL="381000" lvl="0" indent="0" rtl="0">
              <a:lnSpc>
                <a:spcPct val="135000"/>
              </a:lnSpc>
              <a:spcBef>
                <a:spcPts val="0"/>
              </a:spcBef>
              <a:spcAft>
                <a:spcPts val="0"/>
              </a:spcAft>
              <a:buNone/>
            </a:pPr>
            <a:endParaRPr sz="1000" dirty="0">
              <a:solidFill>
                <a:srgbClr val="333333"/>
              </a:solidFill>
              <a:highlight>
                <a:srgbClr val="FFFFFF"/>
              </a:highlight>
              <a:latin typeface="Verdana"/>
              <a:ea typeface="Verdana"/>
              <a:cs typeface="Verdana"/>
              <a:sym typeface="Verdana"/>
            </a:endParaRPr>
          </a:p>
          <a:p>
            <a:pPr marL="381000" lvl="0" indent="0" rtl="0">
              <a:lnSpc>
                <a:spcPct val="135000"/>
              </a:lnSpc>
              <a:spcBef>
                <a:spcPts val="0"/>
              </a:spcBef>
              <a:spcAft>
                <a:spcPts val="0"/>
              </a:spcAft>
              <a:buNone/>
            </a:pPr>
            <a:endParaRPr sz="1000" dirty="0">
              <a:solidFill>
                <a:srgbClr val="333333"/>
              </a:solidFill>
              <a:highlight>
                <a:srgbClr val="FFFFFF"/>
              </a:highlight>
              <a:latin typeface="Verdana"/>
              <a:ea typeface="Verdana"/>
              <a:cs typeface="Verdana"/>
              <a:sym typeface="Verdana"/>
            </a:endParaRPr>
          </a:p>
          <a:p>
            <a:pPr marL="0" lvl="0" indent="-69850" rtl="0">
              <a:lnSpc>
                <a:spcPct val="135000"/>
              </a:lnSpc>
              <a:spcBef>
                <a:spcPts val="0"/>
              </a:spcBef>
              <a:spcAft>
                <a:spcPts val="0"/>
              </a:spcAft>
              <a:buClr>
                <a:schemeClr val="dk1"/>
              </a:buClr>
              <a:buSzPts val="1100"/>
              <a:buFont typeface="Arial"/>
              <a:buNone/>
            </a:pPr>
            <a:r>
              <a:rPr lang="da" sz="1000" dirty="0">
                <a:solidFill>
                  <a:srgbClr val="333333"/>
                </a:solidFill>
                <a:highlight>
                  <a:srgbClr val="FFFFFF"/>
                </a:highlight>
                <a:latin typeface="Verdana"/>
                <a:ea typeface="Verdana"/>
                <a:cs typeface="Verdana"/>
                <a:sym typeface="Verdana"/>
              </a:rPr>
              <a:t>http://www.denstoredanske.dk/Sprog,_religion_og_filosofi/Filosofi/Menneskets_grundvilk%C3%A5r/identitet</a:t>
            </a:r>
          </a:p>
          <a:p>
            <a:pPr marL="0" lvl="0" indent="0">
              <a:spcBef>
                <a:spcPts val="0"/>
              </a:spcBef>
              <a:buNone/>
            </a:pPr>
            <a:endParaRPr sz="1100" dirty="0">
              <a:solidFill>
                <a:srgbClr val="333333"/>
              </a:solidFill>
              <a:highlight>
                <a:srgbClr val="FFFFFF"/>
              </a:highlight>
              <a:latin typeface="Verdana"/>
              <a:ea typeface="Verdana"/>
              <a:cs typeface="Verdana"/>
              <a:sym typeface="Verdana"/>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84"/>
        <p:cNvGrpSpPr/>
        <p:nvPr/>
      </p:nvGrpSpPr>
      <p:grpSpPr>
        <a:xfrm>
          <a:off x="0" y="0"/>
          <a:ext cx="0" cy="0"/>
          <a:chOff x="0" y="0"/>
          <a:chExt cx="0" cy="0"/>
        </a:xfrm>
      </p:grpSpPr>
      <p:sp>
        <p:nvSpPr>
          <p:cNvPr id="85" name="Shape 85"/>
          <p:cNvSpPr txBox="1">
            <a:spLocks noGrp="1"/>
          </p:cNvSpPr>
          <p:nvPr>
            <p:ph type="title"/>
          </p:nvPr>
        </p:nvSpPr>
        <p:spPr>
          <a:xfrm>
            <a:off x="311700" y="445025"/>
            <a:ext cx="8520600" cy="572700"/>
          </a:xfrm>
          <a:prstGeom prst="rect">
            <a:avLst/>
          </a:prstGeom>
        </p:spPr>
        <p:txBody>
          <a:bodyPr wrap="square" lIns="91425" tIns="91425" rIns="91425" bIns="91425" anchor="t" anchorCtr="0">
            <a:noAutofit/>
          </a:bodyPr>
          <a:lstStyle/>
          <a:p>
            <a:pPr marL="0" lvl="0" indent="0">
              <a:spcBef>
                <a:spcPts val="0"/>
              </a:spcBef>
              <a:buNone/>
            </a:pPr>
            <a:r>
              <a:rPr lang="da"/>
              <a:t>De fire niveauer</a:t>
            </a:r>
          </a:p>
        </p:txBody>
      </p:sp>
      <p:sp>
        <p:nvSpPr>
          <p:cNvPr id="86" name="Shape 86"/>
          <p:cNvSpPr txBox="1">
            <a:spLocks noGrp="1"/>
          </p:cNvSpPr>
          <p:nvPr>
            <p:ph type="body" idx="1"/>
          </p:nvPr>
        </p:nvSpPr>
        <p:spPr>
          <a:xfrm>
            <a:off x="311700" y="1152475"/>
            <a:ext cx="8520600" cy="3416400"/>
          </a:xfrm>
          <a:prstGeom prst="rect">
            <a:avLst/>
          </a:prstGeom>
        </p:spPr>
        <p:txBody>
          <a:bodyPr wrap="square" lIns="91425" tIns="91425" rIns="91425" bIns="91425" anchor="t" anchorCtr="0">
            <a:noAutofit/>
          </a:bodyPr>
          <a:lstStyle/>
          <a:p>
            <a:pPr marL="0" lvl="0" indent="0">
              <a:spcBef>
                <a:spcPts val="0"/>
              </a:spcBef>
              <a:buNone/>
            </a:pPr>
            <a:endParaRPr dirty="0"/>
          </a:p>
        </p:txBody>
      </p:sp>
      <p:pic>
        <p:nvPicPr>
          <p:cNvPr id="87" name="Shape 87"/>
          <p:cNvPicPr preferRelativeResize="0"/>
          <p:nvPr/>
        </p:nvPicPr>
        <p:blipFill>
          <a:blip r:embed="rId3">
            <a:alphaModFix/>
          </a:blip>
          <a:stretch>
            <a:fillRect/>
          </a:stretch>
        </p:blipFill>
        <p:spPr>
          <a:xfrm>
            <a:off x="435625" y="1317000"/>
            <a:ext cx="2800350" cy="914400"/>
          </a:xfrm>
          <a:prstGeom prst="rect">
            <a:avLst/>
          </a:prstGeom>
          <a:noFill/>
          <a:ln>
            <a:noFill/>
          </a:ln>
        </p:spPr>
      </p:pic>
      <p:pic>
        <p:nvPicPr>
          <p:cNvPr id="88" name="Shape 88"/>
          <p:cNvPicPr preferRelativeResize="0"/>
          <p:nvPr/>
        </p:nvPicPr>
        <p:blipFill>
          <a:blip r:embed="rId4">
            <a:alphaModFix/>
          </a:blip>
          <a:stretch>
            <a:fillRect/>
          </a:stretch>
        </p:blipFill>
        <p:spPr>
          <a:xfrm>
            <a:off x="5369713" y="1416988"/>
            <a:ext cx="2943225" cy="1381125"/>
          </a:xfrm>
          <a:prstGeom prst="rect">
            <a:avLst/>
          </a:prstGeom>
          <a:noFill/>
          <a:ln>
            <a:noFill/>
          </a:ln>
        </p:spPr>
      </p:pic>
      <p:pic>
        <p:nvPicPr>
          <p:cNvPr id="89" name="Shape 89"/>
          <p:cNvPicPr preferRelativeResize="0"/>
          <p:nvPr/>
        </p:nvPicPr>
        <p:blipFill>
          <a:blip r:embed="rId5">
            <a:alphaModFix/>
          </a:blip>
          <a:stretch>
            <a:fillRect/>
          </a:stretch>
        </p:blipFill>
        <p:spPr>
          <a:xfrm>
            <a:off x="675800" y="2824738"/>
            <a:ext cx="2800350" cy="1571625"/>
          </a:xfrm>
          <a:prstGeom prst="rect">
            <a:avLst/>
          </a:prstGeom>
          <a:noFill/>
          <a:ln>
            <a:noFill/>
          </a:ln>
        </p:spPr>
      </p:pic>
      <p:pic>
        <p:nvPicPr>
          <p:cNvPr id="90" name="Shape 90"/>
          <p:cNvPicPr preferRelativeResize="0"/>
          <p:nvPr/>
        </p:nvPicPr>
        <p:blipFill>
          <a:blip r:embed="rId6">
            <a:alphaModFix/>
          </a:blip>
          <a:stretch>
            <a:fillRect/>
          </a:stretch>
        </p:blipFill>
        <p:spPr>
          <a:xfrm>
            <a:off x="4374913" y="3115938"/>
            <a:ext cx="2867025" cy="1190625"/>
          </a:xfrm>
          <a:prstGeom prst="rect">
            <a:avLst/>
          </a:prstGeom>
          <a:noFill/>
          <a:ln>
            <a:noFill/>
          </a:ln>
        </p:spPr>
      </p:pic>
      <p:sp>
        <p:nvSpPr>
          <p:cNvPr id="91" name="Shape 91"/>
          <p:cNvSpPr/>
          <p:nvPr/>
        </p:nvSpPr>
        <p:spPr>
          <a:xfrm>
            <a:off x="3361899" y="694525"/>
            <a:ext cx="1759936" cy="583800"/>
          </a:xfrm>
          <a:prstGeom prst="wedgeRectCallout">
            <a:avLst>
              <a:gd name="adj1" fmla="val -58272"/>
              <a:gd name="adj2" fmla="val 92379"/>
            </a:avLst>
          </a:prstGeom>
          <a:solidFill>
            <a:schemeClr val="lt2"/>
          </a:solidFill>
          <a:ln w="9525" cap="flat" cmpd="sng">
            <a:solidFill>
              <a:schemeClr val="dk2"/>
            </a:solidFill>
            <a:prstDash val="solid"/>
            <a:round/>
            <a:headEnd type="none" w="med" len="med"/>
            <a:tailEnd type="none" w="med" len="med"/>
          </a:ln>
        </p:spPr>
        <p:txBody>
          <a:bodyPr wrap="square" lIns="91425" tIns="91425" rIns="91425" bIns="91425" anchor="ctr" anchorCtr="0">
            <a:noAutofit/>
          </a:bodyPr>
          <a:lstStyle/>
          <a:p>
            <a:pPr marL="0" lvl="0" indent="0">
              <a:spcBef>
                <a:spcPts val="0"/>
              </a:spcBef>
              <a:buNone/>
            </a:pPr>
            <a:r>
              <a:rPr lang="da" dirty="0"/>
              <a:t>1. Selvopfattelsen</a:t>
            </a:r>
          </a:p>
        </p:txBody>
      </p:sp>
      <p:sp>
        <p:nvSpPr>
          <p:cNvPr id="92" name="Shape 92"/>
          <p:cNvSpPr/>
          <p:nvPr/>
        </p:nvSpPr>
        <p:spPr>
          <a:xfrm>
            <a:off x="6089650" y="835450"/>
            <a:ext cx="2742600" cy="389700"/>
          </a:xfrm>
          <a:prstGeom prst="wedgeRectCallout">
            <a:avLst>
              <a:gd name="adj1" fmla="val -20370"/>
              <a:gd name="adj2" fmla="val 121571"/>
            </a:avLst>
          </a:prstGeom>
          <a:solidFill>
            <a:schemeClr val="lt2"/>
          </a:solidFill>
          <a:ln w="9525" cap="flat" cmpd="sng">
            <a:solidFill>
              <a:schemeClr val="dk2"/>
            </a:solidFill>
            <a:prstDash val="solid"/>
            <a:round/>
            <a:headEnd type="none" w="med" len="med"/>
            <a:tailEnd type="none" w="med" len="med"/>
          </a:ln>
        </p:spPr>
        <p:txBody>
          <a:bodyPr wrap="square" lIns="91425" tIns="91425" rIns="91425" bIns="91425" anchor="ctr" anchorCtr="0">
            <a:noAutofit/>
          </a:bodyPr>
          <a:lstStyle/>
          <a:p>
            <a:pPr marL="0" lvl="0" indent="0">
              <a:spcBef>
                <a:spcPts val="0"/>
              </a:spcBef>
              <a:buNone/>
            </a:pPr>
            <a:r>
              <a:rPr lang="da" dirty="0"/>
              <a:t>2. Hvordan vil jeg gerne fremstå?</a:t>
            </a:r>
          </a:p>
        </p:txBody>
      </p:sp>
      <p:sp>
        <p:nvSpPr>
          <p:cNvPr id="93" name="Shape 93"/>
          <p:cNvSpPr/>
          <p:nvPr/>
        </p:nvSpPr>
        <p:spPr>
          <a:xfrm>
            <a:off x="3476149" y="1839838"/>
            <a:ext cx="1645685" cy="714600"/>
          </a:xfrm>
          <a:prstGeom prst="wedgeRectCallout">
            <a:avLst>
              <a:gd name="adj1" fmla="val -52980"/>
              <a:gd name="adj2" fmla="val 116208"/>
            </a:avLst>
          </a:prstGeom>
          <a:solidFill>
            <a:schemeClr val="lt2"/>
          </a:solidFill>
          <a:ln w="9525" cap="flat" cmpd="sng">
            <a:solidFill>
              <a:schemeClr val="dk2"/>
            </a:solidFill>
            <a:prstDash val="solid"/>
            <a:round/>
            <a:headEnd type="none" w="med" len="med"/>
            <a:tailEnd type="none" w="med" len="med"/>
          </a:ln>
        </p:spPr>
        <p:txBody>
          <a:bodyPr wrap="square" lIns="91425" tIns="91425" rIns="91425" bIns="91425" anchor="ctr" anchorCtr="0">
            <a:noAutofit/>
          </a:bodyPr>
          <a:lstStyle/>
          <a:p>
            <a:pPr marL="0" lvl="0" indent="0">
              <a:spcBef>
                <a:spcPts val="0"/>
              </a:spcBef>
              <a:buNone/>
            </a:pPr>
            <a:r>
              <a:rPr lang="da" dirty="0"/>
              <a:t>3. Omgivelsernes opfattelse af “mig”</a:t>
            </a:r>
          </a:p>
        </p:txBody>
      </p:sp>
      <p:sp>
        <p:nvSpPr>
          <p:cNvPr id="94" name="Shape 94"/>
          <p:cNvSpPr/>
          <p:nvPr/>
        </p:nvSpPr>
        <p:spPr>
          <a:xfrm>
            <a:off x="7461623" y="2949225"/>
            <a:ext cx="1497105" cy="1067100"/>
          </a:xfrm>
          <a:prstGeom prst="wedgeRectCallout">
            <a:avLst>
              <a:gd name="adj1" fmla="val -80462"/>
              <a:gd name="adj2" fmla="val 20743"/>
            </a:avLst>
          </a:prstGeom>
          <a:solidFill>
            <a:schemeClr val="lt2"/>
          </a:solidFill>
          <a:ln w="9525" cap="flat" cmpd="sng">
            <a:solidFill>
              <a:schemeClr val="dk2"/>
            </a:solidFill>
            <a:prstDash val="solid"/>
            <a:round/>
            <a:headEnd type="none" w="med" len="med"/>
            <a:tailEnd type="none" w="med" len="med"/>
          </a:ln>
        </p:spPr>
        <p:txBody>
          <a:bodyPr wrap="square" lIns="91425" tIns="91425" rIns="91425" bIns="91425" anchor="ctr" anchorCtr="0">
            <a:noAutofit/>
          </a:bodyPr>
          <a:lstStyle/>
          <a:p>
            <a:pPr marL="0" lvl="0" indent="0">
              <a:spcBef>
                <a:spcPts val="0"/>
              </a:spcBef>
              <a:buNone/>
            </a:pPr>
            <a:r>
              <a:rPr lang="da" dirty="0"/>
              <a:t>4. Det kulturelle fællesskab</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Billede 3"/>
          <p:cNvPicPr>
            <a:picLocks noChangeAspect="1"/>
          </p:cNvPicPr>
          <p:nvPr/>
        </p:nvPicPr>
        <p:blipFill>
          <a:blip r:embed="rId2"/>
          <a:stretch>
            <a:fillRect/>
          </a:stretch>
        </p:blipFill>
        <p:spPr>
          <a:xfrm>
            <a:off x="0" y="123091"/>
            <a:ext cx="7875996" cy="4035669"/>
          </a:xfrm>
          <a:prstGeom prst="rect">
            <a:avLst/>
          </a:prstGeom>
        </p:spPr>
      </p:pic>
      <p:sp>
        <p:nvSpPr>
          <p:cNvPr id="2" name="Rektangel 1"/>
          <p:cNvSpPr/>
          <p:nvPr/>
        </p:nvSpPr>
        <p:spPr>
          <a:xfrm>
            <a:off x="6201294" y="2571750"/>
            <a:ext cx="2942706" cy="2246769"/>
          </a:xfrm>
          <a:prstGeom prst="rect">
            <a:avLst/>
          </a:prstGeom>
        </p:spPr>
        <p:txBody>
          <a:bodyPr wrap="square">
            <a:spAutoFit/>
          </a:bodyPr>
          <a:lstStyle/>
          <a:p>
            <a:pPr lvl="0"/>
            <a:r>
              <a:rPr lang="da-DK" b="1" dirty="0"/>
              <a:t>Jeg-identitet - hvad er jeg?</a:t>
            </a:r>
          </a:p>
          <a:p>
            <a:pPr lvl="0"/>
            <a:r>
              <a:rPr lang="da-DK" b="1" dirty="0"/>
              <a:t> </a:t>
            </a:r>
          </a:p>
          <a:p>
            <a:pPr lvl="0"/>
            <a:r>
              <a:rPr lang="da-DK" b="1" dirty="0"/>
              <a:t>Personlig identitet - hvordan vil jeg gerne fremstå?</a:t>
            </a:r>
          </a:p>
          <a:p>
            <a:pPr lvl="0"/>
            <a:endParaRPr lang="da-DK" b="1" dirty="0"/>
          </a:p>
          <a:p>
            <a:pPr lvl="0"/>
            <a:r>
              <a:rPr lang="da-DK" b="1" dirty="0"/>
              <a:t>Social identitet - hvordan opfattes jeg af mine omgivelser?</a:t>
            </a:r>
          </a:p>
          <a:p>
            <a:pPr lvl="0"/>
            <a:endParaRPr lang="da-DK" b="1" dirty="0"/>
          </a:p>
          <a:p>
            <a:pPr lvl="0"/>
            <a:r>
              <a:rPr lang="da-DK" b="1" dirty="0"/>
              <a:t>Kollektiv identitet - kulturelle fællesskaber?</a:t>
            </a:r>
          </a:p>
        </p:txBody>
      </p:sp>
      <p:pic>
        <p:nvPicPr>
          <p:cNvPr id="3" name="Billede 2">
            <a:extLst>
              <a:ext uri="{FF2B5EF4-FFF2-40B4-BE49-F238E27FC236}">
                <a16:creationId xmlns:a16="http://schemas.microsoft.com/office/drawing/2014/main" id="{C94A67F5-4669-D361-0626-D1988837A979}"/>
              </a:ext>
            </a:extLst>
          </p:cNvPr>
          <p:cNvPicPr>
            <a:picLocks noChangeAspect="1"/>
          </p:cNvPicPr>
          <p:nvPr/>
        </p:nvPicPr>
        <p:blipFill>
          <a:blip r:embed="rId2"/>
          <a:stretch>
            <a:fillRect/>
          </a:stretch>
        </p:blipFill>
        <p:spPr>
          <a:xfrm>
            <a:off x="0" y="246184"/>
            <a:ext cx="6201294" cy="4035669"/>
          </a:xfrm>
          <a:prstGeom prst="rect">
            <a:avLst/>
          </a:prstGeom>
        </p:spPr>
      </p:pic>
    </p:spTree>
    <p:extLst>
      <p:ext uri="{BB962C8B-B14F-4D97-AF65-F5344CB8AC3E}">
        <p14:creationId xmlns:p14="http://schemas.microsoft.com/office/powerpoint/2010/main" val="197564941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B57D2F6-9BC2-41A9-5BF3-E66A8531B48F}"/>
              </a:ext>
            </a:extLst>
          </p:cNvPr>
          <p:cNvSpPr>
            <a:spLocks noGrp="1"/>
          </p:cNvSpPr>
          <p:nvPr>
            <p:ph type="title"/>
          </p:nvPr>
        </p:nvSpPr>
        <p:spPr/>
        <p:txBody>
          <a:bodyPr/>
          <a:lstStyle/>
          <a:p>
            <a:r>
              <a:rPr lang="da-DK" dirty="0"/>
              <a:t>Hvordan? Meads beskrivelse</a:t>
            </a:r>
          </a:p>
        </p:txBody>
      </p:sp>
      <p:sp>
        <p:nvSpPr>
          <p:cNvPr id="3" name="Pladsholder til tekst 2">
            <a:extLst>
              <a:ext uri="{FF2B5EF4-FFF2-40B4-BE49-F238E27FC236}">
                <a16:creationId xmlns:a16="http://schemas.microsoft.com/office/drawing/2014/main" id="{DD6E518C-8D5B-1D17-A14D-C89128998D0F}"/>
              </a:ext>
            </a:extLst>
          </p:cNvPr>
          <p:cNvSpPr>
            <a:spLocks noGrp="1"/>
          </p:cNvSpPr>
          <p:nvPr>
            <p:ph type="body" idx="1"/>
          </p:nvPr>
        </p:nvSpPr>
        <p:spPr/>
        <p:txBody>
          <a:bodyPr/>
          <a:lstStyle/>
          <a:p>
            <a:endParaRPr lang="da-DK" dirty="0"/>
          </a:p>
        </p:txBody>
      </p:sp>
      <p:pic>
        <p:nvPicPr>
          <p:cNvPr id="5" name="Billede 4">
            <a:extLst>
              <a:ext uri="{FF2B5EF4-FFF2-40B4-BE49-F238E27FC236}">
                <a16:creationId xmlns:a16="http://schemas.microsoft.com/office/drawing/2014/main" id="{944B0821-A0EB-E370-2F5E-175BA8A9A399}"/>
              </a:ext>
            </a:extLst>
          </p:cNvPr>
          <p:cNvPicPr>
            <a:picLocks noChangeAspect="1"/>
          </p:cNvPicPr>
          <p:nvPr/>
        </p:nvPicPr>
        <p:blipFill>
          <a:blip r:embed="rId2"/>
          <a:stretch>
            <a:fillRect/>
          </a:stretch>
        </p:blipFill>
        <p:spPr>
          <a:xfrm>
            <a:off x="311700" y="1104886"/>
            <a:ext cx="4966269" cy="1680149"/>
          </a:xfrm>
          <a:prstGeom prst="rect">
            <a:avLst/>
          </a:prstGeom>
        </p:spPr>
      </p:pic>
      <p:pic>
        <p:nvPicPr>
          <p:cNvPr id="7" name="Billede 6">
            <a:extLst>
              <a:ext uri="{FF2B5EF4-FFF2-40B4-BE49-F238E27FC236}">
                <a16:creationId xmlns:a16="http://schemas.microsoft.com/office/drawing/2014/main" id="{C0E1D42F-4A57-5F3B-BD64-BC1C383BAE88}"/>
              </a:ext>
            </a:extLst>
          </p:cNvPr>
          <p:cNvPicPr>
            <a:picLocks noChangeAspect="1"/>
          </p:cNvPicPr>
          <p:nvPr/>
        </p:nvPicPr>
        <p:blipFill>
          <a:blip r:embed="rId3"/>
          <a:stretch>
            <a:fillRect/>
          </a:stretch>
        </p:blipFill>
        <p:spPr>
          <a:xfrm>
            <a:off x="3576755" y="2989195"/>
            <a:ext cx="5105662" cy="1847945"/>
          </a:xfrm>
          <a:prstGeom prst="rect">
            <a:avLst/>
          </a:prstGeom>
        </p:spPr>
      </p:pic>
      <p:pic>
        <p:nvPicPr>
          <p:cNvPr id="9" name="Billede 8">
            <a:extLst>
              <a:ext uri="{FF2B5EF4-FFF2-40B4-BE49-F238E27FC236}">
                <a16:creationId xmlns:a16="http://schemas.microsoft.com/office/drawing/2014/main" id="{84F4E79D-6A97-9628-C218-922EAA7BF3F3}"/>
              </a:ext>
            </a:extLst>
          </p:cNvPr>
          <p:cNvPicPr>
            <a:picLocks noChangeAspect="1"/>
          </p:cNvPicPr>
          <p:nvPr/>
        </p:nvPicPr>
        <p:blipFill>
          <a:blip r:embed="rId4"/>
          <a:stretch>
            <a:fillRect/>
          </a:stretch>
        </p:blipFill>
        <p:spPr>
          <a:xfrm>
            <a:off x="5726655" y="796146"/>
            <a:ext cx="2463927" cy="1644735"/>
          </a:xfrm>
          <a:prstGeom prst="rect">
            <a:avLst/>
          </a:prstGeom>
        </p:spPr>
      </p:pic>
      <p:pic>
        <p:nvPicPr>
          <p:cNvPr id="11" name="Billede 10">
            <a:extLst>
              <a:ext uri="{FF2B5EF4-FFF2-40B4-BE49-F238E27FC236}">
                <a16:creationId xmlns:a16="http://schemas.microsoft.com/office/drawing/2014/main" id="{0A511E49-9BAD-C945-1C2D-A9B63FDC6C63}"/>
              </a:ext>
            </a:extLst>
          </p:cNvPr>
          <p:cNvPicPr>
            <a:picLocks noChangeAspect="1"/>
          </p:cNvPicPr>
          <p:nvPr/>
        </p:nvPicPr>
        <p:blipFill>
          <a:blip r:embed="rId5"/>
          <a:stretch>
            <a:fillRect/>
          </a:stretch>
        </p:blipFill>
        <p:spPr>
          <a:xfrm>
            <a:off x="382943" y="2959029"/>
            <a:ext cx="2616334" cy="1657435"/>
          </a:xfrm>
          <a:prstGeom prst="rect">
            <a:avLst/>
          </a:prstGeom>
        </p:spPr>
      </p:pic>
    </p:spTree>
    <p:extLst>
      <p:ext uri="{BB962C8B-B14F-4D97-AF65-F5344CB8AC3E}">
        <p14:creationId xmlns:p14="http://schemas.microsoft.com/office/powerpoint/2010/main" val="228448009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59"/>
        <p:cNvGrpSpPr/>
        <p:nvPr/>
      </p:nvGrpSpPr>
      <p:grpSpPr>
        <a:xfrm>
          <a:off x="0" y="0"/>
          <a:ext cx="0" cy="0"/>
          <a:chOff x="0" y="0"/>
          <a:chExt cx="0" cy="0"/>
        </a:xfrm>
      </p:grpSpPr>
      <p:sp>
        <p:nvSpPr>
          <p:cNvPr id="60" name="Shape 60"/>
          <p:cNvSpPr txBox="1">
            <a:spLocks noGrp="1"/>
          </p:cNvSpPr>
          <p:nvPr>
            <p:ph type="title"/>
          </p:nvPr>
        </p:nvSpPr>
        <p:spPr>
          <a:xfrm>
            <a:off x="311700" y="445025"/>
            <a:ext cx="8520600" cy="572700"/>
          </a:xfrm>
          <a:prstGeom prst="rect">
            <a:avLst/>
          </a:prstGeom>
        </p:spPr>
        <p:txBody>
          <a:bodyPr wrap="square" lIns="91425" tIns="91425" rIns="91425" bIns="91425" anchor="t" anchorCtr="0">
            <a:noAutofit/>
          </a:bodyPr>
          <a:lstStyle/>
          <a:p>
            <a:pPr marL="0" lvl="0" indent="0" rtl="0">
              <a:spcBef>
                <a:spcPts val="0"/>
              </a:spcBef>
              <a:spcAft>
                <a:spcPts val="0"/>
              </a:spcAft>
              <a:buNone/>
            </a:pPr>
            <a:r>
              <a:rPr lang="da" dirty="0"/>
              <a:t>Sociale grupper</a:t>
            </a:r>
            <a:endParaRPr dirty="0"/>
          </a:p>
        </p:txBody>
      </p:sp>
      <p:sp>
        <p:nvSpPr>
          <p:cNvPr id="61" name="Shape 61"/>
          <p:cNvSpPr txBox="1">
            <a:spLocks noGrp="1"/>
          </p:cNvSpPr>
          <p:nvPr>
            <p:ph type="body" idx="1"/>
          </p:nvPr>
        </p:nvSpPr>
        <p:spPr>
          <a:xfrm>
            <a:off x="311700" y="1152475"/>
            <a:ext cx="8520600" cy="3416400"/>
          </a:xfrm>
          <a:prstGeom prst="rect">
            <a:avLst/>
          </a:prstGeom>
        </p:spPr>
        <p:txBody>
          <a:bodyPr wrap="square" lIns="91425" tIns="91425" rIns="91425" bIns="91425" anchor="t" anchorCtr="0">
            <a:noAutofit/>
          </a:bodyPr>
          <a:lstStyle/>
          <a:p>
            <a:pPr marL="0" lvl="0" indent="0" rtl="0">
              <a:spcBef>
                <a:spcPts val="0"/>
              </a:spcBef>
              <a:spcAft>
                <a:spcPts val="0"/>
              </a:spcAft>
              <a:buNone/>
            </a:pPr>
            <a:r>
              <a:rPr lang="da" dirty="0"/>
              <a:t>Hvad er en gruppe?</a:t>
            </a:r>
            <a:endParaRPr dirty="0"/>
          </a:p>
          <a:p>
            <a:pPr marL="0" lvl="0" indent="0" rtl="0">
              <a:spcBef>
                <a:spcPts val="1600"/>
              </a:spcBef>
              <a:spcAft>
                <a:spcPts val="0"/>
              </a:spcAft>
              <a:buNone/>
            </a:pPr>
            <a:r>
              <a:rPr lang="da" dirty="0"/>
              <a:t>Karakteristik:</a:t>
            </a:r>
          </a:p>
          <a:p>
            <a:pPr marL="285750" indent="-285750">
              <a:spcBef>
                <a:spcPts val="1600"/>
              </a:spcBef>
              <a:spcAft>
                <a:spcPts val="0"/>
              </a:spcAft>
            </a:pPr>
            <a:r>
              <a:rPr lang="da" dirty="0"/>
              <a:t>INTERAKTION</a:t>
            </a:r>
            <a:endParaRPr dirty="0"/>
          </a:p>
          <a:p>
            <a:pPr marL="285750" indent="-285750">
              <a:spcBef>
                <a:spcPts val="1600"/>
              </a:spcBef>
              <a:spcAft>
                <a:spcPts val="0"/>
              </a:spcAft>
            </a:pPr>
            <a:r>
              <a:rPr lang="da" dirty="0"/>
              <a:t>NORMER OG VÆRDIER</a:t>
            </a:r>
            <a:endParaRPr dirty="0"/>
          </a:p>
          <a:p>
            <a:pPr marL="285750" indent="-285750">
              <a:spcBef>
                <a:spcPts val="1600"/>
              </a:spcBef>
            </a:pPr>
            <a:r>
              <a:rPr lang="da" dirty="0"/>
              <a:t>SOCIAL IDENTITET</a:t>
            </a:r>
            <a:endParaRPr dirty="0"/>
          </a:p>
        </p:txBody>
      </p:sp>
      <p:pic>
        <p:nvPicPr>
          <p:cNvPr id="3" name="Billede 2">
            <a:extLst>
              <a:ext uri="{FF2B5EF4-FFF2-40B4-BE49-F238E27FC236}">
                <a16:creationId xmlns:a16="http://schemas.microsoft.com/office/drawing/2014/main" id="{859F916F-637E-838B-C56F-3D279F5D9C23}"/>
              </a:ext>
            </a:extLst>
          </p:cNvPr>
          <p:cNvPicPr>
            <a:picLocks noChangeAspect="1"/>
          </p:cNvPicPr>
          <p:nvPr/>
        </p:nvPicPr>
        <p:blipFill>
          <a:blip r:embed="rId3"/>
          <a:stretch>
            <a:fillRect/>
          </a:stretch>
        </p:blipFill>
        <p:spPr>
          <a:xfrm>
            <a:off x="3968377" y="797858"/>
            <a:ext cx="4490882" cy="3112254"/>
          </a:xfrm>
          <a:prstGeom prst="rect">
            <a:avLst/>
          </a:prstGeom>
        </p:spPr>
      </p:pic>
    </p:spTree>
    <p:extLst>
      <p:ext uri="{BB962C8B-B14F-4D97-AF65-F5344CB8AC3E}">
        <p14:creationId xmlns:p14="http://schemas.microsoft.com/office/powerpoint/2010/main" val="19908484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65"/>
        <p:cNvGrpSpPr/>
        <p:nvPr/>
      </p:nvGrpSpPr>
      <p:grpSpPr>
        <a:xfrm>
          <a:off x="0" y="0"/>
          <a:ext cx="0" cy="0"/>
          <a:chOff x="0" y="0"/>
          <a:chExt cx="0" cy="0"/>
        </a:xfrm>
      </p:grpSpPr>
      <p:sp>
        <p:nvSpPr>
          <p:cNvPr id="66" name="Shape 66"/>
          <p:cNvSpPr txBox="1">
            <a:spLocks noGrp="1"/>
          </p:cNvSpPr>
          <p:nvPr>
            <p:ph type="title"/>
          </p:nvPr>
        </p:nvSpPr>
        <p:spPr>
          <a:xfrm>
            <a:off x="311700" y="445025"/>
            <a:ext cx="8520600" cy="572700"/>
          </a:xfrm>
          <a:prstGeom prst="rect">
            <a:avLst/>
          </a:prstGeom>
        </p:spPr>
        <p:txBody>
          <a:bodyPr wrap="square" lIns="91425" tIns="91425" rIns="91425" bIns="91425" anchor="t" anchorCtr="0">
            <a:noAutofit/>
          </a:bodyPr>
          <a:lstStyle/>
          <a:p>
            <a:pPr marL="0" lvl="0" indent="0" rtl="0">
              <a:spcBef>
                <a:spcPts val="0"/>
              </a:spcBef>
              <a:spcAft>
                <a:spcPts val="0"/>
              </a:spcAft>
              <a:buNone/>
            </a:pPr>
            <a:r>
              <a:rPr lang="da"/>
              <a:t>Gruppetyper</a:t>
            </a:r>
            <a:endParaRPr/>
          </a:p>
        </p:txBody>
      </p:sp>
      <p:sp>
        <p:nvSpPr>
          <p:cNvPr id="67" name="Shape 67"/>
          <p:cNvSpPr txBox="1">
            <a:spLocks noGrp="1"/>
          </p:cNvSpPr>
          <p:nvPr>
            <p:ph type="body" idx="1"/>
          </p:nvPr>
        </p:nvSpPr>
        <p:spPr>
          <a:xfrm>
            <a:off x="311700" y="1152474"/>
            <a:ext cx="8520600" cy="3801569"/>
          </a:xfrm>
          <a:prstGeom prst="rect">
            <a:avLst/>
          </a:prstGeom>
        </p:spPr>
        <p:txBody>
          <a:bodyPr wrap="square" lIns="91425" tIns="91425" rIns="91425" bIns="91425" anchor="t" anchorCtr="0">
            <a:noAutofit/>
          </a:bodyPr>
          <a:lstStyle/>
          <a:p>
            <a:pPr marL="0" lvl="0" indent="0" rtl="0">
              <a:spcBef>
                <a:spcPts val="0"/>
              </a:spcBef>
              <a:spcAft>
                <a:spcPts val="1600"/>
              </a:spcAft>
              <a:buNone/>
            </a:pPr>
            <a:r>
              <a:rPr lang="da-DK" dirty="0"/>
              <a:t>Primærgruppe – tæt, nærkontakt og intimitet</a:t>
            </a:r>
          </a:p>
          <a:p>
            <a:pPr marL="0" lvl="0" indent="0" rtl="0">
              <a:spcBef>
                <a:spcPts val="0"/>
              </a:spcBef>
              <a:spcAft>
                <a:spcPts val="1600"/>
              </a:spcAft>
              <a:buNone/>
            </a:pPr>
            <a:r>
              <a:rPr lang="da-DK" dirty="0"/>
              <a:t>Sekundær gruppe – uden tæt følelsesmæssig tilknytning</a:t>
            </a:r>
          </a:p>
          <a:p>
            <a:pPr marL="0" lvl="0" indent="0" rtl="0">
              <a:spcBef>
                <a:spcPts val="0"/>
              </a:spcBef>
              <a:spcAft>
                <a:spcPts val="1600"/>
              </a:spcAft>
              <a:buNone/>
            </a:pPr>
            <a:r>
              <a:rPr lang="da-DK" dirty="0"/>
              <a:t>Formel gruppe – formålsbestemt gruppe</a:t>
            </a:r>
          </a:p>
          <a:p>
            <a:pPr marL="0" lvl="0" indent="0" rtl="0">
              <a:spcBef>
                <a:spcPts val="0"/>
              </a:spcBef>
              <a:spcAft>
                <a:spcPts val="1600"/>
              </a:spcAft>
              <a:buNone/>
            </a:pPr>
            <a:r>
              <a:rPr lang="da-DK" dirty="0"/>
              <a:t>Uformel gruppe – fælles interesse, venskab og gensidighed</a:t>
            </a:r>
          </a:p>
          <a:p>
            <a:pPr marL="0" lvl="0" indent="0" rtl="0">
              <a:spcBef>
                <a:spcPts val="0"/>
              </a:spcBef>
              <a:spcAft>
                <a:spcPts val="1600"/>
              </a:spcAft>
              <a:buNone/>
            </a:pPr>
            <a:r>
              <a:rPr lang="da-DK" dirty="0"/>
              <a:t>Referencegruppe – inspiration, rollemodeller, idoler</a:t>
            </a:r>
          </a:p>
          <a:p>
            <a:pPr marL="0" lvl="0" indent="0" rtl="0">
              <a:spcBef>
                <a:spcPts val="0"/>
              </a:spcBef>
              <a:spcAft>
                <a:spcPts val="1600"/>
              </a:spcAft>
              <a:buNone/>
            </a:pPr>
            <a:endParaRPr lang="da-DK" dirty="0"/>
          </a:p>
          <a:p>
            <a:pPr>
              <a:buNone/>
            </a:pPr>
            <a:r>
              <a:rPr lang="da-DK" dirty="0" err="1"/>
              <a:t>Walk</a:t>
            </a:r>
            <a:r>
              <a:rPr lang="da-DK" dirty="0"/>
              <a:t> and talk: Hvad er jeres egne referencegrupper? Find gerne eksempler – billede - og sæt ord på. Vend tilbage og skriv på tavlen</a:t>
            </a:r>
          </a:p>
          <a:p>
            <a:pPr marL="0" lvl="0" indent="0" rtl="0">
              <a:spcBef>
                <a:spcPts val="0"/>
              </a:spcBef>
              <a:spcAft>
                <a:spcPts val="1600"/>
              </a:spcAft>
              <a:buNone/>
            </a:pPr>
            <a:endParaRPr lang="da-DK" dirty="0"/>
          </a:p>
          <a:p>
            <a:pPr marL="0" lvl="0" indent="0" rtl="0">
              <a:spcBef>
                <a:spcPts val="0"/>
              </a:spcBef>
              <a:spcAft>
                <a:spcPts val="1600"/>
              </a:spcAft>
              <a:buNone/>
            </a:pPr>
            <a:endParaRPr lang="da-DK" dirty="0"/>
          </a:p>
          <a:p>
            <a:pPr marL="0" lvl="0" indent="0" rtl="0">
              <a:spcBef>
                <a:spcPts val="0"/>
              </a:spcBef>
              <a:spcAft>
                <a:spcPts val="1600"/>
              </a:spcAft>
              <a:buNone/>
            </a:pPr>
            <a:endParaRPr lang="da-DK" dirty="0"/>
          </a:p>
          <a:p>
            <a:pPr marL="0" lvl="0" indent="0" rtl="0">
              <a:spcBef>
                <a:spcPts val="0"/>
              </a:spcBef>
              <a:spcAft>
                <a:spcPts val="1600"/>
              </a:spcAft>
              <a:buNone/>
            </a:pPr>
            <a:endParaRPr dirty="0"/>
          </a:p>
        </p:txBody>
      </p:sp>
    </p:spTree>
    <p:extLst>
      <p:ext uri="{BB962C8B-B14F-4D97-AF65-F5344CB8AC3E}">
        <p14:creationId xmlns:p14="http://schemas.microsoft.com/office/powerpoint/2010/main" val="98064634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6A6B4E0-1F35-0DC4-FB93-F3B7BCF7B5AC}"/>
              </a:ext>
            </a:extLst>
          </p:cNvPr>
          <p:cNvSpPr>
            <a:spLocks noGrp="1"/>
          </p:cNvSpPr>
          <p:nvPr>
            <p:ph type="title"/>
          </p:nvPr>
        </p:nvSpPr>
        <p:spPr/>
        <p:txBody>
          <a:bodyPr/>
          <a:lstStyle/>
          <a:p>
            <a:r>
              <a:rPr lang="da-DK" dirty="0"/>
              <a:t>Sociale roller kan sammenlignes lidt med forskellige masker, du tager på, alt efter hvilke sociale fællesskaber du indgår i. </a:t>
            </a:r>
            <a:r>
              <a:rPr lang="da-DK"/>
              <a:t>Der er forskellige forventninger til dig, alt efter hvilken maske du tager på. </a:t>
            </a:r>
          </a:p>
        </p:txBody>
      </p:sp>
    </p:spTree>
    <p:extLst>
      <p:ext uri="{BB962C8B-B14F-4D97-AF65-F5344CB8AC3E}">
        <p14:creationId xmlns:p14="http://schemas.microsoft.com/office/powerpoint/2010/main" val="736013573"/>
      </p:ext>
    </p:extLst>
  </p:cSld>
  <p:clrMapOvr>
    <a:masterClrMapping/>
  </p:clrMapOvr>
</p:sld>
</file>

<file path=ppt/theme/theme1.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418</TotalTime>
  <Words>337</Words>
  <Application>Microsoft Office PowerPoint</Application>
  <PresentationFormat>Skærmshow (16:9)</PresentationFormat>
  <Paragraphs>50</Paragraphs>
  <Slides>10</Slides>
  <Notes>5</Notes>
  <HiddenSlides>0</HiddenSlides>
  <MMClips>0</MMClips>
  <ScaleCrop>false</ScaleCrop>
  <HeadingPairs>
    <vt:vector size="6" baseType="variant">
      <vt:variant>
        <vt:lpstr>Benyttede skrifttyper</vt:lpstr>
      </vt:variant>
      <vt:variant>
        <vt:i4>2</vt:i4>
      </vt:variant>
      <vt:variant>
        <vt:lpstr>Tema</vt:lpstr>
      </vt:variant>
      <vt:variant>
        <vt:i4>1</vt:i4>
      </vt:variant>
      <vt:variant>
        <vt:lpstr>Slidetitler</vt:lpstr>
      </vt:variant>
      <vt:variant>
        <vt:i4>10</vt:i4>
      </vt:variant>
    </vt:vector>
  </HeadingPairs>
  <TitlesOfParts>
    <vt:vector size="13" baseType="lpstr">
      <vt:lpstr>Arial</vt:lpstr>
      <vt:lpstr>Verdana</vt:lpstr>
      <vt:lpstr>Simple Light</vt:lpstr>
      <vt:lpstr>Identitet  Oplæg til gruppearbejde</vt:lpstr>
      <vt:lpstr>Nøgleord</vt:lpstr>
      <vt:lpstr>Identitet</vt:lpstr>
      <vt:lpstr>De fire niveauer</vt:lpstr>
      <vt:lpstr>PowerPoint-præsentation</vt:lpstr>
      <vt:lpstr>Hvordan? Meads beskrivelse</vt:lpstr>
      <vt:lpstr>Sociale grupper</vt:lpstr>
      <vt:lpstr>Gruppetyper</vt:lpstr>
      <vt:lpstr>Sociale roller kan sammenlignes lidt med forskellige masker, du tager på, alt efter hvilke sociale fællesskaber du indgår i. Der er forskellige forventninger til dig, alt efter hvilken maske du tager på. </vt:lpstr>
      <vt:lpstr>Gruppearbejde om de sociale gruppers betydning</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Social kontrol Identitet</dc:title>
  <dc:creator>Niels</dc:creator>
  <cp:lastModifiedBy>Niels Magnus Christensen</cp:lastModifiedBy>
  <cp:revision>40</cp:revision>
  <dcterms:modified xsi:type="dcterms:W3CDTF">2025-11-30T20:32:19Z</dcterms:modified>
</cp:coreProperties>
</file>