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58" r:id="rId4"/>
    <p:sldId id="269" r:id="rId5"/>
    <p:sldId id="263" r:id="rId6"/>
    <p:sldId id="257" r:id="rId7"/>
    <p:sldId id="270" r:id="rId8"/>
    <p:sldId id="260" r:id="rId9"/>
    <p:sldId id="261" r:id="rId10"/>
    <p:sldId id="274" r:id="rId11"/>
    <p:sldId id="25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modSld">
      <pc:chgData name="Niels Magnus Christensen" userId="f070d0d2-aefe-4531-8fcf-a79ac56b3ec8" providerId="ADAL" clId="{DBD73646-CD09-482C-8B27-AE3EDD69729B}" dt="2025-12-07T09:31:04.446" v="70" actId="20577"/>
      <pc:docMkLst>
        <pc:docMk/>
      </pc:docMkLst>
      <pc:sldChg chg="modSp mod">
        <pc:chgData name="Niels Magnus Christensen" userId="f070d0d2-aefe-4531-8fcf-a79ac56b3ec8" providerId="ADAL" clId="{DBD73646-CD09-482C-8B27-AE3EDD69729B}" dt="2025-12-07T09:04:24.053" v="56" actId="20577"/>
        <pc:sldMkLst>
          <pc:docMk/>
          <pc:sldMk cId="3727796863" sldId="258"/>
        </pc:sldMkLst>
        <pc:spChg chg="mod">
          <ac:chgData name="Niels Magnus Christensen" userId="f070d0d2-aefe-4531-8fcf-a79ac56b3ec8" providerId="ADAL" clId="{DBD73646-CD09-482C-8B27-AE3EDD69729B}" dt="2025-12-07T09:04:24.053" v="56" actId="20577"/>
          <ac:spMkLst>
            <pc:docMk/>
            <pc:sldMk cId="3727796863" sldId="258"/>
            <ac:spMk id="5" creationId="{00000000-0000-0000-0000-000000000000}"/>
          </ac:spMkLst>
        </pc:spChg>
      </pc:sldChg>
      <pc:sldChg chg="modSp mod">
        <pc:chgData name="Niels Magnus Christensen" userId="f070d0d2-aefe-4531-8fcf-a79ac56b3ec8" providerId="ADAL" clId="{DBD73646-CD09-482C-8B27-AE3EDD69729B}" dt="2025-12-07T09:31:04.446" v="70" actId="20577"/>
        <pc:sldMkLst>
          <pc:docMk/>
          <pc:sldMk cId="1404837982" sldId="263"/>
        </pc:sldMkLst>
        <pc:spChg chg="mod">
          <ac:chgData name="Niels Magnus Christensen" userId="f070d0d2-aefe-4531-8fcf-a79ac56b3ec8" providerId="ADAL" clId="{DBD73646-CD09-482C-8B27-AE3EDD69729B}" dt="2025-12-07T09:31:04.446" v="70" actId="20577"/>
          <ac:spMkLst>
            <pc:docMk/>
            <pc:sldMk cId="1404837982" sldId="263"/>
            <ac:spMk id="2" creationId="{05D52EBA-B9F7-C079-A768-7986F07D3507}"/>
          </ac:spMkLst>
        </pc:spChg>
      </pc:sldChg>
      <pc:sldChg chg="modSp mod">
        <pc:chgData name="Niels Magnus Christensen" userId="f070d0d2-aefe-4531-8fcf-a79ac56b3ec8" providerId="ADAL" clId="{DBD73646-CD09-482C-8B27-AE3EDD69729B}" dt="2025-12-07T09:30:19.629" v="57" actId="6549"/>
        <pc:sldMkLst>
          <pc:docMk/>
          <pc:sldMk cId="1664103709" sldId="274"/>
        </pc:sldMkLst>
        <pc:spChg chg="mod">
          <ac:chgData name="Niels Magnus Christensen" userId="f070d0d2-aefe-4531-8fcf-a79ac56b3ec8" providerId="ADAL" clId="{DBD73646-CD09-482C-8B27-AE3EDD69729B}" dt="2025-12-07T09:30:19.629" v="57" actId="6549"/>
          <ac:spMkLst>
            <pc:docMk/>
            <pc:sldMk cId="1664103709" sldId="274"/>
            <ac:spMk id="3" creationId="{B14A7E6A-2FEC-4E1E-B772-FD36CE9882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74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7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78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102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97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444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63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212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9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9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45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7A68-0446-4187-B286-5A85533F55F3}" type="datetimeFigureOut">
              <a:rPr lang="da-DK" smtClean="0"/>
              <a:t>07-12-2025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F26B-A3BB-40A2-B913-5886576DD8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68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7Xr3AsBEK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Samfundsudviklingen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dirty="0"/>
              <a:t>Nye teknologiske udviklinger</a:t>
            </a:r>
          </a:p>
          <a:p>
            <a:r>
              <a:rPr lang="da-DK" dirty="0"/>
              <a:t>Sociale medier</a:t>
            </a:r>
          </a:p>
          <a:p>
            <a:r>
              <a:rPr lang="da-DK" dirty="0"/>
              <a:t>Identitetsarbejde nonstop?</a:t>
            </a:r>
          </a:p>
          <a:p>
            <a:r>
              <a:rPr lang="da-DK" dirty="0"/>
              <a:t>Hvordan præsenterer vi os for omverdenen?</a:t>
            </a:r>
          </a:p>
          <a:p>
            <a:r>
              <a:rPr lang="da-DK" dirty="0"/>
              <a:t>Iscenesættelser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Begreber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37F29E-874D-83C1-042E-867FB3DA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49" y="169863"/>
            <a:ext cx="4762499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4998F-6475-490A-9CCF-134436DA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Og hvad gør vi så?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4A7E6A-2FEC-4E1E-B772-FD36CE988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Ted Talk med Sherry </a:t>
            </a:r>
            <a:r>
              <a:rPr lang="da-DK" dirty="0" err="1"/>
              <a:t>Turkle</a:t>
            </a:r>
            <a:endParaRPr lang="da-DK" dirty="0"/>
          </a:p>
          <a:p>
            <a:r>
              <a:rPr lang="da-DK" dirty="0">
                <a:hlinkClick r:id="rId2"/>
              </a:rPr>
              <a:t>https://www.youtube.com/watch?v=t7Xr3AsBEK4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10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om identitet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Vedlagt som et </a:t>
            </a:r>
            <a:r>
              <a:rPr lang="da-DK" dirty="0" err="1"/>
              <a:t>Worddokument</a:t>
            </a:r>
            <a:endParaRPr lang="da-DK" dirty="0"/>
          </a:p>
          <a:p>
            <a:r>
              <a:rPr lang="da-DK" dirty="0"/>
              <a:t>Spørgsmål </a:t>
            </a:r>
            <a:r>
              <a:rPr lang="da-DK"/>
              <a:t>til artikler, </a:t>
            </a:r>
            <a:r>
              <a:rPr lang="da-DK" dirty="0"/>
              <a:t>som I skal læse til næste gang indgår også.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12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46B1CD-1B7B-4BBA-8878-B1D0D66F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Giddens og identitet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18698D-41FD-82A2-F7CA-3D973B2C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dirty="0"/>
              <a:t>Det senmoderne samfund:</a:t>
            </a:r>
          </a:p>
          <a:p>
            <a:r>
              <a:rPr lang="da-DK" dirty="0"/>
              <a:t>Individet er ideelt set refleksivt – overvejer muligheder og begrænsninger</a:t>
            </a:r>
          </a:p>
          <a:p>
            <a:r>
              <a:rPr lang="da-DK" dirty="0"/>
              <a:t>Ontologisk usikkerhed – usikkerhed om sig selv og livsvalg</a:t>
            </a:r>
          </a:p>
          <a:p>
            <a:r>
              <a:rPr lang="da-DK" dirty="0"/>
              <a:t>Samfundet er præget af aftraditionalisering – traditioner forsvinder og dette medfører orienteringsvanskeligheder for individet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06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Erwin Goffman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83" y="3111189"/>
            <a:ext cx="8334341" cy="2609011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047783" y="5756366"/>
            <a:ext cx="737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Er det muligt at være </a:t>
            </a:r>
            <a:r>
              <a:rPr lang="da-DK" dirty="0" err="1"/>
              <a:t>backstage</a:t>
            </a:r>
            <a:r>
              <a:rPr lang="da-DK" dirty="0"/>
              <a:t> i det senmoderne samfund? Kan I?</a:t>
            </a:r>
          </a:p>
          <a:p>
            <a:r>
              <a:rPr lang="da-DK" dirty="0"/>
              <a:t>Er opdelingen på vej til at opløses – flydende grænser mellem arenaer?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886691" y="1407542"/>
            <a:ext cx="6350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sociale maske: FACE</a:t>
            </a:r>
          </a:p>
          <a:p>
            <a:r>
              <a:rPr lang="da-DK" dirty="0"/>
              <a:t>Den sociale situation: SETTING</a:t>
            </a:r>
          </a:p>
          <a:p>
            <a:r>
              <a:rPr lang="da-DK" dirty="0"/>
              <a:t>Styring: </a:t>
            </a:r>
            <a:r>
              <a:rPr lang="da-DK" dirty="0" err="1"/>
              <a:t>impression</a:t>
            </a:r>
            <a:r>
              <a:rPr lang="da-DK" dirty="0"/>
              <a:t> management</a:t>
            </a:r>
          </a:p>
          <a:p>
            <a:r>
              <a:rPr lang="da-DK" dirty="0"/>
              <a:t>Selviscenesættelse</a:t>
            </a:r>
          </a:p>
          <a:p>
            <a:r>
              <a:rPr lang="da-DK" dirty="0"/>
              <a:t>Beskyttelsesmekanisme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037036C-BB06-5918-0FF2-D2D591BA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11" y="146164"/>
            <a:ext cx="4953089" cy="2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F2D798-B1DE-EE99-9C03-4BA5E18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da-DK"/>
              <a:t>Rollerne front- og backstage?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F54B01-8B34-D74D-A508-DF0E2447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da-DK" sz="2000"/>
              <a:t>Ikke påtaget</a:t>
            </a:r>
          </a:p>
          <a:p>
            <a:r>
              <a:rPr lang="da-DK" sz="2000"/>
              <a:t>Passende adfærd til alle situationer</a:t>
            </a:r>
          </a:p>
          <a:p>
            <a:r>
              <a:rPr lang="da-DK" sz="2000"/>
              <a:t>Al menneskelig adfærd er performativ</a:t>
            </a:r>
          </a:p>
          <a:p>
            <a:endParaRPr lang="da-DK" sz="2000"/>
          </a:p>
        </p:txBody>
      </p:sp>
      <p:pic>
        <p:nvPicPr>
          <p:cNvPr id="5" name="Billede 4" descr="Et billede, der indeholder person, Ansigt, mur, Mobiltelefon&#10;&#10;Automatisk genereret beskrivelse">
            <a:extLst>
              <a:ext uri="{FF2B5EF4-FFF2-40B4-BE49-F238E27FC236}">
                <a16:creationId xmlns:a16="http://schemas.microsoft.com/office/drawing/2014/main" id="{9693D134-4F78-2F1D-EEF1-50C132C4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31" b="-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Billede 3" descr="Et billede, der indeholder maleri, bordservice, person, vin&#10;&#10;Automatisk genereret beskrivelse">
            <a:extLst>
              <a:ext uri="{FF2B5EF4-FFF2-40B4-BE49-F238E27FC236}">
                <a16:creationId xmlns:a16="http://schemas.microsoft.com/office/drawing/2014/main" id="{E058A2C5-E4B5-6672-CC23-6FE40EBC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264" b="1475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027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D52EBA-B9F7-C079-A768-7986F07D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Identitet </a:t>
            </a:r>
            <a:r>
              <a:rPr lang="da-DK">
                <a:solidFill>
                  <a:srgbClr val="FFFFFF"/>
                </a:solidFill>
              </a:rPr>
              <a:t>og SoMe?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05676D-739D-F00B-3383-4DF3CB28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En social konstruktion</a:t>
            </a:r>
          </a:p>
          <a:p>
            <a:r>
              <a:rPr lang="da-DK" dirty="0"/>
              <a:t>Medieret identitet</a:t>
            </a:r>
          </a:p>
          <a:p>
            <a:r>
              <a:rPr lang="da-DK" dirty="0"/>
              <a:t>Man arbejder med et bestemt bilede af sig selv</a:t>
            </a:r>
          </a:p>
          <a:p>
            <a:r>
              <a:rPr lang="da-DK" dirty="0"/>
              <a:t>Man søger accept og anerkendelse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39973E0-36C2-A1A7-DAE6-A61C0D8E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464" y="4122819"/>
            <a:ext cx="4092344" cy="27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sociale mediers rolle?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523784" y="1681163"/>
            <a:ext cx="5473792" cy="4508500"/>
          </a:xfrm>
        </p:spPr>
        <p:txBody>
          <a:bodyPr/>
          <a:lstStyle/>
          <a:p>
            <a:r>
              <a:rPr lang="da-DK" dirty="0"/>
              <a:t>De sociale rum er ikke ”lukkede”</a:t>
            </a:r>
          </a:p>
          <a:p>
            <a:r>
              <a:rPr lang="da-DK" dirty="0"/>
              <a:t>Vi bruger sociale medier til at udvikle vores identitet – accept og anerkendelse</a:t>
            </a:r>
          </a:p>
          <a:p>
            <a:r>
              <a:rPr lang="da-DK" dirty="0" err="1"/>
              <a:t>Kontruktion</a:t>
            </a:r>
            <a:r>
              <a:rPr lang="da-DK" dirty="0"/>
              <a:t> – </a:t>
            </a:r>
            <a:r>
              <a:rPr lang="da-DK" dirty="0" err="1"/>
              <a:t>impression</a:t>
            </a:r>
            <a:r>
              <a:rPr lang="da-DK" dirty="0"/>
              <a:t>-management</a:t>
            </a:r>
          </a:p>
          <a:p>
            <a:r>
              <a:rPr lang="da-DK" dirty="0"/>
              <a:t>Instagram, Facebook, Snapchat……., </a:t>
            </a:r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3"/>
          </p:nvPr>
        </p:nvSpPr>
        <p:spPr>
          <a:xfrm>
            <a:off x="6691964" y="1269207"/>
            <a:ext cx="5183188" cy="823912"/>
          </a:xfrm>
        </p:spPr>
        <p:txBody>
          <a:bodyPr/>
          <a:lstStyle/>
          <a:p>
            <a:r>
              <a:rPr lang="da-DK" dirty="0" err="1"/>
              <a:t>Meyrowitz</a:t>
            </a:r>
            <a:r>
              <a:rPr lang="da-DK" dirty="0"/>
              <a:t>: det hele flyder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D48A2DBB-8351-3D37-2FF2-7B5BA8A4C3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5400000">
            <a:off x="8286617" y="3080748"/>
            <a:ext cx="4057048" cy="3497455"/>
          </a:xfrm>
        </p:spPr>
      </p:pic>
    </p:spTree>
    <p:extLst>
      <p:ext uri="{BB962C8B-B14F-4D97-AF65-F5344CB8AC3E}">
        <p14:creationId xmlns:p14="http://schemas.microsoft.com/office/powerpoint/2010/main" val="386965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A7F1C-F88B-89E5-9589-9A00E18C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tolkninger af SoMe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57070C-9F34-5E24-FFD4-19D8B889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Pessimisterne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A8F4EE-700F-9D85-7FDD-E67F77CB49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Erstatter/fortrænger ansigt til ansigt relationer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68365BD-A879-9C44-85BE-41578989C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Optimisterne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1E92479-7E48-0688-D9C6-09B81ABE4D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Udvider det sociale liv/rum</a:t>
            </a:r>
          </a:p>
        </p:txBody>
      </p:sp>
    </p:spTree>
    <p:extLst>
      <p:ext uri="{BB962C8B-B14F-4D97-AF65-F5344CB8AC3E}">
        <p14:creationId xmlns:p14="http://schemas.microsoft.com/office/powerpoint/2010/main" val="240637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7BF33-6A2F-4A23-A210-8585D810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Sherry </a:t>
            </a:r>
            <a:r>
              <a:rPr lang="da-DK" dirty="0" err="1"/>
              <a:t>Turkle</a:t>
            </a:r>
            <a:r>
              <a:rPr lang="da-DK" dirty="0"/>
              <a:t> – alene sammen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263436-0CC8-49E1-8E32-95571C37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Teknologien begrænser evne til at tale sammen ansigt til ansigt</a:t>
            </a:r>
          </a:p>
          <a:p>
            <a:r>
              <a:rPr lang="da-DK" dirty="0"/>
              <a:t>Gør os ude af stand til at være alene – følelse af ensomhed</a:t>
            </a:r>
          </a:p>
          <a:p>
            <a:endParaRPr lang="da-DK" dirty="0"/>
          </a:p>
          <a:p>
            <a:r>
              <a:rPr lang="da-DK" dirty="0"/>
              <a:t>Vi vil gerne være sammen, men deler opmærksomheden med:</a:t>
            </a:r>
          </a:p>
          <a:p>
            <a:pPr lvl="1"/>
            <a:r>
              <a:rPr lang="da-DK" dirty="0"/>
              <a:t>På arbejde</a:t>
            </a:r>
          </a:p>
          <a:p>
            <a:pPr lvl="1"/>
            <a:r>
              <a:rPr lang="da-DK" dirty="0"/>
              <a:t>Skrive beskeder til venner</a:t>
            </a:r>
          </a:p>
          <a:p>
            <a:pPr lvl="1"/>
            <a:r>
              <a:rPr lang="da-DK" dirty="0"/>
              <a:t>Følge med i notifikationer</a:t>
            </a:r>
          </a:p>
          <a:p>
            <a:pPr lvl="1"/>
            <a:r>
              <a:rPr lang="da-DK" dirty="0"/>
              <a:t>Etc.</a:t>
            </a:r>
          </a:p>
          <a:p>
            <a:r>
              <a:rPr lang="da-DK" dirty="0"/>
              <a:t>Skaber distance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37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D6732-2D31-4647-830B-0DB6E91F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47AA63-0CD3-4CA0-B3B0-839CAD88F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Ansigt til ansigt er vanskeligt og hårdt, kompliceret og krævende</a:t>
            </a:r>
          </a:p>
          <a:p>
            <a:r>
              <a:rPr lang="da-DK" dirty="0"/>
              <a:t>Til gengæld kan vi styre relationen på de overfladiske platforme – appellere til hjernen</a:t>
            </a:r>
          </a:p>
          <a:p>
            <a:pPr lvl="1"/>
            <a:r>
              <a:rPr lang="da-DK" dirty="0"/>
              <a:t>Vi kan selv styre hvor opmærksomheden skal hen</a:t>
            </a:r>
          </a:p>
          <a:p>
            <a:pPr lvl="1"/>
            <a:r>
              <a:rPr lang="da-DK" dirty="0"/>
              <a:t>Vi bliver altid hørt</a:t>
            </a:r>
          </a:p>
          <a:p>
            <a:pPr lvl="1"/>
            <a:r>
              <a:rPr lang="da-DK" dirty="0"/>
              <a:t>Vi er aldrig ”alene”</a:t>
            </a:r>
          </a:p>
          <a:p>
            <a:pPr lvl="1"/>
            <a:endParaRPr lang="da-DK" dirty="0"/>
          </a:p>
          <a:p>
            <a:r>
              <a:rPr lang="da-DK" dirty="0"/>
              <a:t>Det sidste aspekt skaber en frygt for at være alene</a:t>
            </a:r>
          </a:p>
          <a:p>
            <a:r>
              <a:rPr lang="da-DK" dirty="0"/>
              <a:t>Vi ”forbinder” os hele tiden for at undgå denne følelse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186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367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Samfundsudviklingen</vt:lpstr>
      <vt:lpstr>Giddens og identitet</vt:lpstr>
      <vt:lpstr>Erwin Goffman</vt:lpstr>
      <vt:lpstr>Rollerne front- og backstage?</vt:lpstr>
      <vt:lpstr>Identitet og SoMe?</vt:lpstr>
      <vt:lpstr>De sociale mediers rolle?</vt:lpstr>
      <vt:lpstr>To tolkninger af SoMe</vt:lpstr>
      <vt:lpstr>Sherry Turkle – alene sammen</vt:lpstr>
      <vt:lpstr>Hvorfor?</vt:lpstr>
      <vt:lpstr>Og hvad gør vi så?</vt:lpstr>
      <vt:lpstr>Gruppearbejde om identitet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Windows User</dc:creator>
  <cp:lastModifiedBy>Niels Magnus Christensen</cp:lastModifiedBy>
  <cp:revision>26</cp:revision>
  <dcterms:created xsi:type="dcterms:W3CDTF">2018-11-28T16:55:05Z</dcterms:created>
  <dcterms:modified xsi:type="dcterms:W3CDTF">2025-12-07T09:31:05Z</dcterms:modified>
</cp:coreProperties>
</file>