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61" r:id="rId3"/>
    <p:sldId id="262" r:id="rId4"/>
    <p:sldId id="265" r:id="rId5"/>
    <p:sldId id="266" r:id="rId6"/>
    <p:sldId id="278" r:id="rId7"/>
    <p:sldId id="279" r:id="rId8"/>
    <p:sldId id="280" r:id="rId9"/>
    <p:sldId id="263" r:id="rId10"/>
    <p:sldId id="264" r:id="rId11"/>
    <p:sldId id="277" r:id="rId12"/>
    <p:sldId id="273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AE7016-2467-47C3-8E5B-C18325B030D2}" v="7" dt="2026-01-02T09:13:10.6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202" d="100"/>
          <a:sy n="202" d="100"/>
        </p:scale>
        <p:origin x="62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ls Magnus Christensen" userId="f070d0d2-aefe-4531-8fcf-a79ac56b3ec8" providerId="ADAL" clId="{DBD73646-CD09-482C-8B27-AE3EDD69729B}"/>
    <pc:docChg chg="custSel addSld delSld modSld sldOrd">
      <pc:chgData name="Niels Magnus Christensen" userId="f070d0d2-aefe-4531-8fcf-a79ac56b3ec8" providerId="ADAL" clId="{DBD73646-CD09-482C-8B27-AE3EDD69729B}" dt="2026-01-04T09:19:57.038" v="1602" actId="20577"/>
      <pc:docMkLst>
        <pc:docMk/>
      </pc:docMkLst>
      <pc:sldChg chg="modSp mod">
        <pc:chgData name="Niels Magnus Christensen" userId="f070d0d2-aefe-4531-8fcf-a79ac56b3ec8" providerId="ADAL" clId="{DBD73646-CD09-482C-8B27-AE3EDD69729B}" dt="2026-01-02T09:48:52.717" v="1358" actId="6549"/>
        <pc:sldMkLst>
          <pc:docMk/>
          <pc:sldMk cId="0" sldId="263"/>
        </pc:sldMkLst>
        <pc:spChg chg="mod">
          <ac:chgData name="Niels Magnus Christensen" userId="f070d0d2-aefe-4531-8fcf-a79ac56b3ec8" providerId="ADAL" clId="{DBD73646-CD09-482C-8B27-AE3EDD69729B}" dt="2026-01-02T09:33:17.098" v="707" actId="20577"/>
          <ac:spMkLst>
            <pc:docMk/>
            <pc:sldMk cId="0" sldId="263"/>
            <ac:spMk id="98" creationId="{00000000-0000-0000-0000-000000000000}"/>
          </ac:spMkLst>
        </pc:spChg>
        <pc:spChg chg="mod">
          <ac:chgData name="Niels Magnus Christensen" userId="f070d0d2-aefe-4531-8fcf-a79ac56b3ec8" providerId="ADAL" clId="{DBD73646-CD09-482C-8B27-AE3EDD69729B}" dt="2026-01-02T09:48:52.717" v="1358" actId="6549"/>
          <ac:spMkLst>
            <pc:docMk/>
            <pc:sldMk cId="0" sldId="263"/>
            <ac:spMk id="99" creationId="{00000000-0000-0000-0000-000000000000}"/>
          </ac:spMkLst>
        </pc:spChg>
      </pc:sldChg>
      <pc:sldChg chg="modSp mod">
        <pc:chgData name="Niels Magnus Christensen" userId="f070d0d2-aefe-4531-8fcf-a79ac56b3ec8" providerId="ADAL" clId="{DBD73646-CD09-482C-8B27-AE3EDD69729B}" dt="2026-01-02T09:49:17.068" v="1378" actId="20577"/>
        <pc:sldMkLst>
          <pc:docMk/>
          <pc:sldMk cId="0" sldId="264"/>
        </pc:sldMkLst>
        <pc:graphicFrameChg chg="modGraphic">
          <ac:chgData name="Niels Magnus Christensen" userId="f070d0d2-aefe-4531-8fcf-a79ac56b3ec8" providerId="ADAL" clId="{DBD73646-CD09-482C-8B27-AE3EDD69729B}" dt="2026-01-02T09:49:17.068" v="1378" actId="20577"/>
          <ac:graphicFrameMkLst>
            <pc:docMk/>
            <pc:sldMk cId="0" sldId="264"/>
            <ac:graphicFrameMk id="3" creationId="{00000000-0000-0000-0000-000000000000}"/>
          </ac:graphicFrameMkLst>
        </pc:graphicFrameChg>
      </pc:sldChg>
      <pc:sldChg chg="modSp mod">
        <pc:chgData name="Niels Magnus Christensen" userId="f070d0d2-aefe-4531-8fcf-a79ac56b3ec8" providerId="ADAL" clId="{DBD73646-CD09-482C-8B27-AE3EDD69729B}" dt="2026-01-02T09:20:28.006" v="397" actId="20577"/>
        <pc:sldMkLst>
          <pc:docMk/>
          <pc:sldMk cId="3259171439" sldId="265"/>
        </pc:sldMkLst>
        <pc:spChg chg="mod">
          <ac:chgData name="Niels Magnus Christensen" userId="f070d0d2-aefe-4531-8fcf-a79ac56b3ec8" providerId="ADAL" clId="{DBD73646-CD09-482C-8B27-AE3EDD69729B}" dt="2026-01-02T09:20:28.006" v="397" actId="20577"/>
          <ac:spMkLst>
            <pc:docMk/>
            <pc:sldMk cId="3259171439" sldId="265"/>
            <ac:spMk id="3" creationId="{00000000-0000-0000-0000-000000000000}"/>
          </ac:spMkLst>
        </pc:spChg>
      </pc:sldChg>
      <pc:sldChg chg="modSp mod">
        <pc:chgData name="Niels Magnus Christensen" userId="f070d0d2-aefe-4531-8fcf-a79ac56b3ec8" providerId="ADAL" clId="{DBD73646-CD09-482C-8B27-AE3EDD69729B}" dt="2026-01-02T09:20:58.230" v="431" actId="20577"/>
        <pc:sldMkLst>
          <pc:docMk/>
          <pc:sldMk cId="3165581737" sldId="266"/>
        </pc:sldMkLst>
        <pc:spChg chg="mod">
          <ac:chgData name="Niels Magnus Christensen" userId="f070d0d2-aefe-4531-8fcf-a79ac56b3ec8" providerId="ADAL" clId="{DBD73646-CD09-482C-8B27-AE3EDD69729B}" dt="2026-01-02T09:20:58.230" v="431" actId="20577"/>
          <ac:spMkLst>
            <pc:docMk/>
            <pc:sldMk cId="3165581737" sldId="266"/>
            <ac:spMk id="3" creationId="{00000000-0000-0000-0000-000000000000}"/>
          </ac:spMkLst>
        </pc:spChg>
      </pc:sldChg>
      <pc:sldChg chg="modSp mod">
        <pc:chgData name="Niels Magnus Christensen" userId="f070d0d2-aefe-4531-8fcf-a79ac56b3ec8" providerId="ADAL" clId="{DBD73646-CD09-482C-8B27-AE3EDD69729B}" dt="2026-01-02T10:36:34.369" v="1544" actId="6549"/>
        <pc:sldMkLst>
          <pc:docMk/>
          <pc:sldMk cId="2385432820" sldId="273"/>
        </pc:sldMkLst>
        <pc:spChg chg="mod">
          <ac:chgData name="Niels Magnus Christensen" userId="f070d0d2-aefe-4531-8fcf-a79ac56b3ec8" providerId="ADAL" clId="{DBD73646-CD09-482C-8B27-AE3EDD69729B}" dt="2026-01-02T10:36:34.369" v="1544" actId="6549"/>
          <ac:spMkLst>
            <pc:docMk/>
            <pc:sldMk cId="2385432820" sldId="273"/>
            <ac:spMk id="3" creationId="{00000000-0000-0000-0000-000000000000}"/>
          </ac:spMkLst>
        </pc:spChg>
      </pc:sldChg>
      <pc:sldChg chg="modSp mod">
        <pc:chgData name="Niels Magnus Christensen" userId="f070d0d2-aefe-4531-8fcf-a79ac56b3ec8" providerId="ADAL" clId="{DBD73646-CD09-482C-8B27-AE3EDD69729B}" dt="2026-01-02T09:53:27.656" v="1409" actId="20577"/>
        <pc:sldMkLst>
          <pc:docMk/>
          <pc:sldMk cId="4118916497" sldId="277"/>
        </pc:sldMkLst>
        <pc:spChg chg="mod">
          <ac:chgData name="Niels Magnus Christensen" userId="f070d0d2-aefe-4531-8fcf-a79ac56b3ec8" providerId="ADAL" clId="{DBD73646-CD09-482C-8B27-AE3EDD69729B}" dt="2026-01-02T09:33:52.389" v="751" actId="20577"/>
          <ac:spMkLst>
            <pc:docMk/>
            <pc:sldMk cId="4118916497" sldId="277"/>
            <ac:spMk id="2" creationId="{85A94267-7448-CCAA-9ACD-A745FBA36511}"/>
          </ac:spMkLst>
        </pc:spChg>
        <pc:spChg chg="mod">
          <ac:chgData name="Niels Magnus Christensen" userId="f070d0d2-aefe-4531-8fcf-a79ac56b3ec8" providerId="ADAL" clId="{DBD73646-CD09-482C-8B27-AE3EDD69729B}" dt="2026-01-02T09:53:27.656" v="1409" actId="20577"/>
          <ac:spMkLst>
            <pc:docMk/>
            <pc:sldMk cId="4118916497" sldId="277"/>
            <ac:spMk id="3" creationId="{CF5B8BDA-B394-8D21-752F-543C91F8BE93}"/>
          </ac:spMkLst>
        </pc:spChg>
      </pc:sldChg>
      <pc:sldChg chg="addSp modSp new mod">
        <pc:chgData name="Niels Magnus Christensen" userId="f070d0d2-aefe-4531-8fcf-a79ac56b3ec8" providerId="ADAL" clId="{DBD73646-CD09-482C-8B27-AE3EDD69729B}" dt="2026-01-04T09:19:19.295" v="1558" actId="20577"/>
        <pc:sldMkLst>
          <pc:docMk/>
          <pc:sldMk cId="1508703915" sldId="278"/>
        </pc:sldMkLst>
        <pc:spChg chg="mod">
          <ac:chgData name="Niels Magnus Christensen" userId="f070d0d2-aefe-4531-8fcf-a79ac56b3ec8" providerId="ADAL" clId="{DBD73646-CD09-482C-8B27-AE3EDD69729B}" dt="2026-01-04T09:19:19.295" v="1558" actId="20577"/>
          <ac:spMkLst>
            <pc:docMk/>
            <pc:sldMk cId="1508703915" sldId="278"/>
            <ac:spMk id="2" creationId="{F4D3AC0E-1BAE-B9E3-9B68-A20650AFE701}"/>
          </ac:spMkLst>
        </pc:spChg>
        <pc:picChg chg="add mod">
          <ac:chgData name="Niels Magnus Christensen" userId="f070d0d2-aefe-4531-8fcf-a79ac56b3ec8" providerId="ADAL" clId="{DBD73646-CD09-482C-8B27-AE3EDD69729B}" dt="2026-01-04T09:19:13.841" v="1546" actId="1076"/>
          <ac:picMkLst>
            <pc:docMk/>
            <pc:sldMk cId="1508703915" sldId="278"/>
            <ac:picMk id="5" creationId="{5226B064-81DA-D64E-EA98-A19346401217}"/>
          </ac:picMkLst>
        </pc:picChg>
      </pc:sldChg>
      <pc:sldChg chg="addSp modSp new mod ord">
        <pc:chgData name="Niels Magnus Christensen" userId="f070d0d2-aefe-4531-8fcf-a79ac56b3ec8" providerId="ADAL" clId="{DBD73646-CD09-482C-8B27-AE3EDD69729B}" dt="2026-01-04T09:19:57.038" v="1602" actId="20577"/>
        <pc:sldMkLst>
          <pc:docMk/>
          <pc:sldMk cId="1642084923" sldId="279"/>
        </pc:sldMkLst>
        <pc:spChg chg="mod">
          <ac:chgData name="Niels Magnus Christensen" userId="f070d0d2-aefe-4531-8fcf-a79ac56b3ec8" providerId="ADAL" clId="{DBD73646-CD09-482C-8B27-AE3EDD69729B}" dt="2026-01-02T09:14:20.705" v="246" actId="20577"/>
          <ac:spMkLst>
            <pc:docMk/>
            <pc:sldMk cId="1642084923" sldId="279"/>
            <ac:spMk id="2" creationId="{49BE81CA-AAE3-E427-FE27-E5216AA18DED}"/>
          </ac:spMkLst>
        </pc:spChg>
        <pc:spChg chg="mod">
          <ac:chgData name="Niels Magnus Christensen" userId="f070d0d2-aefe-4531-8fcf-a79ac56b3ec8" providerId="ADAL" clId="{DBD73646-CD09-482C-8B27-AE3EDD69729B}" dt="2026-01-04T09:19:57.038" v="1602" actId="20577"/>
          <ac:spMkLst>
            <pc:docMk/>
            <pc:sldMk cId="1642084923" sldId="279"/>
            <ac:spMk id="3" creationId="{032894D3-573A-BC0C-704A-0259D33D560F}"/>
          </ac:spMkLst>
        </pc:spChg>
        <pc:picChg chg="add mod">
          <ac:chgData name="Niels Magnus Christensen" userId="f070d0d2-aefe-4531-8fcf-a79ac56b3ec8" providerId="ADAL" clId="{DBD73646-CD09-482C-8B27-AE3EDD69729B}" dt="2026-01-02T09:18:04.661" v="258" actId="14100"/>
          <ac:picMkLst>
            <pc:docMk/>
            <pc:sldMk cId="1642084923" sldId="279"/>
            <ac:picMk id="5" creationId="{52D7A04D-14B8-735D-30DD-AB23FB66C946}"/>
          </ac:picMkLst>
        </pc:picChg>
      </pc:sldChg>
      <pc:sldChg chg="addSp modSp new mod">
        <pc:chgData name="Niels Magnus Christensen" userId="f070d0d2-aefe-4531-8fcf-a79ac56b3ec8" providerId="ADAL" clId="{DBD73646-CD09-482C-8B27-AE3EDD69729B}" dt="2026-01-02T09:16:04.977" v="251" actId="1076"/>
        <pc:sldMkLst>
          <pc:docMk/>
          <pc:sldMk cId="1793753045" sldId="280"/>
        </pc:sldMkLst>
        <pc:picChg chg="add mod">
          <ac:chgData name="Niels Magnus Christensen" userId="f070d0d2-aefe-4531-8fcf-a79ac56b3ec8" providerId="ADAL" clId="{DBD73646-CD09-482C-8B27-AE3EDD69729B}" dt="2026-01-02T09:16:04.977" v="251" actId="1076"/>
          <ac:picMkLst>
            <pc:docMk/>
            <pc:sldMk cId="1793753045" sldId="280"/>
            <ac:picMk id="5" creationId="{309927D5-95D5-D894-F336-2799EC12773D}"/>
          </ac:picMkLst>
        </pc:picChg>
      </pc:sldChg>
      <pc:sldMasterChg chg="delSldLayout">
        <pc:chgData name="Niels Magnus Christensen" userId="f070d0d2-aefe-4531-8fcf-a79ac56b3ec8" providerId="ADAL" clId="{DBD73646-CD09-482C-8B27-AE3EDD69729B}" dt="2026-01-02T09:24:59.354" v="706" actId="47"/>
        <pc:sldMasterMkLst>
          <pc:docMk/>
          <pc:sldMasterMk cId="0" sldId="2147483659"/>
        </pc:sldMasterMkLst>
      </pc:sldMasterChg>
    </pc:docChg>
  </pc:docChgLst>
  <pc:docChgLst>
    <pc:chgData name="Niels Magnus Christensen" userId="f070d0d2-aefe-4531-8fcf-a79ac56b3ec8" providerId="ADAL" clId="{4A033BBB-32F0-4843-B47E-4B199B02F595}"/>
    <pc:docChg chg="modSld">
      <pc:chgData name="Niels Magnus Christensen" userId="f070d0d2-aefe-4531-8fcf-a79ac56b3ec8" providerId="ADAL" clId="{4A033BBB-32F0-4843-B47E-4B199B02F595}" dt="2026-01-02T14:36:13.186" v="92" actId="14100"/>
      <pc:docMkLst>
        <pc:docMk/>
      </pc:docMkLst>
      <pc:sldChg chg="modSp mod">
        <pc:chgData name="Niels Magnus Christensen" userId="f070d0d2-aefe-4531-8fcf-a79ac56b3ec8" providerId="ADAL" clId="{4A033BBB-32F0-4843-B47E-4B199B02F595}" dt="2026-01-02T14:33:02.291" v="4" actId="6549"/>
        <pc:sldMkLst>
          <pc:docMk/>
          <pc:sldMk cId="0" sldId="256"/>
        </pc:sldMkLst>
        <pc:spChg chg="mod">
          <ac:chgData name="Niels Magnus Christensen" userId="f070d0d2-aefe-4531-8fcf-a79ac56b3ec8" providerId="ADAL" clId="{4A033BBB-32F0-4843-B47E-4B199B02F595}" dt="2026-01-02T14:33:02.291" v="4" actId="6549"/>
          <ac:spMkLst>
            <pc:docMk/>
            <pc:sldMk cId="0" sldId="256"/>
            <ac:spMk id="2" creationId="{00000000-0000-0000-0000-000000000000}"/>
          </ac:spMkLst>
        </pc:spChg>
        <pc:spChg chg="mod">
          <ac:chgData name="Niels Magnus Christensen" userId="f070d0d2-aefe-4531-8fcf-a79ac56b3ec8" providerId="ADAL" clId="{4A033BBB-32F0-4843-B47E-4B199B02F595}" dt="2026-01-02T14:32:57.196" v="3" actId="20577"/>
          <ac:spMkLst>
            <pc:docMk/>
            <pc:sldMk cId="0" sldId="256"/>
            <ac:spMk id="54" creationId="{00000000-0000-0000-0000-000000000000}"/>
          </ac:spMkLst>
        </pc:spChg>
      </pc:sldChg>
      <pc:sldChg chg="modSp mod">
        <pc:chgData name="Niels Magnus Christensen" userId="f070d0d2-aefe-4531-8fcf-a79ac56b3ec8" providerId="ADAL" clId="{4A033BBB-32F0-4843-B47E-4B199B02F595}" dt="2026-01-02T14:36:13.186" v="92" actId="14100"/>
        <pc:sldMkLst>
          <pc:docMk/>
          <pc:sldMk cId="4118916497" sldId="277"/>
        </pc:sldMkLst>
        <pc:spChg chg="mod">
          <ac:chgData name="Niels Magnus Christensen" userId="f070d0d2-aefe-4531-8fcf-a79ac56b3ec8" providerId="ADAL" clId="{4A033BBB-32F0-4843-B47E-4B199B02F595}" dt="2026-01-02T14:36:13.186" v="92" actId="14100"/>
          <ac:spMkLst>
            <pc:docMk/>
            <pc:sldMk cId="4118916497" sldId="277"/>
            <ac:spMk id="3" creationId="{CF5B8BDA-B394-8D21-752F-543C91F8BE9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 sz="1000">
                <a:solidFill>
                  <a:schemeClr val="dk2"/>
                </a:solidFill>
              </a:rPr>
              <a:t>‹nr.›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71144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/>
              <a:t>Samfundstyper</a:t>
            </a:r>
            <a:endParaRPr dirty="0"/>
          </a:p>
        </p:txBody>
      </p:sp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88186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/>
              <a:t>Socialkarakter – det ideele menneske til alle tider?</a:t>
            </a:r>
            <a:endParaRPr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721489"/>
              </p:ext>
            </p:extLst>
          </p:nvPr>
        </p:nvGraphicFramePr>
        <p:xfrm>
          <a:off x="204439" y="1851198"/>
          <a:ext cx="8839199" cy="3204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82">
                  <a:extLst>
                    <a:ext uri="{9D8B030D-6E8A-4147-A177-3AD203B41FA5}">
                      <a16:colId xmlns:a16="http://schemas.microsoft.com/office/drawing/2014/main" val="677580785"/>
                    </a:ext>
                  </a:extLst>
                </a:gridCol>
                <a:gridCol w="1835682">
                  <a:extLst>
                    <a:ext uri="{9D8B030D-6E8A-4147-A177-3AD203B41FA5}">
                      <a16:colId xmlns:a16="http://schemas.microsoft.com/office/drawing/2014/main" val="37343892"/>
                    </a:ext>
                  </a:extLst>
                </a:gridCol>
                <a:gridCol w="3076302">
                  <a:extLst>
                    <a:ext uri="{9D8B030D-6E8A-4147-A177-3AD203B41FA5}">
                      <a16:colId xmlns:a16="http://schemas.microsoft.com/office/drawing/2014/main" val="584282907"/>
                    </a:ext>
                  </a:extLst>
                </a:gridCol>
                <a:gridCol w="2091533">
                  <a:extLst>
                    <a:ext uri="{9D8B030D-6E8A-4147-A177-3AD203B41FA5}">
                      <a16:colId xmlns:a16="http://schemas.microsoft.com/office/drawing/2014/main" val="3814726407"/>
                    </a:ext>
                  </a:extLst>
                </a:gridCol>
              </a:tblGrid>
              <a:tr h="774000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Samfundstype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Central(nødvendig) karakteregenskab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err="1">
                          <a:solidFill>
                            <a:schemeClr val="tx1"/>
                          </a:solidFill>
                        </a:rPr>
                        <a:t>Riesmans</a:t>
                      </a:r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 socialkarakterer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err="1">
                          <a:solidFill>
                            <a:schemeClr val="tx1"/>
                          </a:solidFill>
                        </a:rPr>
                        <a:t>Bouchets</a:t>
                      </a:r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 socialkarakterer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218125"/>
                  </a:ext>
                </a:extLst>
              </a:tr>
              <a:tr h="774000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Det traditionelle samfund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Lydighed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Det traditionsstyrede individ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Myren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590722"/>
                  </a:ext>
                </a:extLst>
              </a:tr>
              <a:tr h="774000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Det moderne samfund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Selvstændighed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Det </a:t>
                      </a:r>
                      <a:r>
                        <a:rPr lang="da-DK" dirty="0" err="1">
                          <a:solidFill>
                            <a:schemeClr val="tx1"/>
                          </a:solidFill>
                        </a:rPr>
                        <a:t>indrestyrede</a:t>
                      </a:r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 individ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Sneglen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936060"/>
                  </a:ext>
                </a:extLst>
              </a:tr>
              <a:tr h="882116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Det senmoderne samfund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Tilpasning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Det gruppestyrede individ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Kamæleonen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980112"/>
                  </a:ext>
                </a:extLst>
              </a:tr>
            </a:tbl>
          </a:graphicData>
        </a:graphic>
      </p:graphicFrame>
      <p:pic>
        <p:nvPicPr>
          <p:cNvPr id="3074" name="Picture 2" descr="Riesman, David - Samfundsfag">
            <a:extLst>
              <a:ext uri="{FF2B5EF4-FFF2-40B4-BE49-F238E27FC236}">
                <a16:creationId xmlns:a16="http://schemas.microsoft.com/office/drawing/2014/main" id="{1B6F9DA1-DC9F-A5D7-BC96-93602F02A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36744"/>
            <a:ext cx="1150899" cy="92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ominique Bouchet">
            <a:extLst>
              <a:ext uri="{FF2B5EF4-FFF2-40B4-BE49-F238E27FC236}">
                <a16:creationId xmlns:a16="http://schemas.microsoft.com/office/drawing/2014/main" id="{D252D4DE-B403-4650-C1A5-D663A6A9A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51" y="660886"/>
            <a:ext cx="766182" cy="114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A94267-7448-CCAA-9ACD-A745FBA36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Gruppearbejde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F5B8BDA-B394-8D21-752F-543C91F8B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33325"/>
            <a:ext cx="8520600" cy="3899592"/>
          </a:xfrm>
        </p:spPr>
        <p:txBody>
          <a:bodyPr/>
          <a:lstStyle/>
          <a:p>
            <a:pPr>
              <a:buAutoNum type="arabicPeriod"/>
            </a:pPr>
            <a:r>
              <a:rPr lang="da-DK" dirty="0"/>
              <a:t>Begynd med individuelt at gå gennem øvelsen på lektionen – link</a:t>
            </a:r>
          </a:p>
          <a:p>
            <a:pPr>
              <a:buAutoNum type="arabicPeriod"/>
            </a:pPr>
            <a:r>
              <a:rPr lang="da-DK" dirty="0"/>
              <a:t>I er opdelt i tilfældige grupper af 3. Hver gruppe skal beskrive en typisk hverdag for en ung (dreng eller pige) ud fra en given samfundstype. 	</a:t>
            </a:r>
          </a:p>
          <a:p>
            <a:pPr lvl="1">
              <a:buAutoNum type="arabicPeriod"/>
            </a:pPr>
            <a:r>
              <a:rPr lang="da-DK" dirty="0"/>
              <a:t>Hvad arbejder man med? Hvem bestemmer? Kønsroller? Børnenes rolle og betydning? Livsforløb? Etc.</a:t>
            </a:r>
          </a:p>
          <a:p>
            <a:pPr lvl="1">
              <a:buAutoNum type="arabicPeriod"/>
            </a:pPr>
            <a:r>
              <a:rPr lang="da-DK" dirty="0"/>
              <a:t>I skal kunne fortælle om det på klassen på 3-5 minutter i slutningen af lektionen. Vi vælger en gruppe fra hver samfundstype  </a:t>
            </a:r>
          </a:p>
          <a:p>
            <a:pPr marL="114300" indent="0">
              <a:buNone/>
            </a:pPr>
            <a:endParaRPr lang="da-DK" dirty="0"/>
          </a:p>
          <a:p>
            <a:pPr marL="114300" indent="0">
              <a:buNone/>
            </a:pPr>
            <a:r>
              <a:rPr lang="da-DK" dirty="0"/>
              <a:t>1-3: Det traditionelle samfund</a:t>
            </a:r>
          </a:p>
          <a:p>
            <a:pPr marL="114300" indent="0">
              <a:buNone/>
            </a:pPr>
            <a:r>
              <a:rPr lang="da-DK" dirty="0"/>
              <a:t>4-6: Det moderne samfund</a:t>
            </a:r>
          </a:p>
          <a:p>
            <a:pPr marL="114300" indent="0">
              <a:buNone/>
            </a:pPr>
            <a:r>
              <a:rPr lang="da-DK" dirty="0"/>
              <a:t>7-9: Det senmoderne samfund</a:t>
            </a:r>
          </a:p>
          <a:p>
            <a:pPr>
              <a:buAutoNum type="arabicPeriod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8916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Teorier om samfundets udvikling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Anthony Giddens – refleksivitet i det moderne samfund</a:t>
            </a:r>
          </a:p>
          <a:p>
            <a:r>
              <a:rPr lang="da-DK" dirty="0"/>
              <a:t>Hartmut Rosa – accelerationssamfundet</a:t>
            </a:r>
          </a:p>
          <a:p>
            <a:pPr marL="114300" indent="0">
              <a:buNone/>
            </a:pPr>
            <a:endParaRPr lang="da-DK" dirty="0"/>
          </a:p>
          <a:p>
            <a:pPr marL="114300" indent="0">
              <a:buNone/>
            </a:pPr>
            <a:endParaRPr lang="da-DK" dirty="0"/>
          </a:p>
          <a:p>
            <a:r>
              <a:rPr lang="da-DK" dirty="0" err="1"/>
              <a:t>Byung-Chul</a:t>
            </a:r>
            <a:r>
              <a:rPr lang="da-DK" dirty="0"/>
              <a:t> Han – præstationssamfund og perfekthedskultur</a:t>
            </a:r>
          </a:p>
          <a:p>
            <a:r>
              <a:rPr lang="da-DK" dirty="0"/>
              <a:t>Andreas </a:t>
            </a:r>
            <a:r>
              <a:rPr lang="da-DK" dirty="0" err="1"/>
              <a:t>Reckwitz</a:t>
            </a:r>
            <a:r>
              <a:rPr lang="da-DK" dirty="0"/>
              <a:t> – singularitetens tidsalder</a:t>
            </a:r>
          </a:p>
          <a:p>
            <a:r>
              <a:rPr lang="da-DK" dirty="0"/>
              <a:t>Jean </a:t>
            </a:r>
            <a:r>
              <a:rPr lang="da-DK" dirty="0" err="1"/>
              <a:t>Twenge</a:t>
            </a:r>
            <a:r>
              <a:rPr lang="da-DK" dirty="0"/>
              <a:t> - SoMe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543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Hvem er vi? - den frie vilje?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/>
              <a:t>Det samfundsskabte menneske? 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 dirty="0"/>
              <a:t>De menneskeskabte samfund?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 dirty="0"/>
              <a:t>Det gruppestyrede menneske?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 dirty="0"/>
              <a:t>Det indre-styrede vs det ydre-styrede individ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da" dirty="0"/>
              <a:t>Kamæleonen?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Alle tiders samfund?</a:t>
            </a: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/>
              <a:t>Samfundstyper:</a:t>
            </a:r>
            <a:endParaRPr dirty="0"/>
          </a:p>
          <a:p>
            <a:pPr marL="0" lvl="0" indent="0" rtl="0">
              <a:spcAft>
                <a:spcPts val="0"/>
              </a:spcAft>
              <a:buNone/>
            </a:pPr>
            <a:r>
              <a:rPr lang="da" dirty="0"/>
              <a:t>Traditionelt samfund - ca. 1850</a:t>
            </a:r>
            <a:endParaRPr dirty="0"/>
          </a:p>
          <a:p>
            <a:pPr marL="0" lvl="0" indent="0" rtl="0">
              <a:spcAft>
                <a:spcPts val="0"/>
              </a:spcAft>
              <a:buNone/>
            </a:pPr>
            <a:r>
              <a:rPr lang="da" dirty="0"/>
              <a:t>Det moderne samfund - ca. 1850 til ca. 1960</a:t>
            </a:r>
            <a:endParaRPr dirty="0"/>
          </a:p>
          <a:p>
            <a:pPr marL="0" lvl="0" indent="0" rtl="0">
              <a:spcAft>
                <a:spcPts val="0"/>
              </a:spcAft>
              <a:buNone/>
            </a:pPr>
            <a:r>
              <a:rPr lang="da" dirty="0"/>
              <a:t>Det senmoderne samfund - ca. 1960 – </a:t>
            </a: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lang="da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3D3607D-3F1E-4E48-BB5F-8B4D914ED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19" y="2635232"/>
            <a:ext cx="7047571" cy="23679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traditionelle samfund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3544" y="1152475"/>
            <a:ext cx="5932983" cy="3814636"/>
          </a:xfrm>
        </p:spPr>
        <p:txBody>
          <a:bodyPr/>
          <a:lstStyle/>
          <a:p>
            <a:r>
              <a:rPr lang="da-DK" dirty="0"/>
              <a:t>Landbrugssamfund</a:t>
            </a:r>
          </a:p>
          <a:p>
            <a:r>
              <a:rPr lang="da-DK" dirty="0"/>
              <a:t>De primære erhverv fyldte mest</a:t>
            </a:r>
          </a:p>
          <a:p>
            <a:r>
              <a:rPr lang="da-DK" dirty="0"/>
              <a:t>Livsvigtige fællesskaber</a:t>
            </a:r>
          </a:p>
          <a:p>
            <a:r>
              <a:rPr lang="da-DK" dirty="0"/>
              <a:t>Stærke hierarkier</a:t>
            </a:r>
          </a:p>
          <a:p>
            <a:r>
              <a:rPr lang="da-DK" dirty="0"/>
              <a:t>Alle kendte deres plads</a:t>
            </a:r>
          </a:p>
          <a:p>
            <a:r>
              <a:rPr lang="da-DK" dirty="0"/>
              <a:t>Stærke sanktionssystemer – eksklusion</a:t>
            </a:r>
          </a:p>
          <a:p>
            <a:r>
              <a:rPr lang="da-DK" dirty="0"/>
              <a:t>Meget lav social mobilitet</a:t>
            </a:r>
          </a:p>
          <a:p>
            <a:r>
              <a:rPr lang="da-DK" dirty="0"/>
              <a:t>Familien som arbejdsfællesskab - generationsfamilien</a:t>
            </a:r>
          </a:p>
          <a:p>
            <a:r>
              <a:rPr lang="da-DK" dirty="0"/>
              <a:t>Regulering via traditioner og religion</a:t>
            </a:r>
          </a:p>
          <a:p>
            <a:r>
              <a:rPr lang="da-DK" dirty="0"/>
              <a:t>Forudsigelighed og politisk stabilitet </a:t>
            </a:r>
          </a:p>
        </p:txBody>
      </p:sp>
      <p:pic>
        <p:nvPicPr>
          <p:cNvPr id="1026" name="Picture 2" descr="Familiens udvikling fra det traditionelle til det moderne samfund">
            <a:extLst>
              <a:ext uri="{FF2B5EF4-FFF2-40B4-BE49-F238E27FC236}">
                <a16:creationId xmlns:a16="http://schemas.microsoft.com/office/drawing/2014/main" id="{7F2EF530-6A07-36E1-01CE-089A5E33D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066" y="731375"/>
            <a:ext cx="3632307" cy="321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7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700" y="199793"/>
            <a:ext cx="8520600" cy="572700"/>
          </a:xfrm>
        </p:spPr>
        <p:txBody>
          <a:bodyPr/>
          <a:lstStyle/>
          <a:p>
            <a:r>
              <a:rPr lang="da-DK" dirty="0"/>
              <a:t>Det moderne samfund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93907" y="706244"/>
            <a:ext cx="5567555" cy="4437256"/>
          </a:xfrm>
        </p:spPr>
        <p:txBody>
          <a:bodyPr/>
          <a:lstStyle/>
          <a:p>
            <a:r>
              <a:rPr lang="da-DK" dirty="0"/>
              <a:t>Industrisamfundet</a:t>
            </a:r>
          </a:p>
          <a:p>
            <a:r>
              <a:rPr lang="da-DK" dirty="0"/>
              <a:t>De sekundære erhverv fylder mest</a:t>
            </a:r>
          </a:p>
          <a:p>
            <a:r>
              <a:rPr lang="da-DK" dirty="0"/>
              <a:t>Voldsom forandringer: </a:t>
            </a:r>
          </a:p>
          <a:p>
            <a:r>
              <a:rPr lang="da-DK" dirty="0"/>
              <a:t>Teknologisk udviklinger: industrialisering, mekanisering, kommunikation og transport</a:t>
            </a:r>
          </a:p>
          <a:p>
            <a:r>
              <a:rPr lang="da-DK" dirty="0"/>
              <a:t>Urbanisering og mekanisering af landbruget</a:t>
            </a:r>
          </a:p>
          <a:p>
            <a:r>
              <a:rPr lang="da-DK" dirty="0"/>
              <a:t>Fra generationsfamilie til kernefamilie</a:t>
            </a:r>
          </a:p>
          <a:p>
            <a:r>
              <a:rPr lang="da-DK" dirty="0"/>
              <a:t>Pres for at individet skulle have mere plads</a:t>
            </a:r>
          </a:p>
          <a:p>
            <a:r>
              <a:rPr lang="da-DK" dirty="0"/>
              <a:t>Demokrati (rettigheder), uddannelse og begyndende ligestilling mellem kønnene</a:t>
            </a:r>
          </a:p>
          <a:p>
            <a:r>
              <a:rPr lang="da-DK" dirty="0"/>
              <a:t>Social mobilitet: Man kan som individ forbedre sine egne levevilkår</a:t>
            </a:r>
          </a:p>
          <a:p>
            <a:pPr marL="11430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2052" name="Picture 4" descr="Konflikt og samarbejde fra septemberforliget til i dag">
            <a:extLst>
              <a:ext uri="{FF2B5EF4-FFF2-40B4-BE49-F238E27FC236}">
                <a16:creationId xmlns:a16="http://schemas.microsoft.com/office/drawing/2014/main" id="{E5FC4ACB-94E8-B385-05C2-3B77BB2D0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462" y="1364166"/>
            <a:ext cx="3316383" cy="241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581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3AC0E-1BAE-B9E3-9B68-A20650AFE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Urbanisering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239221E-1AC0-4765-2B4B-84203E99EA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 descr="Et billede, der indeholder tekst, skærmbillede, Font/skrifttype, design&#10;&#10;AI-genereret indhold kan være ukorrekt.">
            <a:extLst>
              <a:ext uri="{FF2B5EF4-FFF2-40B4-BE49-F238E27FC236}">
                <a16:creationId xmlns:a16="http://schemas.microsoft.com/office/drawing/2014/main" id="{5226B064-81DA-D64E-EA98-A19346401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98" y="1110828"/>
            <a:ext cx="6270186" cy="386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0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E81CA-AAE3-E427-FE27-E5216AA1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senmoderne samfund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32894D3-573A-BC0C-704A-0259D33D5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84668"/>
            <a:ext cx="4831012" cy="3484207"/>
          </a:xfrm>
        </p:spPr>
        <p:txBody>
          <a:bodyPr/>
          <a:lstStyle/>
          <a:p>
            <a:r>
              <a:rPr lang="da-DK" dirty="0"/>
              <a:t>Tiltagende individualisering – kulturel frisættelse</a:t>
            </a:r>
          </a:p>
          <a:p>
            <a:r>
              <a:rPr lang="da-DK"/>
              <a:t>Identitet som valgbiografier </a:t>
            </a:r>
            <a:r>
              <a:rPr lang="da-DK" dirty="0"/>
              <a:t>som skal formes</a:t>
            </a:r>
          </a:p>
          <a:p>
            <a:r>
              <a:rPr lang="da-DK" dirty="0"/>
              <a:t>De tertiære erhverv fylder mest: kommunikation, service, handel</a:t>
            </a:r>
          </a:p>
          <a:p>
            <a:r>
              <a:rPr lang="da-DK" dirty="0"/>
              <a:t>Forandrer sig med stigende hastighed</a:t>
            </a:r>
          </a:p>
          <a:p>
            <a:r>
              <a:rPr lang="da-DK" dirty="0"/>
              <a:t>Individet skal være omstillingsparat, fleksibelt og skal kunne tilpasse sig</a:t>
            </a:r>
          </a:p>
          <a:p>
            <a:r>
              <a:rPr lang="da-DK" dirty="0"/>
              <a:t>Grænser mellem køn i opløsning og mange familieformer opstår</a:t>
            </a:r>
          </a:p>
          <a:p>
            <a:pPr marL="11430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5" name="Billede 4" descr="Et billede, der indeholder person, Ansigt, skærmbillede, tøj&#10;&#10;AI-genereret indhold kan være ukorrekt.">
            <a:extLst>
              <a:ext uri="{FF2B5EF4-FFF2-40B4-BE49-F238E27FC236}">
                <a16:creationId xmlns:a16="http://schemas.microsoft.com/office/drawing/2014/main" id="{52D7A04D-14B8-735D-30DD-AB23FB66C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712" y="204951"/>
            <a:ext cx="3854116" cy="21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84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F474E-3206-E423-503D-01A79749A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BE26BB9-E04A-3F5B-090A-87130213E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 descr="Et billede, der indeholder tekst, skærmbillede, dokument, Font/skrifttype&#10;&#10;AI-genereret indhold kan være ukorrekt.">
            <a:extLst>
              <a:ext uri="{FF2B5EF4-FFF2-40B4-BE49-F238E27FC236}">
                <a16:creationId xmlns:a16="http://schemas.microsoft.com/office/drawing/2014/main" id="{309927D5-95D5-D894-F336-2799EC127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026" y="0"/>
            <a:ext cx="53653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5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/>
              <a:t>Socialkarakter?</a:t>
            </a:r>
            <a:endParaRPr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 dirty="0"/>
              <a:t>Til samfundstyperne knytter der sig en særlig socialkarakter – typiske menneskelige egenskaber udsprunget af de historiske betingelser for udvikling af individernes identitet. 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 dirty="0"/>
              <a:t>SPØRGSMÅL?</a:t>
            </a: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 dirty="0"/>
              <a:t>Hvad karakteriserer adfærden (meget) generelt?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 dirty="0"/>
              <a:t>Hvilke egenskaber var funktionelle ift. samfundets behov?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429</Words>
  <Application>Microsoft Office PowerPoint</Application>
  <PresentationFormat>Skærmshow (16:9)</PresentationFormat>
  <Paragraphs>81</Paragraphs>
  <Slides>12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Samfundstyper</vt:lpstr>
      <vt:lpstr>Hvem er vi? - den frie vilje?</vt:lpstr>
      <vt:lpstr>Alle tiders samfund?</vt:lpstr>
      <vt:lpstr>Det traditionelle samfund</vt:lpstr>
      <vt:lpstr>Det moderne samfund</vt:lpstr>
      <vt:lpstr>Urbanisering</vt:lpstr>
      <vt:lpstr>Det senmoderne samfund</vt:lpstr>
      <vt:lpstr>PowerPoint-præsentation</vt:lpstr>
      <vt:lpstr>Socialkarakter?</vt:lpstr>
      <vt:lpstr>Socialkarakter – det ideele menneske til alle tider?</vt:lpstr>
      <vt:lpstr>Gruppearbejde</vt:lpstr>
      <vt:lpstr>Teorier om samfundets udvikling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Samfundstyper og socialkarakter</dc:title>
  <dc:creator>Niels</dc:creator>
  <cp:lastModifiedBy>Niels Magnus Christensen</cp:lastModifiedBy>
  <cp:revision>51</cp:revision>
  <dcterms:modified xsi:type="dcterms:W3CDTF">2026-01-04T09:20:00Z</dcterms:modified>
</cp:coreProperties>
</file>