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68" r:id="rId2"/>
    <p:sldId id="263" r:id="rId3"/>
    <p:sldId id="2007" r:id="rId4"/>
    <p:sldId id="1963" r:id="rId5"/>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els Magnus Christensen" userId="f070d0d2-aefe-4531-8fcf-a79ac56b3ec8" providerId="ADAL" clId="{DBD73646-CD09-482C-8B27-AE3EDD69729B}"/>
    <pc:docChg chg="custSel addSld delSld modSld">
      <pc:chgData name="Niels Magnus Christensen" userId="f070d0d2-aefe-4531-8fcf-a79ac56b3ec8" providerId="ADAL" clId="{DBD73646-CD09-482C-8B27-AE3EDD69729B}" dt="2026-01-02T10:38:11.353" v="455" actId="1076"/>
      <pc:docMkLst>
        <pc:docMk/>
      </pc:docMkLst>
      <pc:sldChg chg="modSp mod">
        <pc:chgData name="Niels Magnus Christensen" userId="f070d0d2-aefe-4531-8fcf-a79ac56b3ec8" providerId="ADAL" clId="{DBD73646-CD09-482C-8B27-AE3EDD69729B}" dt="2026-01-02T10:00:13.339" v="62" actId="14100"/>
        <pc:sldMkLst>
          <pc:docMk/>
          <pc:sldMk cId="3114065249" sldId="268"/>
        </pc:sldMkLst>
        <pc:spChg chg="mod">
          <ac:chgData name="Niels Magnus Christensen" userId="f070d0d2-aefe-4531-8fcf-a79ac56b3ec8" providerId="ADAL" clId="{DBD73646-CD09-482C-8B27-AE3EDD69729B}" dt="2026-01-02T10:00:13.339" v="62" actId="14100"/>
          <ac:spMkLst>
            <pc:docMk/>
            <pc:sldMk cId="3114065249" sldId="268"/>
            <ac:spMk id="2" creationId="{C646B1CD-1B7B-4BBA-8878-B1D0D66F1486}"/>
          </ac:spMkLst>
        </pc:spChg>
        <pc:spChg chg="mod">
          <ac:chgData name="Niels Magnus Christensen" userId="f070d0d2-aefe-4531-8fcf-a79ac56b3ec8" providerId="ADAL" clId="{DBD73646-CD09-482C-8B27-AE3EDD69729B}" dt="2026-01-02T09:59:12.659" v="20" actId="20577"/>
          <ac:spMkLst>
            <pc:docMk/>
            <pc:sldMk cId="3114065249" sldId="268"/>
            <ac:spMk id="3" creationId="{9C18698D-41FD-82A2-F7CA-3D973B2C2CA0}"/>
          </ac:spMkLst>
        </pc:spChg>
      </pc:sldChg>
      <pc:sldChg chg="delSp add mod">
        <pc:chgData name="Niels Magnus Christensen" userId="f070d0d2-aefe-4531-8fcf-a79ac56b3ec8" providerId="ADAL" clId="{DBD73646-CD09-482C-8B27-AE3EDD69729B}" dt="2026-01-02T10:05:13.417" v="369" actId="478"/>
        <pc:sldMkLst>
          <pc:docMk/>
          <pc:sldMk cId="2904156601" sldId="1963"/>
        </pc:sldMkLst>
      </pc:sldChg>
      <pc:sldChg chg="addSp delSp modSp add mod">
        <pc:chgData name="Niels Magnus Christensen" userId="f070d0d2-aefe-4531-8fcf-a79ac56b3ec8" providerId="ADAL" clId="{DBD73646-CD09-482C-8B27-AE3EDD69729B}" dt="2026-01-02T10:38:11.353" v="455" actId="1076"/>
        <pc:sldMkLst>
          <pc:docMk/>
          <pc:sldMk cId="2844015682" sldId="2007"/>
        </pc:sldMkLst>
        <pc:spChg chg="mod">
          <ac:chgData name="Niels Magnus Christensen" userId="f070d0d2-aefe-4531-8fcf-a79ac56b3ec8" providerId="ADAL" clId="{DBD73646-CD09-482C-8B27-AE3EDD69729B}" dt="2026-01-02T10:06:04.496" v="428" actId="20577"/>
          <ac:spMkLst>
            <pc:docMk/>
            <pc:sldMk cId="2844015682" sldId="2007"/>
            <ac:spMk id="2" creationId="{B8421C3A-3B91-5F28-7D13-923D5BA7723F}"/>
          </ac:spMkLst>
        </pc:spChg>
        <pc:spChg chg="mod">
          <ac:chgData name="Niels Magnus Christensen" userId="f070d0d2-aefe-4531-8fcf-a79ac56b3ec8" providerId="ADAL" clId="{DBD73646-CD09-482C-8B27-AE3EDD69729B}" dt="2026-01-02T10:38:00.882" v="450" actId="27636"/>
          <ac:spMkLst>
            <pc:docMk/>
            <pc:sldMk cId="2844015682" sldId="2007"/>
            <ac:spMk id="3" creationId="{D1749855-AA9A-AE7F-BF21-23F1FE52F8F4}"/>
          </ac:spMkLst>
        </pc:spChg>
        <pc:picChg chg="add mod">
          <ac:chgData name="Niels Magnus Christensen" userId="f070d0d2-aefe-4531-8fcf-a79ac56b3ec8" providerId="ADAL" clId="{DBD73646-CD09-482C-8B27-AE3EDD69729B}" dt="2026-01-02T10:38:11.353" v="455" actId="1076"/>
          <ac:picMkLst>
            <pc:docMk/>
            <pc:sldMk cId="2844015682" sldId="2007"/>
            <ac:picMk id="5" creationId="{2C602E5E-46ED-7273-F9A4-543619BDE3D9}"/>
          </ac:picMkLst>
        </pc:picChg>
      </pc:sldChg>
    </pc:docChg>
  </pc:docChgLst>
  <pc:docChgLst>
    <pc:chgData name="Niels Magnus Christensen" userId="f070d0d2-aefe-4531-8fcf-a79ac56b3ec8" providerId="ADAL" clId="{3D78ABAF-0586-4EB0-9AFE-7CF8C68A0051}"/>
    <pc:docChg chg="modSld">
      <pc:chgData name="Niels Magnus Christensen" userId="f070d0d2-aefe-4531-8fcf-a79ac56b3ec8" providerId="ADAL" clId="{3D78ABAF-0586-4EB0-9AFE-7CF8C68A0051}" dt="2026-01-09T09:40:19.807" v="4" actId="14100"/>
      <pc:docMkLst>
        <pc:docMk/>
      </pc:docMkLst>
      <pc:sldChg chg="modSp mod">
        <pc:chgData name="Niels Magnus Christensen" userId="f070d0d2-aefe-4531-8fcf-a79ac56b3ec8" providerId="ADAL" clId="{3D78ABAF-0586-4EB0-9AFE-7CF8C68A0051}" dt="2026-01-09T09:40:19.807" v="4" actId="14100"/>
        <pc:sldMkLst>
          <pc:docMk/>
          <pc:sldMk cId="2904156601" sldId="1963"/>
        </pc:sldMkLst>
        <pc:spChg chg="mod">
          <ac:chgData name="Niels Magnus Christensen" userId="f070d0d2-aefe-4531-8fcf-a79ac56b3ec8" providerId="ADAL" clId="{3D78ABAF-0586-4EB0-9AFE-7CF8C68A0051}" dt="2026-01-09T09:40:09.465" v="2" actId="1076"/>
          <ac:spMkLst>
            <pc:docMk/>
            <pc:sldMk cId="2904156601" sldId="1963"/>
            <ac:spMk id="3" creationId="{E6572CE6-484A-E3BF-B7AC-DD8CFA395201}"/>
          </ac:spMkLst>
        </pc:spChg>
        <pc:picChg chg="mod">
          <ac:chgData name="Niels Magnus Christensen" userId="f070d0d2-aefe-4531-8fcf-a79ac56b3ec8" providerId="ADAL" clId="{3D78ABAF-0586-4EB0-9AFE-7CF8C68A0051}" dt="2026-01-09T09:40:19.807" v="4" actId="14100"/>
          <ac:picMkLst>
            <pc:docMk/>
            <pc:sldMk cId="2904156601" sldId="1963"/>
            <ac:picMk id="8" creationId="{89C4FCF7-E102-47CB-FC99-81B35D3BE88B}"/>
          </ac:picMkLst>
        </pc:picChg>
        <pc:picChg chg="mod">
          <ac:chgData name="Niels Magnus Christensen" userId="f070d0d2-aefe-4531-8fcf-a79ac56b3ec8" providerId="ADAL" clId="{3D78ABAF-0586-4EB0-9AFE-7CF8C68A0051}" dt="2026-01-09T09:40:15.485" v="3" actId="1076"/>
          <ac:picMkLst>
            <pc:docMk/>
            <pc:sldMk cId="2904156601" sldId="1963"/>
            <ac:picMk id="10" creationId="{5A37A0A1-60DD-7C46-8C1D-3556290ECF96}"/>
          </ac:picMkLst>
        </pc:picChg>
      </pc:sldChg>
    </pc:docChg>
  </pc:docChgLst>
  <pc:docChgLst>
    <pc:chgData name="Niels Magnus Christensen" userId="f070d0d2-aefe-4531-8fcf-a79ac56b3ec8" providerId="ADAL" clId="{4A033BBB-32F0-4843-B47E-4B199B02F595}"/>
    <pc:docChg chg="modSld">
      <pc:chgData name="Niels Magnus Christensen" userId="f070d0d2-aefe-4531-8fcf-a79ac56b3ec8" providerId="ADAL" clId="{4A033BBB-32F0-4843-B47E-4B199B02F595}" dt="2026-01-04T19:18:29.463" v="44" actId="6549"/>
      <pc:docMkLst>
        <pc:docMk/>
      </pc:docMkLst>
      <pc:sldChg chg="modSp mod">
        <pc:chgData name="Niels Magnus Christensen" userId="f070d0d2-aefe-4531-8fcf-a79ac56b3ec8" providerId="ADAL" clId="{4A033BBB-32F0-4843-B47E-4B199B02F595}" dt="2026-01-04T19:18:29.463" v="44" actId="6549"/>
        <pc:sldMkLst>
          <pc:docMk/>
          <pc:sldMk cId="2844015682" sldId="2007"/>
        </pc:sldMkLst>
        <pc:spChg chg="mod">
          <ac:chgData name="Niels Magnus Christensen" userId="f070d0d2-aefe-4531-8fcf-a79ac56b3ec8" providerId="ADAL" clId="{4A033BBB-32F0-4843-B47E-4B199B02F595}" dt="2026-01-04T19:18:29.463" v="44" actId="6549"/>
          <ac:spMkLst>
            <pc:docMk/>
            <pc:sldMk cId="2844015682" sldId="2007"/>
            <ac:spMk id="3" creationId="{D1749855-AA9A-AE7F-BF21-23F1FE52F8F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72C090-637D-43E7-A0D1-170944655CB2}" type="datetimeFigureOut">
              <a:rPr lang="da-DK" smtClean="0"/>
              <a:t>09-01-2026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841F0A-64BA-4E6F-B501-E593A1D5246C}" type="slidenum">
              <a:rPr lang="da-DK" smtClean="0"/>
              <a:t>‹nr.›</a:t>
            </a:fld>
            <a:endParaRPr lang="da-DK"/>
          </a:p>
        </p:txBody>
      </p:sp>
    </p:spTree>
    <p:extLst>
      <p:ext uri="{BB962C8B-B14F-4D97-AF65-F5344CB8AC3E}">
        <p14:creationId xmlns:p14="http://schemas.microsoft.com/office/powerpoint/2010/main" val="672598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Resten af timen skal eleverne lave denne øvelse i tremandsgrupper. I hver gruppe må der godt sidde en forholdsvis dygtig elev og en kreativ elev, der kan finde ud af at tænke lidt ud af boksen. Det kræver det nemlig at tage billederne. </a:t>
            </a:r>
          </a:p>
        </p:txBody>
      </p:sp>
      <p:sp>
        <p:nvSpPr>
          <p:cNvPr id="4" name="Pladsholder til slidenummer 3"/>
          <p:cNvSpPr>
            <a:spLocks noGrp="1"/>
          </p:cNvSpPr>
          <p:nvPr>
            <p:ph type="sldNum" sz="quarter" idx="5"/>
          </p:nvPr>
        </p:nvSpPr>
        <p:spPr/>
        <p:txBody>
          <a:bodyPr/>
          <a:lstStyle/>
          <a:p>
            <a:fld id="{3E76EC75-D9D2-F44B-98F6-90FD882D8DAB}" type="slidenum">
              <a:rPr lang="da-DK" smtClean="0"/>
              <a:t>4</a:t>
            </a:fld>
            <a:endParaRPr lang="da-DK"/>
          </a:p>
        </p:txBody>
      </p:sp>
    </p:spTree>
    <p:extLst>
      <p:ext uri="{BB962C8B-B14F-4D97-AF65-F5344CB8AC3E}">
        <p14:creationId xmlns:p14="http://schemas.microsoft.com/office/powerpoint/2010/main" val="3950091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89587A68-0446-4187-B286-5A85533F55F3}" type="datetimeFigureOut">
              <a:rPr lang="da-DK" smtClean="0"/>
              <a:t>09-01-2026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4234F26B-A3BB-40A2-B913-5886576DD8C7}" type="slidenum">
              <a:rPr lang="da-DK" smtClean="0"/>
              <a:t>‹nr.›</a:t>
            </a:fld>
            <a:endParaRPr lang="da-DK"/>
          </a:p>
        </p:txBody>
      </p:sp>
    </p:spTree>
    <p:extLst>
      <p:ext uri="{BB962C8B-B14F-4D97-AF65-F5344CB8AC3E}">
        <p14:creationId xmlns:p14="http://schemas.microsoft.com/office/powerpoint/2010/main" val="3800741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89587A68-0446-4187-B286-5A85533F55F3}" type="datetimeFigureOut">
              <a:rPr lang="da-DK" smtClean="0"/>
              <a:t>09-01-2026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4234F26B-A3BB-40A2-B913-5886576DD8C7}" type="slidenum">
              <a:rPr lang="da-DK" smtClean="0"/>
              <a:t>‹nr.›</a:t>
            </a:fld>
            <a:endParaRPr lang="da-DK"/>
          </a:p>
        </p:txBody>
      </p:sp>
    </p:spTree>
    <p:extLst>
      <p:ext uri="{BB962C8B-B14F-4D97-AF65-F5344CB8AC3E}">
        <p14:creationId xmlns:p14="http://schemas.microsoft.com/office/powerpoint/2010/main" val="3172749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89587A68-0446-4187-B286-5A85533F55F3}" type="datetimeFigureOut">
              <a:rPr lang="da-DK" smtClean="0"/>
              <a:t>09-01-2026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4234F26B-A3BB-40A2-B913-5886576DD8C7}" type="slidenum">
              <a:rPr lang="da-DK" smtClean="0"/>
              <a:t>‹nr.›</a:t>
            </a:fld>
            <a:endParaRPr lang="da-DK"/>
          </a:p>
        </p:txBody>
      </p:sp>
    </p:spTree>
    <p:extLst>
      <p:ext uri="{BB962C8B-B14F-4D97-AF65-F5344CB8AC3E}">
        <p14:creationId xmlns:p14="http://schemas.microsoft.com/office/powerpoint/2010/main" val="1009781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89587A68-0446-4187-B286-5A85533F55F3}" type="datetimeFigureOut">
              <a:rPr lang="da-DK" smtClean="0"/>
              <a:t>09-01-2026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4234F26B-A3BB-40A2-B913-5886576DD8C7}" type="slidenum">
              <a:rPr lang="da-DK" smtClean="0"/>
              <a:t>‹nr.›</a:t>
            </a:fld>
            <a:endParaRPr lang="da-DK"/>
          </a:p>
        </p:txBody>
      </p:sp>
    </p:spTree>
    <p:extLst>
      <p:ext uri="{BB962C8B-B14F-4D97-AF65-F5344CB8AC3E}">
        <p14:creationId xmlns:p14="http://schemas.microsoft.com/office/powerpoint/2010/main" val="701022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4" name="Pladsholder til dato 3"/>
          <p:cNvSpPr>
            <a:spLocks noGrp="1"/>
          </p:cNvSpPr>
          <p:nvPr>
            <p:ph type="dt" sz="half" idx="10"/>
          </p:nvPr>
        </p:nvSpPr>
        <p:spPr/>
        <p:txBody>
          <a:bodyPr/>
          <a:lstStyle/>
          <a:p>
            <a:fld id="{89587A68-0446-4187-B286-5A85533F55F3}" type="datetimeFigureOut">
              <a:rPr lang="da-DK" smtClean="0"/>
              <a:t>09-01-2026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4234F26B-A3BB-40A2-B913-5886576DD8C7}" type="slidenum">
              <a:rPr lang="da-DK" smtClean="0"/>
              <a:t>‹nr.›</a:t>
            </a:fld>
            <a:endParaRPr lang="da-DK"/>
          </a:p>
        </p:txBody>
      </p:sp>
    </p:spTree>
    <p:extLst>
      <p:ext uri="{BB962C8B-B14F-4D97-AF65-F5344CB8AC3E}">
        <p14:creationId xmlns:p14="http://schemas.microsoft.com/office/powerpoint/2010/main" val="1822978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89587A68-0446-4187-B286-5A85533F55F3}" type="datetimeFigureOut">
              <a:rPr lang="da-DK" smtClean="0"/>
              <a:t>09-01-2026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4234F26B-A3BB-40A2-B913-5886576DD8C7}" type="slidenum">
              <a:rPr lang="da-DK" smtClean="0"/>
              <a:t>‹nr.›</a:t>
            </a:fld>
            <a:endParaRPr lang="da-DK"/>
          </a:p>
        </p:txBody>
      </p:sp>
    </p:spTree>
    <p:extLst>
      <p:ext uri="{BB962C8B-B14F-4D97-AF65-F5344CB8AC3E}">
        <p14:creationId xmlns:p14="http://schemas.microsoft.com/office/powerpoint/2010/main" val="1484442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89587A68-0446-4187-B286-5A85533F55F3}" type="datetimeFigureOut">
              <a:rPr lang="da-DK" smtClean="0"/>
              <a:t>09-01-2026</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4234F26B-A3BB-40A2-B913-5886576DD8C7}" type="slidenum">
              <a:rPr lang="da-DK" smtClean="0"/>
              <a:t>‹nr.›</a:t>
            </a:fld>
            <a:endParaRPr lang="da-DK"/>
          </a:p>
        </p:txBody>
      </p:sp>
    </p:spTree>
    <p:extLst>
      <p:ext uri="{BB962C8B-B14F-4D97-AF65-F5344CB8AC3E}">
        <p14:creationId xmlns:p14="http://schemas.microsoft.com/office/powerpoint/2010/main" val="2238631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89587A68-0446-4187-B286-5A85533F55F3}" type="datetimeFigureOut">
              <a:rPr lang="da-DK" smtClean="0"/>
              <a:t>09-01-2026</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4234F26B-A3BB-40A2-B913-5886576DD8C7}" type="slidenum">
              <a:rPr lang="da-DK" smtClean="0"/>
              <a:t>‹nr.›</a:t>
            </a:fld>
            <a:endParaRPr lang="da-DK"/>
          </a:p>
        </p:txBody>
      </p:sp>
    </p:spTree>
    <p:extLst>
      <p:ext uri="{BB962C8B-B14F-4D97-AF65-F5344CB8AC3E}">
        <p14:creationId xmlns:p14="http://schemas.microsoft.com/office/powerpoint/2010/main" val="2182129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89587A68-0446-4187-B286-5A85533F55F3}" type="datetimeFigureOut">
              <a:rPr lang="da-DK" smtClean="0"/>
              <a:t>09-01-2026</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4234F26B-A3BB-40A2-B913-5886576DD8C7}" type="slidenum">
              <a:rPr lang="da-DK" smtClean="0"/>
              <a:t>‹nr.›</a:t>
            </a:fld>
            <a:endParaRPr lang="da-DK"/>
          </a:p>
        </p:txBody>
      </p:sp>
    </p:spTree>
    <p:extLst>
      <p:ext uri="{BB962C8B-B14F-4D97-AF65-F5344CB8AC3E}">
        <p14:creationId xmlns:p14="http://schemas.microsoft.com/office/powerpoint/2010/main" val="1441913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p>
            <a:fld id="{89587A68-0446-4187-B286-5A85533F55F3}" type="datetimeFigureOut">
              <a:rPr lang="da-DK" smtClean="0"/>
              <a:t>09-01-2026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4234F26B-A3BB-40A2-B913-5886576DD8C7}" type="slidenum">
              <a:rPr lang="da-DK" smtClean="0"/>
              <a:t>‹nr.›</a:t>
            </a:fld>
            <a:endParaRPr lang="da-DK"/>
          </a:p>
        </p:txBody>
      </p:sp>
    </p:spTree>
    <p:extLst>
      <p:ext uri="{BB962C8B-B14F-4D97-AF65-F5344CB8AC3E}">
        <p14:creationId xmlns:p14="http://schemas.microsoft.com/office/powerpoint/2010/main" val="239196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p>
            <a:fld id="{89587A68-0446-4187-B286-5A85533F55F3}" type="datetimeFigureOut">
              <a:rPr lang="da-DK" smtClean="0"/>
              <a:t>09-01-2026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4234F26B-A3BB-40A2-B913-5886576DD8C7}" type="slidenum">
              <a:rPr lang="da-DK" smtClean="0"/>
              <a:t>‹nr.›</a:t>
            </a:fld>
            <a:endParaRPr lang="da-DK"/>
          </a:p>
        </p:txBody>
      </p:sp>
    </p:spTree>
    <p:extLst>
      <p:ext uri="{BB962C8B-B14F-4D97-AF65-F5344CB8AC3E}">
        <p14:creationId xmlns:p14="http://schemas.microsoft.com/office/powerpoint/2010/main" val="3479459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87A68-0446-4187-B286-5A85533F55F3}" type="datetimeFigureOut">
              <a:rPr lang="da-DK" smtClean="0"/>
              <a:t>09-01-2026</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4F26B-A3BB-40A2-B913-5886576DD8C7}" type="slidenum">
              <a:rPr lang="da-DK" smtClean="0"/>
              <a:t>‹nr.›</a:t>
            </a:fld>
            <a:endParaRPr lang="da-DK"/>
          </a:p>
        </p:txBody>
      </p:sp>
    </p:spTree>
    <p:extLst>
      <p:ext uri="{BB962C8B-B14F-4D97-AF65-F5344CB8AC3E}">
        <p14:creationId xmlns:p14="http://schemas.microsoft.com/office/powerpoint/2010/main" val="3186685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646B1CD-1B7B-4BBA-8878-B1D0D66F1486}"/>
              </a:ext>
            </a:extLst>
          </p:cNvPr>
          <p:cNvSpPr>
            <a:spLocks noGrp="1"/>
          </p:cNvSpPr>
          <p:nvPr>
            <p:ph type="title"/>
          </p:nvPr>
        </p:nvSpPr>
        <p:spPr>
          <a:xfrm>
            <a:off x="203903" y="1153571"/>
            <a:ext cx="3623909" cy="4461163"/>
          </a:xfrm>
        </p:spPr>
        <p:txBody>
          <a:bodyPr>
            <a:normAutofit/>
          </a:bodyPr>
          <a:lstStyle/>
          <a:p>
            <a:r>
              <a:rPr lang="da-DK" dirty="0">
                <a:solidFill>
                  <a:srgbClr val="FFFFFF"/>
                </a:solidFill>
              </a:rPr>
              <a:t>Giddens og det senmoderne samfund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dsholder til indhold 2">
            <a:extLst>
              <a:ext uri="{FF2B5EF4-FFF2-40B4-BE49-F238E27FC236}">
                <a16:creationId xmlns:a16="http://schemas.microsoft.com/office/drawing/2014/main" id="{9C18698D-41FD-82A2-F7CA-3D973B2C2CA0}"/>
              </a:ext>
            </a:extLst>
          </p:cNvPr>
          <p:cNvSpPr>
            <a:spLocks noGrp="1"/>
          </p:cNvSpPr>
          <p:nvPr>
            <p:ph idx="1"/>
          </p:nvPr>
        </p:nvSpPr>
        <p:spPr>
          <a:xfrm>
            <a:off x="4447308" y="591344"/>
            <a:ext cx="6906491" cy="5585619"/>
          </a:xfrm>
        </p:spPr>
        <p:txBody>
          <a:bodyPr anchor="ctr">
            <a:normAutofit/>
          </a:bodyPr>
          <a:lstStyle/>
          <a:p>
            <a:pPr marL="0" indent="0">
              <a:buNone/>
            </a:pPr>
            <a:r>
              <a:rPr lang="da-DK" dirty="0"/>
              <a:t>Det senmoderne samfund:</a:t>
            </a:r>
          </a:p>
          <a:p>
            <a:r>
              <a:rPr lang="da-DK" dirty="0"/>
              <a:t>Uendelige muligheder</a:t>
            </a:r>
          </a:p>
          <a:p>
            <a:r>
              <a:rPr lang="da-DK" dirty="0"/>
              <a:t>Individet er ideelt set refleksivt – overvejer muligheder og begrænsninger</a:t>
            </a:r>
          </a:p>
          <a:p>
            <a:r>
              <a:rPr lang="da-DK" dirty="0"/>
              <a:t>Ontologisk usikkerhed – usikkerhed om sig selv og livsvalg</a:t>
            </a:r>
          </a:p>
          <a:p>
            <a:r>
              <a:rPr lang="da-DK" dirty="0"/>
              <a:t>Samfundet er præget af aftraditionalisering – traditioner forsvinder og dette medfører orienteringsvanskeligheder for individet</a:t>
            </a:r>
          </a:p>
          <a:p>
            <a:endParaRPr lang="da-DK" dirty="0"/>
          </a:p>
        </p:txBody>
      </p:sp>
    </p:spTree>
    <p:extLst>
      <p:ext uri="{BB962C8B-B14F-4D97-AF65-F5344CB8AC3E}">
        <p14:creationId xmlns:p14="http://schemas.microsoft.com/office/powerpoint/2010/main" val="3114065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5D52EBA-B9F7-C079-A768-7986F07D3507}"/>
              </a:ext>
            </a:extLst>
          </p:cNvPr>
          <p:cNvSpPr>
            <a:spLocks noGrp="1"/>
          </p:cNvSpPr>
          <p:nvPr>
            <p:ph type="title"/>
          </p:nvPr>
        </p:nvSpPr>
        <p:spPr>
          <a:xfrm>
            <a:off x="686834" y="1153572"/>
            <a:ext cx="3200400" cy="4461163"/>
          </a:xfrm>
        </p:spPr>
        <p:txBody>
          <a:bodyPr>
            <a:normAutofit/>
          </a:bodyPr>
          <a:lstStyle/>
          <a:p>
            <a:r>
              <a:rPr lang="da-DK" dirty="0">
                <a:solidFill>
                  <a:srgbClr val="FFFFFF"/>
                </a:solidFill>
              </a:rPr>
              <a:t>Identitet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dsholder til indhold 2">
            <a:extLst>
              <a:ext uri="{FF2B5EF4-FFF2-40B4-BE49-F238E27FC236}">
                <a16:creationId xmlns:a16="http://schemas.microsoft.com/office/drawing/2014/main" id="{8905676D-739D-F00B-3383-4DF3CB285E6E}"/>
              </a:ext>
            </a:extLst>
          </p:cNvPr>
          <p:cNvSpPr>
            <a:spLocks noGrp="1"/>
          </p:cNvSpPr>
          <p:nvPr>
            <p:ph idx="1"/>
          </p:nvPr>
        </p:nvSpPr>
        <p:spPr>
          <a:xfrm>
            <a:off x="4447308" y="591344"/>
            <a:ext cx="6906491" cy="5585619"/>
          </a:xfrm>
        </p:spPr>
        <p:txBody>
          <a:bodyPr anchor="ctr">
            <a:normAutofit/>
          </a:bodyPr>
          <a:lstStyle/>
          <a:p>
            <a:r>
              <a:rPr lang="da-DK" dirty="0"/>
              <a:t>En social konstruktion</a:t>
            </a:r>
          </a:p>
          <a:p>
            <a:r>
              <a:rPr lang="da-DK" dirty="0"/>
              <a:t>Medieret identitet</a:t>
            </a:r>
          </a:p>
          <a:p>
            <a:r>
              <a:rPr lang="da-DK" dirty="0"/>
              <a:t>Man arbejder med et bestemt bilede af sig selv</a:t>
            </a:r>
          </a:p>
          <a:p>
            <a:r>
              <a:rPr lang="da-DK" dirty="0"/>
              <a:t>Man søger accept og anerkendelse</a:t>
            </a:r>
          </a:p>
          <a:p>
            <a:endParaRPr lang="da-DK" dirty="0"/>
          </a:p>
          <a:p>
            <a:endParaRPr lang="da-DK" dirty="0"/>
          </a:p>
          <a:p>
            <a:endParaRPr lang="da-DK" dirty="0"/>
          </a:p>
        </p:txBody>
      </p:sp>
      <p:pic>
        <p:nvPicPr>
          <p:cNvPr id="4" name="Billede 3">
            <a:extLst>
              <a:ext uri="{FF2B5EF4-FFF2-40B4-BE49-F238E27FC236}">
                <a16:creationId xmlns:a16="http://schemas.microsoft.com/office/drawing/2014/main" id="{B39973E0-36C2-A1A7-DAE6-A61C0D8E9F80}"/>
              </a:ext>
            </a:extLst>
          </p:cNvPr>
          <p:cNvPicPr>
            <a:picLocks noChangeAspect="1"/>
          </p:cNvPicPr>
          <p:nvPr/>
        </p:nvPicPr>
        <p:blipFill>
          <a:blip r:embed="rId2"/>
          <a:stretch>
            <a:fillRect/>
          </a:stretch>
        </p:blipFill>
        <p:spPr>
          <a:xfrm>
            <a:off x="6133464" y="4122819"/>
            <a:ext cx="4092344" cy="2728762"/>
          </a:xfrm>
          <a:prstGeom prst="rect">
            <a:avLst/>
          </a:prstGeom>
        </p:spPr>
      </p:pic>
    </p:spTree>
    <p:extLst>
      <p:ext uri="{BB962C8B-B14F-4D97-AF65-F5344CB8AC3E}">
        <p14:creationId xmlns:p14="http://schemas.microsoft.com/office/powerpoint/2010/main" val="1404837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421C3A-3B91-5F28-7D13-923D5BA7723F}"/>
              </a:ext>
            </a:extLst>
          </p:cNvPr>
          <p:cNvSpPr>
            <a:spLocks noGrp="1"/>
          </p:cNvSpPr>
          <p:nvPr>
            <p:ph type="title"/>
          </p:nvPr>
        </p:nvSpPr>
        <p:spPr/>
        <p:txBody>
          <a:bodyPr/>
          <a:lstStyle/>
          <a:p>
            <a:r>
              <a:rPr lang="da-DK" dirty="0"/>
              <a:t>Opgave: begrebs- og billedjagt</a:t>
            </a:r>
          </a:p>
        </p:txBody>
      </p:sp>
      <p:sp>
        <p:nvSpPr>
          <p:cNvPr id="3" name="Pladsholder til indhold 2">
            <a:extLst>
              <a:ext uri="{FF2B5EF4-FFF2-40B4-BE49-F238E27FC236}">
                <a16:creationId xmlns:a16="http://schemas.microsoft.com/office/drawing/2014/main" id="{D1749855-AA9A-AE7F-BF21-23F1FE52F8F4}"/>
              </a:ext>
            </a:extLst>
          </p:cNvPr>
          <p:cNvSpPr>
            <a:spLocks noGrp="1"/>
          </p:cNvSpPr>
          <p:nvPr>
            <p:ph idx="1"/>
          </p:nvPr>
        </p:nvSpPr>
        <p:spPr>
          <a:xfrm>
            <a:off x="838200" y="1520043"/>
            <a:ext cx="6651171" cy="5229100"/>
          </a:xfrm>
        </p:spPr>
        <p:txBody>
          <a:bodyPr>
            <a:normAutofit fontScale="70000" lnSpcReduction="20000"/>
          </a:bodyPr>
          <a:lstStyle/>
          <a:p>
            <a:pPr marL="0" indent="0">
              <a:lnSpc>
                <a:spcPct val="150000"/>
              </a:lnSpc>
              <a:buNone/>
            </a:pPr>
            <a:endParaRPr lang="da-DK" sz="1800" dirty="0">
              <a:effectLst/>
              <a:latin typeface="Calibri" panose="020F0502020204030204" pitchFamily="34" charset="0"/>
              <a:ea typeface="Times New Roman" panose="02020603050405020304" pitchFamily="18" charset="0"/>
            </a:endParaRPr>
          </a:p>
          <a:p>
            <a:pPr marL="0" indent="0">
              <a:lnSpc>
                <a:spcPct val="150000"/>
              </a:lnSpc>
              <a:buNone/>
            </a:pPr>
            <a:r>
              <a:rPr lang="da-DK" sz="2600" dirty="0">
                <a:effectLst/>
                <a:latin typeface="Calibri" panose="020F0502020204030204" pitchFamily="34" charset="0"/>
                <a:ea typeface="Times New Roman" panose="02020603050405020304" pitchFamily="18" charset="0"/>
              </a:rPr>
              <a:t>I </a:t>
            </a:r>
            <a:r>
              <a:rPr lang="da-DK" sz="2600" dirty="0">
                <a:latin typeface="Calibri" panose="020F0502020204030204" pitchFamily="34" charset="0"/>
                <a:ea typeface="Times New Roman" panose="02020603050405020304" pitchFamily="18" charset="0"/>
              </a:rPr>
              <a:t>afsnittet </a:t>
            </a:r>
            <a:r>
              <a:rPr lang="da-DK" sz="2600" dirty="0">
                <a:effectLst/>
                <a:latin typeface="Calibri" panose="020F0502020204030204" pitchFamily="34" charset="0"/>
                <a:ea typeface="Times New Roman" panose="02020603050405020304" pitchFamily="18" charset="0"/>
              </a:rPr>
              <a:t>udfolder sociologen Anthony Giddens en </a:t>
            </a:r>
            <a:r>
              <a:rPr lang="da-DK" sz="2600">
                <a:effectLst/>
                <a:latin typeface="Calibri" panose="020F0502020204030204" pitchFamily="34" charset="0"/>
                <a:ea typeface="Times New Roman" panose="02020603050405020304" pitchFamily="18" charset="0"/>
              </a:rPr>
              <a:t>hel række </a:t>
            </a:r>
            <a:r>
              <a:rPr lang="da-DK" sz="2600" dirty="0">
                <a:effectLst/>
                <a:latin typeface="Calibri" panose="020F0502020204030204" pitchFamily="34" charset="0"/>
                <a:ea typeface="Times New Roman" panose="02020603050405020304" pitchFamily="18" charset="0"/>
              </a:rPr>
              <a:t>forskellige begreber, der tilsammen beskriver det senmoderne samfund – se også figur 2.13. </a:t>
            </a:r>
          </a:p>
          <a:p>
            <a:pPr marL="0" indent="0">
              <a:lnSpc>
                <a:spcPct val="150000"/>
              </a:lnSpc>
              <a:buNone/>
            </a:pPr>
            <a:r>
              <a:rPr lang="da-DK" sz="2600" dirty="0">
                <a:effectLst/>
                <a:latin typeface="Calibri" panose="020F0502020204030204" pitchFamily="34" charset="0"/>
                <a:ea typeface="Times New Roman" panose="02020603050405020304" pitchFamily="18" charset="0"/>
              </a:rPr>
              <a:t>I tremandsgrupper skal </a:t>
            </a:r>
            <a:r>
              <a:rPr lang="da-DK" sz="2600" dirty="0">
                <a:latin typeface="Calibri" panose="020F0502020204030204" pitchFamily="34" charset="0"/>
                <a:ea typeface="Times New Roman" panose="02020603050405020304" pitchFamily="18" charset="0"/>
              </a:rPr>
              <a:t>I l</a:t>
            </a:r>
            <a:r>
              <a:rPr lang="da-DK" sz="2600" dirty="0">
                <a:effectLst/>
                <a:latin typeface="Calibri" panose="020F0502020204030204" pitchFamily="34" charset="0"/>
                <a:ea typeface="Times New Roman" panose="02020603050405020304" pitchFamily="18" charset="0"/>
              </a:rPr>
              <a:t>æse om et begreb ad gangen og derefter tage et billede, som indfanger begrebets betydning. Jeres billeder må indeholde genstande, billeder, tegninger lavet på papir eller på tavlen, personer fra klassen, men </a:t>
            </a:r>
            <a:r>
              <a:rPr lang="da-DK" sz="2600" i="1" dirty="0">
                <a:effectLst/>
                <a:latin typeface="Calibri" panose="020F0502020204030204" pitchFamily="34" charset="0"/>
                <a:ea typeface="Times New Roman" panose="02020603050405020304" pitchFamily="18" charset="0"/>
              </a:rPr>
              <a:t>ikke</a:t>
            </a:r>
            <a:r>
              <a:rPr lang="da-DK" sz="2600" dirty="0">
                <a:effectLst/>
                <a:latin typeface="Calibri" panose="020F0502020204030204" pitchFamily="34" charset="0"/>
                <a:ea typeface="Times New Roman" panose="02020603050405020304" pitchFamily="18" charset="0"/>
              </a:rPr>
              <a:t> tekst. </a:t>
            </a:r>
          </a:p>
          <a:p>
            <a:pPr marL="0" indent="0">
              <a:lnSpc>
                <a:spcPct val="150000"/>
              </a:lnSpc>
              <a:buNone/>
            </a:pPr>
            <a:r>
              <a:rPr lang="da-DK" sz="2600" dirty="0">
                <a:effectLst/>
                <a:latin typeface="Calibri" panose="020F0502020204030204" pitchFamily="34" charset="0"/>
                <a:ea typeface="Times New Roman" panose="02020603050405020304" pitchFamily="18" charset="0"/>
              </a:rPr>
              <a:t>I skemaet på næste slide skal I skrive korte noter til begreberne og indsætte de billeder, I har taget, der illustrerer begreberne. Dvs. I skal lave en kopi af skemaet i Word. Når det er færdigt deler I med mig.</a:t>
            </a:r>
            <a:endParaRPr lang="da-DK" sz="2600" dirty="0">
              <a:effectLst/>
              <a:latin typeface="Times New Roman" panose="02020603050405020304" pitchFamily="18" charset="0"/>
              <a:ea typeface="Times New Roman" panose="02020603050405020304" pitchFamily="18" charset="0"/>
            </a:endParaRPr>
          </a:p>
          <a:p>
            <a:pPr marL="0" indent="0">
              <a:lnSpc>
                <a:spcPct val="150000"/>
              </a:lnSpc>
              <a:buNone/>
            </a:pPr>
            <a:r>
              <a:rPr lang="da-DK" sz="2600" dirty="0">
                <a:effectLst/>
                <a:latin typeface="Calibri" panose="020F0502020204030204" pitchFamily="34" charset="0"/>
                <a:ea typeface="Times New Roman" panose="02020603050405020304" pitchFamily="18" charset="0"/>
              </a:rPr>
              <a:t>Til næste </a:t>
            </a:r>
            <a:r>
              <a:rPr lang="da-DK" sz="2600" dirty="0">
                <a:latin typeface="Calibri" panose="020F0502020204030204" pitchFamily="34" charset="0"/>
                <a:ea typeface="Times New Roman" panose="02020603050405020304" pitchFamily="18" charset="0"/>
              </a:rPr>
              <a:t>lektion</a:t>
            </a:r>
            <a:r>
              <a:rPr lang="da-DK" sz="2600" dirty="0">
                <a:effectLst/>
                <a:latin typeface="Calibri" panose="020F0502020204030204" pitchFamily="34" charset="0"/>
                <a:ea typeface="Times New Roman" panose="02020603050405020304" pitchFamily="18" charset="0"/>
              </a:rPr>
              <a:t> udvælger jeg nemlig en række af jeres billeder, som skal bruges i en lille quiz. </a:t>
            </a:r>
            <a:endParaRPr lang="da-DK" sz="2600" dirty="0">
              <a:effectLst/>
              <a:latin typeface="Times New Roman" panose="02020603050405020304" pitchFamily="18" charset="0"/>
              <a:ea typeface="Times New Roman" panose="02020603050405020304" pitchFamily="18" charset="0"/>
            </a:endParaRPr>
          </a:p>
          <a:p>
            <a:endParaRPr lang="da-DK" dirty="0"/>
          </a:p>
        </p:txBody>
      </p:sp>
      <p:pic>
        <p:nvPicPr>
          <p:cNvPr id="5" name="Billede 4" descr="Et billede, der indeholder tekst, tøj, fodtøj, skærmbillede&#10;&#10;AI-genereret indhold kan være ukorrekt.">
            <a:extLst>
              <a:ext uri="{FF2B5EF4-FFF2-40B4-BE49-F238E27FC236}">
                <a16:creationId xmlns:a16="http://schemas.microsoft.com/office/drawing/2014/main" id="{2C602E5E-46ED-7273-F9A4-543619BDE3D9}"/>
              </a:ext>
            </a:extLst>
          </p:cNvPr>
          <p:cNvPicPr>
            <a:picLocks noChangeAspect="1"/>
          </p:cNvPicPr>
          <p:nvPr/>
        </p:nvPicPr>
        <p:blipFill>
          <a:blip r:embed="rId2"/>
          <a:stretch>
            <a:fillRect/>
          </a:stretch>
        </p:blipFill>
        <p:spPr>
          <a:xfrm>
            <a:off x="7897094" y="1270659"/>
            <a:ext cx="4233303" cy="5365668"/>
          </a:xfrm>
          <a:prstGeom prst="rect">
            <a:avLst/>
          </a:prstGeom>
        </p:spPr>
      </p:pic>
    </p:spTree>
    <p:extLst>
      <p:ext uri="{BB962C8B-B14F-4D97-AF65-F5344CB8AC3E}">
        <p14:creationId xmlns:p14="http://schemas.microsoft.com/office/powerpoint/2010/main" val="2844015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descr="Et billede, der indeholder tekst, skærmbillede, kvittering, nummer/tal&#10;&#10;Automatisk genereret beskrivelse">
            <a:extLst>
              <a:ext uri="{FF2B5EF4-FFF2-40B4-BE49-F238E27FC236}">
                <a16:creationId xmlns:a16="http://schemas.microsoft.com/office/drawing/2014/main" id="{89C4FCF7-E102-47CB-FC99-81B35D3BE88B}"/>
              </a:ext>
            </a:extLst>
          </p:cNvPr>
          <p:cNvPicPr>
            <a:picLocks noChangeAspect="1"/>
          </p:cNvPicPr>
          <p:nvPr/>
        </p:nvPicPr>
        <p:blipFill>
          <a:blip r:embed="rId3"/>
          <a:stretch>
            <a:fillRect/>
          </a:stretch>
        </p:blipFill>
        <p:spPr>
          <a:xfrm>
            <a:off x="534464" y="2118049"/>
            <a:ext cx="8977039" cy="4496013"/>
          </a:xfrm>
          <a:prstGeom prst="rect">
            <a:avLst/>
          </a:prstGeom>
        </p:spPr>
      </p:pic>
      <p:pic>
        <p:nvPicPr>
          <p:cNvPr id="10" name="Billede 9" descr="Kamera Sød Brun - Gratis billeder på Pixabay">
            <a:extLst>
              <a:ext uri="{FF2B5EF4-FFF2-40B4-BE49-F238E27FC236}">
                <a16:creationId xmlns:a16="http://schemas.microsoft.com/office/drawing/2014/main" id="{5A37A0A1-60DD-7C46-8C1D-3556290ECF9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13126" y="-523460"/>
            <a:ext cx="3224489" cy="3224489"/>
          </a:xfrm>
          <a:prstGeom prst="rect">
            <a:avLst/>
          </a:prstGeom>
          <a:noFill/>
          <a:ln>
            <a:noFill/>
          </a:ln>
        </p:spPr>
      </p:pic>
      <p:sp>
        <p:nvSpPr>
          <p:cNvPr id="3" name="Tekstfelt 2">
            <a:extLst>
              <a:ext uri="{FF2B5EF4-FFF2-40B4-BE49-F238E27FC236}">
                <a16:creationId xmlns:a16="http://schemas.microsoft.com/office/drawing/2014/main" id="{E6572CE6-484A-E3BF-B7AC-DD8CFA395201}"/>
              </a:ext>
            </a:extLst>
          </p:cNvPr>
          <p:cNvSpPr txBox="1"/>
          <p:nvPr/>
        </p:nvSpPr>
        <p:spPr>
          <a:xfrm>
            <a:off x="349536" y="387416"/>
            <a:ext cx="6096000" cy="400110"/>
          </a:xfrm>
          <a:prstGeom prst="rect">
            <a:avLst/>
          </a:prstGeom>
          <a:noFill/>
        </p:spPr>
        <p:txBody>
          <a:bodyPr wrap="square">
            <a:spAutoFit/>
          </a:bodyPr>
          <a:lstStyle/>
          <a:p>
            <a:r>
              <a:rPr lang="da-DK" sz="2000" dirty="0"/>
              <a:t>Anthony Giddens begreber om det senmoderne samfund</a:t>
            </a:r>
          </a:p>
        </p:txBody>
      </p:sp>
    </p:spTree>
    <p:extLst>
      <p:ext uri="{BB962C8B-B14F-4D97-AF65-F5344CB8AC3E}">
        <p14:creationId xmlns:p14="http://schemas.microsoft.com/office/powerpoint/2010/main" val="2904156601"/>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245</TotalTime>
  <Words>259</Words>
  <Application>Microsoft Office PowerPoint</Application>
  <PresentationFormat>Widescreen</PresentationFormat>
  <Paragraphs>21</Paragraphs>
  <Slides>4</Slides>
  <Notes>1</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4</vt:i4>
      </vt:variant>
    </vt:vector>
  </HeadingPairs>
  <TitlesOfParts>
    <vt:vector size="10" baseType="lpstr">
      <vt:lpstr>Aptos</vt:lpstr>
      <vt:lpstr>Arial</vt:lpstr>
      <vt:lpstr>Calibri</vt:lpstr>
      <vt:lpstr>Calibri Light</vt:lpstr>
      <vt:lpstr>Times New Roman</vt:lpstr>
      <vt:lpstr>Office-tema</vt:lpstr>
      <vt:lpstr>Giddens og det senmoderne samfund</vt:lpstr>
      <vt:lpstr>Identitet</vt:lpstr>
      <vt:lpstr>Opgave: begrebs- og billedjagt</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Windows User</dc:creator>
  <cp:lastModifiedBy>Niels Magnus Christensen</cp:lastModifiedBy>
  <cp:revision>26</cp:revision>
  <dcterms:created xsi:type="dcterms:W3CDTF">2018-11-28T16:55:05Z</dcterms:created>
  <dcterms:modified xsi:type="dcterms:W3CDTF">2026-01-09T09:40:20Z</dcterms:modified>
</cp:coreProperties>
</file>