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DBD73646-CD09-482C-8B27-AE3EDD69729B}"/>
    <pc:docChg chg="custSel addSld modSld">
      <pc:chgData name="Niels Magnus Christensen" userId="f070d0d2-aefe-4531-8fcf-a79ac56b3ec8" providerId="ADAL" clId="{DBD73646-CD09-482C-8B27-AE3EDD69729B}" dt="2026-01-25T08:28:34.630" v="141" actId="688"/>
      <pc:docMkLst>
        <pc:docMk/>
      </pc:docMkLst>
      <pc:sldChg chg="addSp delSp modSp mod">
        <pc:chgData name="Niels Magnus Christensen" userId="f070d0d2-aefe-4531-8fcf-a79ac56b3ec8" providerId="ADAL" clId="{DBD73646-CD09-482C-8B27-AE3EDD69729B}" dt="2026-01-25T08:26:44.896" v="107" actId="14100"/>
        <pc:sldMkLst>
          <pc:docMk/>
          <pc:sldMk cId="4026440675" sldId="261"/>
        </pc:sldMkLst>
        <pc:spChg chg="mod">
          <ac:chgData name="Niels Magnus Christensen" userId="f070d0d2-aefe-4531-8fcf-a79ac56b3ec8" providerId="ADAL" clId="{DBD73646-CD09-482C-8B27-AE3EDD69729B}" dt="2026-01-25T08:24:40.648" v="33" actId="20577"/>
          <ac:spMkLst>
            <pc:docMk/>
            <pc:sldMk cId="4026440675" sldId="261"/>
            <ac:spMk id="2" creationId="{B03D8059-FBB2-327B-8501-4C7EFA690FA8}"/>
          </ac:spMkLst>
        </pc:spChg>
        <pc:spChg chg="del">
          <ac:chgData name="Niels Magnus Christensen" userId="f070d0d2-aefe-4531-8fcf-a79ac56b3ec8" providerId="ADAL" clId="{DBD73646-CD09-482C-8B27-AE3EDD69729B}" dt="2026-01-25T08:25:45.368" v="34" actId="22"/>
          <ac:spMkLst>
            <pc:docMk/>
            <pc:sldMk cId="4026440675" sldId="261"/>
            <ac:spMk id="3" creationId="{F2D02F33-ECB4-087B-EB61-69C72F87C7C5}"/>
          </ac:spMkLst>
        </pc:spChg>
        <pc:spChg chg="add mod">
          <ac:chgData name="Niels Magnus Christensen" userId="f070d0d2-aefe-4531-8fcf-a79ac56b3ec8" providerId="ADAL" clId="{DBD73646-CD09-482C-8B27-AE3EDD69729B}" dt="2026-01-25T08:26:44.896" v="107" actId="14100"/>
          <ac:spMkLst>
            <pc:docMk/>
            <pc:sldMk cId="4026440675" sldId="261"/>
            <ac:spMk id="6" creationId="{90D62971-3DB7-C837-7209-A453483FAA2C}"/>
          </ac:spMkLst>
        </pc:spChg>
        <pc:picChg chg="add mod ord">
          <ac:chgData name="Niels Magnus Christensen" userId="f070d0d2-aefe-4531-8fcf-a79ac56b3ec8" providerId="ADAL" clId="{DBD73646-CD09-482C-8B27-AE3EDD69729B}" dt="2026-01-25T08:25:52.580" v="38" actId="14100"/>
          <ac:picMkLst>
            <pc:docMk/>
            <pc:sldMk cId="4026440675" sldId="261"/>
            <ac:picMk id="5" creationId="{BEA3ACA2-73AD-70E8-F5D6-160E2245B125}"/>
          </ac:picMkLst>
        </pc:picChg>
      </pc:sldChg>
      <pc:sldChg chg="addSp delSp modSp new mod">
        <pc:chgData name="Niels Magnus Christensen" userId="f070d0d2-aefe-4531-8fcf-a79ac56b3ec8" providerId="ADAL" clId="{DBD73646-CD09-482C-8B27-AE3EDD69729B}" dt="2026-01-25T08:27:41.296" v="133" actId="14100"/>
        <pc:sldMkLst>
          <pc:docMk/>
          <pc:sldMk cId="3797920815" sldId="262"/>
        </pc:sldMkLst>
        <pc:spChg chg="mod">
          <ac:chgData name="Niels Magnus Christensen" userId="f070d0d2-aefe-4531-8fcf-a79ac56b3ec8" providerId="ADAL" clId="{DBD73646-CD09-482C-8B27-AE3EDD69729B}" dt="2026-01-25T08:26:56.488" v="126" actId="20577"/>
          <ac:spMkLst>
            <pc:docMk/>
            <pc:sldMk cId="3797920815" sldId="262"/>
            <ac:spMk id="2" creationId="{1C8806EC-94E2-DB14-4CBC-0B52E8D5BCD3}"/>
          </ac:spMkLst>
        </pc:spChg>
        <pc:spChg chg="del">
          <ac:chgData name="Niels Magnus Christensen" userId="f070d0d2-aefe-4531-8fcf-a79ac56b3ec8" providerId="ADAL" clId="{DBD73646-CD09-482C-8B27-AE3EDD69729B}" dt="2026-01-25T08:27:30.916" v="127" actId="22"/>
          <ac:spMkLst>
            <pc:docMk/>
            <pc:sldMk cId="3797920815" sldId="262"/>
            <ac:spMk id="3" creationId="{80CB145A-6BA3-DB6F-24D2-DF010CF8C82F}"/>
          </ac:spMkLst>
        </pc:spChg>
        <pc:picChg chg="add mod ord">
          <ac:chgData name="Niels Magnus Christensen" userId="f070d0d2-aefe-4531-8fcf-a79ac56b3ec8" providerId="ADAL" clId="{DBD73646-CD09-482C-8B27-AE3EDD69729B}" dt="2026-01-25T08:27:41.296" v="133" actId="14100"/>
          <ac:picMkLst>
            <pc:docMk/>
            <pc:sldMk cId="3797920815" sldId="262"/>
            <ac:picMk id="5" creationId="{FB2B5906-2FFB-7743-23FE-5DE5CFBA930D}"/>
          </ac:picMkLst>
        </pc:picChg>
      </pc:sldChg>
      <pc:sldChg chg="addSp delSp modSp new mod">
        <pc:chgData name="Niels Magnus Christensen" userId="f070d0d2-aefe-4531-8fcf-a79ac56b3ec8" providerId="ADAL" clId="{DBD73646-CD09-482C-8B27-AE3EDD69729B}" dt="2026-01-25T08:28:34.630" v="141" actId="688"/>
        <pc:sldMkLst>
          <pc:docMk/>
          <pc:sldMk cId="3253564179" sldId="263"/>
        </pc:sldMkLst>
        <pc:spChg chg="mod">
          <ac:chgData name="Niels Magnus Christensen" userId="f070d0d2-aefe-4531-8fcf-a79ac56b3ec8" providerId="ADAL" clId="{DBD73646-CD09-482C-8B27-AE3EDD69729B}" dt="2026-01-25T08:28:00.066" v="135" actId="20577"/>
          <ac:spMkLst>
            <pc:docMk/>
            <pc:sldMk cId="3253564179" sldId="263"/>
            <ac:spMk id="2" creationId="{75EB293B-3C5B-F6ED-8B29-084B3125B8B4}"/>
          </ac:spMkLst>
        </pc:spChg>
        <pc:spChg chg="del">
          <ac:chgData name="Niels Magnus Christensen" userId="f070d0d2-aefe-4531-8fcf-a79ac56b3ec8" providerId="ADAL" clId="{DBD73646-CD09-482C-8B27-AE3EDD69729B}" dt="2026-01-25T08:28:17.416" v="136" actId="22"/>
          <ac:spMkLst>
            <pc:docMk/>
            <pc:sldMk cId="3253564179" sldId="263"/>
            <ac:spMk id="3" creationId="{9D63A198-51C9-AE5C-8BAD-E106A441E312}"/>
          </ac:spMkLst>
        </pc:spChg>
        <pc:picChg chg="add mod ord">
          <ac:chgData name="Niels Magnus Christensen" userId="f070d0d2-aefe-4531-8fcf-a79ac56b3ec8" providerId="ADAL" clId="{DBD73646-CD09-482C-8B27-AE3EDD69729B}" dt="2026-01-25T08:28:34.630" v="141" actId="688"/>
          <ac:picMkLst>
            <pc:docMk/>
            <pc:sldMk cId="3253564179" sldId="263"/>
            <ac:picMk id="5" creationId="{93F1E6E5-3E39-E56F-2B8B-28338F82F9BC}"/>
          </ac:picMkLst>
        </pc:picChg>
      </pc:sldChg>
    </pc:docChg>
  </pc:docChgLst>
  <pc:docChgLst>
    <pc:chgData name="Niels Magnus Christensen" userId="f070d0d2-aefe-4531-8fcf-a79ac56b3ec8" providerId="ADAL" clId="{583189F5-5BEF-4B3B-82B7-E9661B360D78}"/>
    <pc:docChg chg="custSel modSld">
      <pc:chgData name="Niels Magnus Christensen" userId="f070d0d2-aefe-4531-8fcf-a79ac56b3ec8" providerId="ADAL" clId="{583189F5-5BEF-4B3B-82B7-E9661B360D78}" dt="2026-01-26T11:49:30.370" v="14" actId="20577"/>
      <pc:docMkLst>
        <pc:docMk/>
      </pc:docMkLst>
      <pc:sldChg chg="modSp mod">
        <pc:chgData name="Niels Magnus Christensen" userId="f070d0d2-aefe-4531-8fcf-a79ac56b3ec8" providerId="ADAL" clId="{583189F5-5BEF-4B3B-82B7-E9661B360D78}" dt="2026-01-26T11:49:30.370" v="14" actId="20577"/>
        <pc:sldMkLst>
          <pc:docMk/>
          <pc:sldMk cId="2771385726" sldId="258"/>
        </pc:sldMkLst>
        <pc:graphicFrameChg chg="modGraphic">
          <ac:chgData name="Niels Magnus Christensen" userId="f070d0d2-aefe-4531-8fcf-a79ac56b3ec8" providerId="ADAL" clId="{583189F5-5BEF-4B3B-82B7-E9661B360D78}" dt="2026-01-26T11:49:30.370" v="14" actId="20577"/>
          <ac:graphicFrameMkLst>
            <pc:docMk/>
            <pc:sldMk cId="2771385726" sldId="258"/>
            <ac:graphicFrameMk id="5" creationId="{0D5790D3-EC81-A030-E765-CF5D4A4075AD}"/>
          </ac:graphicFrameMkLst>
        </pc:graphicFrameChg>
      </pc:sldChg>
    </pc:docChg>
  </pc:docChgLst>
  <pc:docChgLst>
    <pc:chgData name="Niels Magnus Christensen" userId="f070d0d2-aefe-4531-8fcf-a79ac56b3ec8" providerId="ADAL" clId="{4A033BBB-32F0-4843-B47E-4B199B02F595}"/>
    <pc:docChg chg="custSel modSld">
      <pc:chgData name="Niels Magnus Christensen" userId="f070d0d2-aefe-4531-8fcf-a79ac56b3ec8" providerId="ADAL" clId="{4A033BBB-32F0-4843-B47E-4B199B02F595}" dt="2026-01-26T17:44:05.172" v="74" actId="14100"/>
      <pc:docMkLst>
        <pc:docMk/>
      </pc:docMkLst>
      <pc:sldChg chg="modSp mod">
        <pc:chgData name="Niels Magnus Christensen" userId="f070d0d2-aefe-4531-8fcf-a79ac56b3ec8" providerId="ADAL" clId="{4A033BBB-32F0-4843-B47E-4B199B02F595}" dt="2026-01-26T17:44:05.172" v="74" actId="14100"/>
        <pc:sldMkLst>
          <pc:docMk/>
          <pc:sldMk cId="2771385726" sldId="258"/>
        </pc:sldMkLst>
        <pc:graphicFrameChg chg="mod modGraphic">
          <ac:chgData name="Niels Magnus Christensen" userId="f070d0d2-aefe-4531-8fcf-a79ac56b3ec8" providerId="ADAL" clId="{4A033BBB-32F0-4843-B47E-4B199B02F595}" dt="2026-01-26T17:44:05.172" v="74" actId="14100"/>
          <ac:graphicFrameMkLst>
            <pc:docMk/>
            <pc:sldMk cId="2771385726" sldId="258"/>
            <ac:graphicFrameMk id="5" creationId="{0D5790D3-EC81-A030-E765-CF5D4A4075A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B0B33-F0E1-423F-A768-9EF3A40BE37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5C96753-6944-40BE-A185-E24D2EDA924F}">
      <dgm:prSet/>
      <dgm:spPr/>
      <dgm:t>
        <a:bodyPr/>
        <a:lstStyle/>
        <a:p>
          <a:r>
            <a:rPr lang="da-DK" dirty="0"/>
            <a:t>I opdeles i 7 grupper. Grupperne arbejder med data</a:t>
          </a:r>
          <a:r>
            <a:rPr lang="da-DK"/>
            <a:t>/tabeller fra et </a:t>
          </a:r>
          <a:r>
            <a:rPr lang="da-DK" dirty="0"/>
            <a:t>domæne</a:t>
          </a:r>
          <a:endParaRPr lang="en-US" dirty="0"/>
        </a:p>
      </dgm:t>
    </dgm:pt>
    <dgm:pt modelId="{DCF92210-9140-401B-8B80-25EA3D50C878}" type="parTrans" cxnId="{E9978080-1D88-4E6D-B724-E852076FD1A7}">
      <dgm:prSet/>
      <dgm:spPr/>
      <dgm:t>
        <a:bodyPr/>
        <a:lstStyle/>
        <a:p>
          <a:endParaRPr lang="en-US"/>
        </a:p>
      </dgm:t>
    </dgm:pt>
    <dgm:pt modelId="{5B53CD69-4809-459E-BD37-56D2FBB7C803}" type="sibTrans" cxnId="{E9978080-1D88-4E6D-B724-E852076FD1A7}">
      <dgm:prSet/>
      <dgm:spPr/>
      <dgm:t>
        <a:bodyPr/>
        <a:lstStyle/>
        <a:p>
          <a:endParaRPr lang="en-US"/>
        </a:p>
      </dgm:t>
    </dgm:pt>
    <dgm:pt modelId="{9AC2BEE3-DE4E-4799-B53B-2507CD0926F3}">
      <dgm:prSet/>
      <dgm:spPr/>
      <dgm:t>
        <a:bodyPr/>
        <a:lstStyle/>
        <a:p>
          <a:r>
            <a:rPr lang="da-DK"/>
            <a:t>1 og 2 med domæne</a:t>
          </a:r>
        </a:p>
        <a:p>
          <a:r>
            <a:rPr lang="da-DK"/>
            <a:t> 5</a:t>
          </a:r>
          <a:endParaRPr lang="en-US" dirty="0"/>
        </a:p>
      </dgm:t>
    </dgm:pt>
    <dgm:pt modelId="{34D60402-C43D-4323-B5D4-5D56DE627D6C}" type="parTrans" cxnId="{71D8D911-F70F-4781-A521-753F899DA34A}">
      <dgm:prSet/>
      <dgm:spPr/>
      <dgm:t>
        <a:bodyPr/>
        <a:lstStyle/>
        <a:p>
          <a:endParaRPr lang="en-US"/>
        </a:p>
      </dgm:t>
    </dgm:pt>
    <dgm:pt modelId="{5BE64C69-9643-48C7-8560-F612B6D0A46E}" type="sibTrans" cxnId="{71D8D911-F70F-4781-A521-753F899DA34A}">
      <dgm:prSet/>
      <dgm:spPr/>
      <dgm:t>
        <a:bodyPr/>
        <a:lstStyle/>
        <a:p>
          <a:endParaRPr lang="en-US"/>
        </a:p>
      </dgm:t>
    </dgm:pt>
    <dgm:pt modelId="{7FE942F9-9651-4F71-B751-E653CD09644E}">
      <dgm:prSet/>
      <dgm:spPr/>
      <dgm:t>
        <a:bodyPr/>
        <a:lstStyle/>
        <a:p>
          <a:r>
            <a:rPr lang="da-DK" dirty="0"/>
            <a:t>3 og 4 med domæne </a:t>
          </a:r>
        </a:p>
        <a:p>
          <a:r>
            <a:rPr lang="da-DK" dirty="0"/>
            <a:t>7</a:t>
          </a:r>
          <a:endParaRPr lang="en-US" dirty="0"/>
        </a:p>
      </dgm:t>
    </dgm:pt>
    <dgm:pt modelId="{BA0D30C8-25D3-4CF0-A9B4-A2C773B1DE04}" type="parTrans" cxnId="{6BF057B0-E0C2-4FAF-877E-9409AA2DC64C}">
      <dgm:prSet/>
      <dgm:spPr/>
      <dgm:t>
        <a:bodyPr/>
        <a:lstStyle/>
        <a:p>
          <a:endParaRPr lang="en-US"/>
        </a:p>
      </dgm:t>
    </dgm:pt>
    <dgm:pt modelId="{CC0AC149-9E3C-4773-8528-98FC03079A35}" type="sibTrans" cxnId="{6BF057B0-E0C2-4FAF-877E-9409AA2DC64C}">
      <dgm:prSet/>
      <dgm:spPr/>
      <dgm:t>
        <a:bodyPr/>
        <a:lstStyle/>
        <a:p>
          <a:endParaRPr lang="en-US"/>
        </a:p>
      </dgm:t>
    </dgm:pt>
    <dgm:pt modelId="{01370A13-89A7-4A08-8A79-3B7FEC8A67DE}">
      <dgm:prSet/>
      <dgm:spPr/>
      <dgm:t>
        <a:bodyPr/>
        <a:lstStyle/>
        <a:p>
          <a:r>
            <a:rPr lang="da-DK" dirty="0"/>
            <a:t>5, 6 og 7 med domæne 8</a:t>
          </a:r>
          <a:endParaRPr lang="en-US" dirty="0"/>
        </a:p>
      </dgm:t>
    </dgm:pt>
    <dgm:pt modelId="{531C251E-1627-4FCA-8658-FF47EE6F413E}" type="parTrans" cxnId="{9086BD68-1716-4BB6-AFEA-197100CE4520}">
      <dgm:prSet/>
      <dgm:spPr/>
      <dgm:t>
        <a:bodyPr/>
        <a:lstStyle/>
        <a:p>
          <a:endParaRPr lang="en-US"/>
        </a:p>
      </dgm:t>
    </dgm:pt>
    <dgm:pt modelId="{2632F942-F1C5-4DE9-8343-2CC3FEA08825}" type="sibTrans" cxnId="{9086BD68-1716-4BB6-AFEA-197100CE4520}">
      <dgm:prSet/>
      <dgm:spPr/>
      <dgm:t>
        <a:bodyPr/>
        <a:lstStyle/>
        <a:p>
          <a:endParaRPr lang="en-US"/>
        </a:p>
      </dgm:t>
    </dgm:pt>
    <dgm:pt modelId="{6A7B2AB7-08B2-4EBE-9D25-A335F31E4CBD}" type="pres">
      <dgm:prSet presAssocID="{2A3B0B33-F0E1-423F-A768-9EF3A40BE37F}" presName="root" presStyleCnt="0">
        <dgm:presLayoutVars>
          <dgm:dir/>
          <dgm:resizeHandles val="exact"/>
        </dgm:presLayoutVars>
      </dgm:prSet>
      <dgm:spPr/>
    </dgm:pt>
    <dgm:pt modelId="{02E88E8B-E5C6-4B45-BF1D-1F52923AE683}" type="pres">
      <dgm:prSet presAssocID="{05C96753-6944-40BE-A185-E24D2EDA924F}" presName="compNode" presStyleCnt="0"/>
      <dgm:spPr/>
    </dgm:pt>
    <dgm:pt modelId="{01893707-84E2-4CE6-95CA-E97EFAA20287}" type="pres">
      <dgm:prSet presAssocID="{05C96753-6944-40BE-A185-E24D2EDA92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gere"/>
        </a:ext>
      </dgm:extLst>
    </dgm:pt>
    <dgm:pt modelId="{AD5F8F66-B3B0-4CAA-A3C1-B3444041F30F}" type="pres">
      <dgm:prSet presAssocID="{05C96753-6944-40BE-A185-E24D2EDA924F}" presName="spaceRect" presStyleCnt="0"/>
      <dgm:spPr/>
    </dgm:pt>
    <dgm:pt modelId="{D48B4F81-EB12-4B31-92E2-30E34A6DD225}" type="pres">
      <dgm:prSet presAssocID="{05C96753-6944-40BE-A185-E24D2EDA924F}" presName="textRect" presStyleLbl="revTx" presStyleIdx="0" presStyleCnt="4">
        <dgm:presLayoutVars>
          <dgm:chMax val="1"/>
          <dgm:chPref val="1"/>
        </dgm:presLayoutVars>
      </dgm:prSet>
      <dgm:spPr/>
    </dgm:pt>
    <dgm:pt modelId="{15249536-1492-46D7-A9CF-8C1AD9EAFE08}" type="pres">
      <dgm:prSet presAssocID="{5B53CD69-4809-459E-BD37-56D2FBB7C803}" presName="sibTrans" presStyleCnt="0"/>
      <dgm:spPr/>
    </dgm:pt>
    <dgm:pt modelId="{3E1702E7-BB04-4E39-A1F3-71DA26442AB1}" type="pres">
      <dgm:prSet presAssocID="{9AC2BEE3-DE4E-4799-B53B-2507CD0926F3}" presName="compNode" presStyleCnt="0"/>
      <dgm:spPr/>
    </dgm:pt>
    <dgm:pt modelId="{6AA6758E-9B47-4D7B-908A-DDA2524A4315}" type="pres">
      <dgm:prSet presAssocID="{9AC2BEE3-DE4E-4799-B53B-2507CD0926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uger"/>
        </a:ext>
      </dgm:extLst>
    </dgm:pt>
    <dgm:pt modelId="{8688664C-D93C-4439-BA9A-6A9750658CAA}" type="pres">
      <dgm:prSet presAssocID="{9AC2BEE3-DE4E-4799-B53B-2507CD0926F3}" presName="spaceRect" presStyleCnt="0"/>
      <dgm:spPr/>
    </dgm:pt>
    <dgm:pt modelId="{F2A67FAA-4112-4348-9DFB-CB7AB54F6BE6}" type="pres">
      <dgm:prSet presAssocID="{9AC2BEE3-DE4E-4799-B53B-2507CD0926F3}" presName="textRect" presStyleLbl="revTx" presStyleIdx="1" presStyleCnt="4">
        <dgm:presLayoutVars>
          <dgm:chMax val="1"/>
          <dgm:chPref val="1"/>
        </dgm:presLayoutVars>
      </dgm:prSet>
      <dgm:spPr/>
    </dgm:pt>
    <dgm:pt modelId="{FBB3568B-AACB-4548-B398-FDC251450C8E}" type="pres">
      <dgm:prSet presAssocID="{5BE64C69-9643-48C7-8560-F612B6D0A46E}" presName="sibTrans" presStyleCnt="0"/>
      <dgm:spPr/>
    </dgm:pt>
    <dgm:pt modelId="{1C46C33C-5076-4BAF-A49B-DD7E3A401C7A}" type="pres">
      <dgm:prSet presAssocID="{7FE942F9-9651-4F71-B751-E653CD09644E}" presName="compNode" presStyleCnt="0"/>
      <dgm:spPr/>
    </dgm:pt>
    <dgm:pt modelId="{2D370434-9394-46B6-B0D8-AF7CB87520CC}" type="pres">
      <dgm:prSet presAssocID="{7FE942F9-9651-4F71-B751-E653CD0964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76B6CF02-333B-4C91-A5FA-794739C8A610}" type="pres">
      <dgm:prSet presAssocID="{7FE942F9-9651-4F71-B751-E653CD09644E}" presName="spaceRect" presStyleCnt="0"/>
      <dgm:spPr/>
    </dgm:pt>
    <dgm:pt modelId="{D86225BC-B354-4CA4-9113-5019FE4B1545}" type="pres">
      <dgm:prSet presAssocID="{7FE942F9-9651-4F71-B751-E653CD09644E}" presName="textRect" presStyleLbl="revTx" presStyleIdx="2" presStyleCnt="4">
        <dgm:presLayoutVars>
          <dgm:chMax val="1"/>
          <dgm:chPref val="1"/>
        </dgm:presLayoutVars>
      </dgm:prSet>
      <dgm:spPr/>
    </dgm:pt>
    <dgm:pt modelId="{86419892-8964-4EF6-85EA-9C38BB4F9727}" type="pres">
      <dgm:prSet presAssocID="{CC0AC149-9E3C-4773-8528-98FC03079A35}" presName="sibTrans" presStyleCnt="0"/>
      <dgm:spPr/>
    </dgm:pt>
    <dgm:pt modelId="{0BB5D767-6F95-46CB-9ABF-E2E7573A9E24}" type="pres">
      <dgm:prSet presAssocID="{01370A13-89A7-4A08-8A79-3B7FEC8A67DE}" presName="compNode" presStyleCnt="0"/>
      <dgm:spPr/>
    </dgm:pt>
    <dgm:pt modelId="{2B8F39C2-12AC-49F2-B2DE-FC7648311EA6}" type="pres">
      <dgm:prSet presAssocID="{01370A13-89A7-4A08-8A79-3B7FEC8A67D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ærbar computer"/>
        </a:ext>
      </dgm:extLst>
    </dgm:pt>
    <dgm:pt modelId="{0C4FCA4A-FF59-4251-B083-0BB408687B10}" type="pres">
      <dgm:prSet presAssocID="{01370A13-89A7-4A08-8A79-3B7FEC8A67DE}" presName="spaceRect" presStyleCnt="0"/>
      <dgm:spPr/>
    </dgm:pt>
    <dgm:pt modelId="{7E2243DF-1E81-4275-952C-9F087AC9F158}" type="pres">
      <dgm:prSet presAssocID="{01370A13-89A7-4A08-8A79-3B7FEC8A67D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E074C03-0414-4404-998E-9F0523A315E6}" type="presOf" srcId="{9AC2BEE3-DE4E-4799-B53B-2507CD0926F3}" destId="{F2A67FAA-4112-4348-9DFB-CB7AB54F6BE6}" srcOrd="0" destOrd="0" presId="urn:microsoft.com/office/officeart/2018/2/layout/IconLabelList"/>
    <dgm:cxn modelId="{71D8D911-F70F-4781-A521-753F899DA34A}" srcId="{2A3B0B33-F0E1-423F-A768-9EF3A40BE37F}" destId="{9AC2BEE3-DE4E-4799-B53B-2507CD0926F3}" srcOrd="1" destOrd="0" parTransId="{34D60402-C43D-4323-B5D4-5D56DE627D6C}" sibTransId="{5BE64C69-9643-48C7-8560-F612B6D0A46E}"/>
    <dgm:cxn modelId="{85D5D619-D7B9-46E8-9360-0B8C781B844B}" type="presOf" srcId="{01370A13-89A7-4A08-8A79-3B7FEC8A67DE}" destId="{7E2243DF-1E81-4275-952C-9F087AC9F158}" srcOrd="0" destOrd="0" presId="urn:microsoft.com/office/officeart/2018/2/layout/IconLabelList"/>
    <dgm:cxn modelId="{B9B77535-2312-4F94-9EBE-D1644B2C6F8C}" type="presOf" srcId="{7FE942F9-9651-4F71-B751-E653CD09644E}" destId="{D86225BC-B354-4CA4-9113-5019FE4B1545}" srcOrd="0" destOrd="0" presId="urn:microsoft.com/office/officeart/2018/2/layout/IconLabelList"/>
    <dgm:cxn modelId="{9086BD68-1716-4BB6-AFEA-197100CE4520}" srcId="{2A3B0B33-F0E1-423F-A768-9EF3A40BE37F}" destId="{01370A13-89A7-4A08-8A79-3B7FEC8A67DE}" srcOrd="3" destOrd="0" parTransId="{531C251E-1627-4FCA-8658-FF47EE6F413E}" sibTransId="{2632F942-F1C5-4DE9-8343-2CC3FEA08825}"/>
    <dgm:cxn modelId="{9CCB1559-53BE-47F5-A26F-78B28D73CD31}" type="presOf" srcId="{05C96753-6944-40BE-A185-E24D2EDA924F}" destId="{D48B4F81-EB12-4B31-92E2-30E34A6DD225}" srcOrd="0" destOrd="0" presId="urn:microsoft.com/office/officeart/2018/2/layout/IconLabelList"/>
    <dgm:cxn modelId="{E9978080-1D88-4E6D-B724-E852076FD1A7}" srcId="{2A3B0B33-F0E1-423F-A768-9EF3A40BE37F}" destId="{05C96753-6944-40BE-A185-E24D2EDA924F}" srcOrd="0" destOrd="0" parTransId="{DCF92210-9140-401B-8B80-25EA3D50C878}" sibTransId="{5B53CD69-4809-459E-BD37-56D2FBB7C803}"/>
    <dgm:cxn modelId="{6BF057B0-E0C2-4FAF-877E-9409AA2DC64C}" srcId="{2A3B0B33-F0E1-423F-A768-9EF3A40BE37F}" destId="{7FE942F9-9651-4F71-B751-E653CD09644E}" srcOrd="2" destOrd="0" parTransId="{BA0D30C8-25D3-4CF0-A9B4-A2C773B1DE04}" sibTransId="{CC0AC149-9E3C-4773-8528-98FC03079A35}"/>
    <dgm:cxn modelId="{17D794EF-02D5-4964-9F12-504640BA46FB}" type="presOf" srcId="{2A3B0B33-F0E1-423F-A768-9EF3A40BE37F}" destId="{6A7B2AB7-08B2-4EBE-9D25-A335F31E4CBD}" srcOrd="0" destOrd="0" presId="urn:microsoft.com/office/officeart/2018/2/layout/IconLabelList"/>
    <dgm:cxn modelId="{3D5EC284-0C71-4ECE-8AB9-3E93B7891D2B}" type="presParOf" srcId="{6A7B2AB7-08B2-4EBE-9D25-A335F31E4CBD}" destId="{02E88E8B-E5C6-4B45-BF1D-1F52923AE683}" srcOrd="0" destOrd="0" presId="urn:microsoft.com/office/officeart/2018/2/layout/IconLabelList"/>
    <dgm:cxn modelId="{D4FC568F-0052-4B9B-A30D-BACAEA1B26DF}" type="presParOf" srcId="{02E88E8B-E5C6-4B45-BF1D-1F52923AE683}" destId="{01893707-84E2-4CE6-95CA-E97EFAA20287}" srcOrd="0" destOrd="0" presId="urn:microsoft.com/office/officeart/2018/2/layout/IconLabelList"/>
    <dgm:cxn modelId="{B481726A-B09F-4488-BB26-783F6A8988AC}" type="presParOf" srcId="{02E88E8B-E5C6-4B45-BF1D-1F52923AE683}" destId="{AD5F8F66-B3B0-4CAA-A3C1-B3444041F30F}" srcOrd="1" destOrd="0" presId="urn:microsoft.com/office/officeart/2018/2/layout/IconLabelList"/>
    <dgm:cxn modelId="{45D5CC06-F82E-4AF8-9B7C-594CB512E1B7}" type="presParOf" srcId="{02E88E8B-E5C6-4B45-BF1D-1F52923AE683}" destId="{D48B4F81-EB12-4B31-92E2-30E34A6DD225}" srcOrd="2" destOrd="0" presId="urn:microsoft.com/office/officeart/2018/2/layout/IconLabelList"/>
    <dgm:cxn modelId="{A7379CD0-06DC-4627-B79A-5923F5E512D9}" type="presParOf" srcId="{6A7B2AB7-08B2-4EBE-9D25-A335F31E4CBD}" destId="{15249536-1492-46D7-A9CF-8C1AD9EAFE08}" srcOrd="1" destOrd="0" presId="urn:microsoft.com/office/officeart/2018/2/layout/IconLabelList"/>
    <dgm:cxn modelId="{7D9CFCF8-17CE-49CA-B3AB-1C6A4AB090F9}" type="presParOf" srcId="{6A7B2AB7-08B2-4EBE-9D25-A335F31E4CBD}" destId="{3E1702E7-BB04-4E39-A1F3-71DA26442AB1}" srcOrd="2" destOrd="0" presId="urn:microsoft.com/office/officeart/2018/2/layout/IconLabelList"/>
    <dgm:cxn modelId="{444718BC-426E-421E-8F2D-9130498AF7EC}" type="presParOf" srcId="{3E1702E7-BB04-4E39-A1F3-71DA26442AB1}" destId="{6AA6758E-9B47-4D7B-908A-DDA2524A4315}" srcOrd="0" destOrd="0" presId="urn:microsoft.com/office/officeart/2018/2/layout/IconLabelList"/>
    <dgm:cxn modelId="{22AFB1EA-B518-4C11-A958-3179BFB6EB72}" type="presParOf" srcId="{3E1702E7-BB04-4E39-A1F3-71DA26442AB1}" destId="{8688664C-D93C-4439-BA9A-6A9750658CAA}" srcOrd="1" destOrd="0" presId="urn:microsoft.com/office/officeart/2018/2/layout/IconLabelList"/>
    <dgm:cxn modelId="{6D53DF41-86CE-4DC6-9502-F2E3167790F8}" type="presParOf" srcId="{3E1702E7-BB04-4E39-A1F3-71DA26442AB1}" destId="{F2A67FAA-4112-4348-9DFB-CB7AB54F6BE6}" srcOrd="2" destOrd="0" presId="urn:microsoft.com/office/officeart/2018/2/layout/IconLabelList"/>
    <dgm:cxn modelId="{6FBF751D-20D6-4832-83BB-2F6B268E0806}" type="presParOf" srcId="{6A7B2AB7-08B2-4EBE-9D25-A335F31E4CBD}" destId="{FBB3568B-AACB-4548-B398-FDC251450C8E}" srcOrd="3" destOrd="0" presId="urn:microsoft.com/office/officeart/2018/2/layout/IconLabelList"/>
    <dgm:cxn modelId="{CF484C9F-9D70-42E0-B58D-E2F1DA10DBA7}" type="presParOf" srcId="{6A7B2AB7-08B2-4EBE-9D25-A335F31E4CBD}" destId="{1C46C33C-5076-4BAF-A49B-DD7E3A401C7A}" srcOrd="4" destOrd="0" presId="urn:microsoft.com/office/officeart/2018/2/layout/IconLabelList"/>
    <dgm:cxn modelId="{72DFD0F8-0F0D-488A-9F62-F7DD8BC0092D}" type="presParOf" srcId="{1C46C33C-5076-4BAF-A49B-DD7E3A401C7A}" destId="{2D370434-9394-46B6-B0D8-AF7CB87520CC}" srcOrd="0" destOrd="0" presId="urn:microsoft.com/office/officeart/2018/2/layout/IconLabelList"/>
    <dgm:cxn modelId="{E5E4290A-7063-4BC7-A88A-1A7002E52EA5}" type="presParOf" srcId="{1C46C33C-5076-4BAF-A49B-DD7E3A401C7A}" destId="{76B6CF02-333B-4C91-A5FA-794739C8A610}" srcOrd="1" destOrd="0" presId="urn:microsoft.com/office/officeart/2018/2/layout/IconLabelList"/>
    <dgm:cxn modelId="{1B573F4D-A858-4DE7-B6D8-EDD768B79271}" type="presParOf" srcId="{1C46C33C-5076-4BAF-A49B-DD7E3A401C7A}" destId="{D86225BC-B354-4CA4-9113-5019FE4B1545}" srcOrd="2" destOrd="0" presId="urn:microsoft.com/office/officeart/2018/2/layout/IconLabelList"/>
    <dgm:cxn modelId="{E519F854-7F7B-4073-A788-DE9069A4DDB8}" type="presParOf" srcId="{6A7B2AB7-08B2-4EBE-9D25-A335F31E4CBD}" destId="{86419892-8964-4EF6-85EA-9C38BB4F9727}" srcOrd="5" destOrd="0" presId="urn:microsoft.com/office/officeart/2018/2/layout/IconLabelList"/>
    <dgm:cxn modelId="{0C1D1F8F-74C8-43CE-85CC-586D1E0A697B}" type="presParOf" srcId="{6A7B2AB7-08B2-4EBE-9D25-A335F31E4CBD}" destId="{0BB5D767-6F95-46CB-9ABF-E2E7573A9E24}" srcOrd="6" destOrd="0" presId="urn:microsoft.com/office/officeart/2018/2/layout/IconLabelList"/>
    <dgm:cxn modelId="{8147A810-ABE0-4EF1-ACF7-3C01FFA62F71}" type="presParOf" srcId="{0BB5D767-6F95-46CB-9ABF-E2E7573A9E24}" destId="{2B8F39C2-12AC-49F2-B2DE-FC7648311EA6}" srcOrd="0" destOrd="0" presId="urn:microsoft.com/office/officeart/2018/2/layout/IconLabelList"/>
    <dgm:cxn modelId="{54C11022-5E91-4165-8F36-961FCBEE08CF}" type="presParOf" srcId="{0BB5D767-6F95-46CB-9ABF-E2E7573A9E24}" destId="{0C4FCA4A-FF59-4251-B083-0BB408687B10}" srcOrd="1" destOrd="0" presId="urn:microsoft.com/office/officeart/2018/2/layout/IconLabelList"/>
    <dgm:cxn modelId="{98061D99-7691-4615-A395-3F692966B415}" type="presParOf" srcId="{0BB5D767-6F95-46CB-9ABF-E2E7573A9E24}" destId="{7E2243DF-1E81-4275-952C-9F087AC9F15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CFE01A-2A73-4ADA-ACA8-48A70431929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AFB806-40D9-4B16-8C4D-8BCE84AB2277}">
      <dgm:prSet/>
      <dgm:spPr/>
      <dgm:t>
        <a:bodyPr/>
        <a:lstStyle/>
        <a:p>
          <a:r>
            <a:rPr lang="da-DK"/>
            <a:t>Forklar hvad jeres domæne handler om – lidt mere end overskriften!</a:t>
          </a:r>
          <a:endParaRPr lang="en-US"/>
        </a:p>
      </dgm:t>
    </dgm:pt>
    <dgm:pt modelId="{3B7F6AD4-EF8B-4748-A5B0-89BC05248F8A}" type="parTrans" cxnId="{8C5AD5A8-26E0-44EC-819D-FD61B662FAE5}">
      <dgm:prSet/>
      <dgm:spPr/>
      <dgm:t>
        <a:bodyPr/>
        <a:lstStyle/>
        <a:p>
          <a:endParaRPr lang="en-US"/>
        </a:p>
      </dgm:t>
    </dgm:pt>
    <dgm:pt modelId="{24DFB9EA-49E3-48A1-AA40-77CA776A55EC}" type="sibTrans" cxnId="{8C5AD5A8-26E0-44EC-819D-FD61B662FAE5}">
      <dgm:prSet/>
      <dgm:spPr/>
      <dgm:t>
        <a:bodyPr/>
        <a:lstStyle/>
        <a:p>
          <a:endParaRPr lang="en-US"/>
        </a:p>
      </dgm:t>
    </dgm:pt>
    <dgm:pt modelId="{A1E359BD-217C-4581-888A-5E64E8F2F28C}">
      <dgm:prSet/>
      <dgm:spPr/>
      <dgm:t>
        <a:bodyPr/>
        <a:lstStyle/>
        <a:p>
          <a:r>
            <a:rPr lang="da-DK" dirty="0"/>
            <a:t>Udvælg i gruppen tabeller DOMÆNET som belyser unges trivsel</a:t>
          </a:r>
          <a:endParaRPr lang="en-US" dirty="0"/>
        </a:p>
      </dgm:t>
    </dgm:pt>
    <dgm:pt modelId="{43FB651D-DC36-4AFC-B511-66CA2C45EF81}" type="parTrans" cxnId="{05EAE36E-DCBD-41ED-AB9A-7F12EDF07B5E}">
      <dgm:prSet/>
      <dgm:spPr/>
      <dgm:t>
        <a:bodyPr/>
        <a:lstStyle/>
        <a:p>
          <a:endParaRPr lang="en-US"/>
        </a:p>
      </dgm:t>
    </dgm:pt>
    <dgm:pt modelId="{D6B5996E-8B32-432D-AEB2-172AD656E22A}" type="sibTrans" cxnId="{05EAE36E-DCBD-41ED-AB9A-7F12EDF07B5E}">
      <dgm:prSet/>
      <dgm:spPr/>
      <dgm:t>
        <a:bodyPr/>
        <a:lstStyle/>
        <a:p>
          <a:endParaRPr lang="en-US"/>
        </a:p>
      </dgm:t>
    </dgm:pt>
    <dgm:pt modelId="{9367AF15-8FA5-4CEB-B8F4-9A92ECD690D1}">
      <dgm:prSet/>
      <dgm:spPr/>
      <dgm:t>
        <a:bodyPr/>
        <a:lstStyle/>
        <a:p>
          <a:r>
            <a:rPr lang="da-DK" dirty="0"/>
            <a:t>Vurder og inddrag begreber fra Giddens og Rosas beskrivelser af det senmoderne samfund som I finder kan anvendes til at sætte ord på den udvikling I ser i tallene. </a:t>
          </a:r>
          <a:endParaRPr lang="en-US" dirty="0"/>
        </a:p>
      </dgm:t>
    </dgm:pt>
    <dgm:pt modelId="{282BB32E-67F9-428A-AFCA-91A470F9268B}" type="parTrans" cxnId="{D4F3197A-C347-4008-8DFB-4FC5C4E6C663}">
      <dgm:prSet/>
      <dgm:spPr/>
      <dgm:t>
        <a:bodyPr/>
        <a:lstStyle/>
        <a:p>
          <a:endParaRPr lang="en-US"/>
        </a:p>
      </dgm:t>
    </dgm:pt>
    <dgm:pt modelId="{01432A57-C864-478D-AE27-3A2EA683C59A}" type="sibTrans" cxnId="{D4F3197A-C347-4008-8DFB-4FC5C4E6C663}">
      <dgm:prSet/>
      <dgm:spPr/>
      <dgm:t>
        <a:bodyPr/>
        <a:lstStyle/>
        <a:p>
          <a:endParaRPr lang="en-US"/>
        </a:p>
      </dgm:t>
    </dgm:pt>
    <dgm:pt modelId="{8E01FE8E-2E46-4E9C-A201-C5D9D2BBE6CF}">
      <dgm:prSet/>
      <dgm:spPr/>
      <dgm:t>
        <a:bodyPr/>
        <a:lstStyle/>
        <a:p>
          <a:r>
            <a:rPr lang="da-DK" dirty="0"/>
            <a:t>Lav et kort oplæg hvor I gennemgår jeres data i hovedtræk. Undervejs skal I bruge begreber. Må </a:t>
          </a:r>
          <a:r>
            <a:rPr lang="da-DK" dirty="0" err="1"/>
            <a:t>maks</a:t>
          </a:r>
          <a:r>
            <a:rPr lang="da-DK" dirty="0"/>
            <a:t> tage 5 minutter. </a:t>
          </a:r>
        </a:p>
        <a:p>
          <a:r>
            <a:rPr lang="da-DK" dirty="0"/>
            <a:t>Inddrag gerne begrebet social arv. Er der f.eks. et mønster (en social skævhed) i hvordan trivslen ”fordeler” sig blandt unge?</a:t>
          </a:r>
          <a:endParaRPr lang="en-US" dirty="0"/>
        </a:p>
      </dgm:t>
    </dgm:pt>
    <dgm:pt modelId="{FFA82769-F792-462E-BB24-C87D0B17401C}" type="parTrans" cxnId="{08A1D444-A7E5-42C1-BF29-D6DB06E4DD4C}">
      <dgm:prSet/>
      <dgm:spPr/>
      <dgm:t>
        <a:bodyPr/>
        <a:lstStyle/>
        <a:p>
          <a:endParaRPr lang="en-US"/>
        </a:p>
      </dgm:t>
    </dgm:pt>
    <dgm:pt modelId="{0032C96B-B7EA-4948-968C-A82994008612}" type="sibTrans" cxnId="{08A1D444-A7E5-42C1-BF29-D6DB06E4DD4C}">
      <dgm:prSet/>
      <dgm:spPr/>
      <dgm:t>
        <a:bodyPr/>
        <a:lstStyle/>
        <a:p>
          <a:endParaRPr lang="en-US"/>
        </a:p>
      </dgm:t>
    </dgm:pt>
    <dgm:pt modelId="{B54805C3-1DC6-4D21-B21F-D5E81B2E503F}" type="pres">
      <dgm:prSet presAssocID="{B7CFE01A-2A73-4ADA-ACA8-48A704319296}" presName="Name0" presStyleCnt="0">
        <dgm:presLayoutVars>
          <dgm:dir/>
          <dgm:resizeHandles val="exact"/>
        </dgm:presLayoutVars>
      </dgm:prSet>
      <dgm:spPr/>
    </dgm:pt>
    <dgm:pt modelId="{DA706273-984F-40A6-9299-E62131B908D9}" type="pres">
      <dgm:prSet presAssocID="{73AFB806-40D9-4B16-8C4D-8BCE84AB2277}" presName="node" presStyleLbl="node1" presStyleIdx="0" presStyleCnt="4">
        <dgm:presLayoutVars>
          <dgm:bulletEnabled val="1"/>
        </dgm:presLayoutVars>
      </dgm:prSet>
      <dgm:spPr/>
    </dgm:pt>
    <dgm:pt modelId="{C9DF7F41-AD5F-48C8-9654-BC90F6F06D26}" type="pres">
      <dgm:prSet presAssocID="{24DFB9EA-49E3-48A1-AA40-77CA776A55EC}" presName="sibTrans" presStyleLbl="sibTrans1D1" presStyleIdx="0" presStyleCnt="3"/>
      <dgm:spPr/>
    </dgm:pt>
    <dgm:pt modelId="{29334A25-C1BB-428F-A1AB-2A0D12A272DD}" type="pres">
      <dgm:prSet presAssocID="{24DFB9EA-49E3-48A1-AA40-77CA776A55EC}" presName="connectorText" presStyleLbl="sibTrans1D1" presStyleIdx="0" presStyleCnt="3"/>
      <dgm:spPr/>
    </dgm:pt>
    <dgm:pt modelId="{38C8DB1C-3CB8-4F43-832D-4D14F3E283A5}" type="pres">
      <dgm:prSet presAssocID="{A1E359BD-217C-4581-888A-5E64E8F2F28C}" presName="node" presStyleLbl="node1" presStyleIdx="1" presStyleCnt="4">
        <dgm:presLayoutVars>
          <dgm:bulletEnabled val="1"/>
        </dgm:presLayoutVars>
      </dgm:prSet>
      <dgm:spPr/>
    </dgm:pt>
    <dgm:pt modelId="{29210661-23DE-48A4-8B03-686C157F1694}" type="pres">
      <dgm:prSet presAssocID="{D6B5996E-8B32-432D-AEB2-172AD656E22A}" presName="sibTrans" presStyleLbl="sibTrans1D1" presStyleIdx="1" presStyleCnt="3"/>
      <dgm:spPr/>
    </dgm:pt>
    <dgm:pt modelId="{0EF1F1AB-1C63-4553-BC93-A15EA87CD068}" type="pres">
      <dgm:prSet presAssocID="{D6B5996E-8B32-432D-AEB2-172AD656E22A}" presName="connectorText" presStyleLbl="sibTrans1D1" presStyleIdx="1" presStyleCnt="3"/>
      <dgm:spPr/>
    </dgm:pt>
    <dgm:pt modelId="{80A80540-9596-48B6-8306-4DC6709CB99F}" type="pres">
      <dgm:prSet presAssocID="{9367AF15-8FA5-4CEB-B8F4-9A92ECD690D1}" presName="node" presStyleLbl="node1" presStyleIdx="2" presStyleCnt="4">
        <dgm:presLayoutVars>
          <dgm:bulletEnabled val="1"/>
        </dgm:presLayoutVars>
      </dgm:prSet>
      <dgm:spPr/>
    </dgm:pt>
    <dgm:pt modelId="{C485D485-0734-4D8B-B859-009659CDD615}" type="pres">
      <dgm:prSet presAssocID="{01432A57-C864-478D-AE27-3A2EA683C59A}" presName="sibTrans" presStyleLbl="sibTrans1D1" presStyleIdx="2" presStyleCnt="3"/>
      <dgm:spPr/>
    </dgm:pt>
    <dgm:pt modelId="{3E3DB0F0-C194-44D8-B1E6-4DFBA256F4E9}" type="pres">
      <dgm:prSet presAssocID="{01432A57-C864-478D-AE27-3A2EA683C59A}" presName="connectorText" presStyleLbl="sibTrans1D1" presStyleIdx="2" presStyleCnt="3"/>
      <dgm:spPr/>
    </dgm:pt>
    <dgm:pt modelId="{15A7CDA8-740A-4495-A77E-091E4BF85855}" type="pres">
      <dgm:prSet presAssocID="{8E01FE8E-2E46-4E9C-A201-C5D9D2BBE6CF}" presName="node" presStyleLbl="node1" presStyleIdx="3" presStyleCnt="4">
        <dgm:presLayoutVars>
          <dgm:bulletEnabled val="1"/>
        </dgm:presLayoutVars>
      </dgm:prSet>
      <dgm:spPr/>
    </dgm:pt>
  </dgm:ptLst>
  <dgm:cxnLst>
    <dgm:cxn modelId="{814EEA13-638B-4619-9E3A-788F48E33F6E}" type="presOf" srcId="{D6B5996E-8B32-432D-AEB2-172AD656E22A}" destId="{0EF1F1AB-1C63-4553-BC93-A15EA87CD068}" srcOrd="1" destOrd="0" presId="urn:microsoft.com/office/officeart/2016/7/layout/RepeatingBendingProcessNew"/>
    <dgm:cxn modelId="{20A39F18-2ABF-4537-8D87-231E193F6BAF}" type="presOf" srcId="{B7CFE01A-2A73-4ADA-ACA8-48A704319296}" destId="{B54805C3-1DC6-4D21-B21F-D5E81B2E503F}" srcOrd="0" destOrd="0" presId="urn:microsoft.com/office/officeart/2016/7/layout/RepeatingBendingProcessNew"/>
    <dgm:cxn modelId="{08A1D444-A7E5-42C1-BF29-D6DB06E4DD4C}" srcId="{B7CFE01A-2A73-4ADA-ACA8-48A704319296}" destId="{8E01FE8E-2E46-4E9C-A201-C5D9D2BBE6CF}" srcOrd="3" destOrd="0" parTransId="{FFA82769-F792-462E-BB24-C87D0B17401C}" sibTransId="{0032C96B-B7EA-4948-968C-A82994008612}"/>
    <dgm:cxn modelId="{EE63134C-F4F9-45AF-AC47-C5B076A1D6A0}" type="presOf" srcId="{73AFB806-40D9-4B16-8C4D-8BCE84AB2277}" destId="{DA706273-984F-40A6-9299-E62131B908D9}" srcOrd="0" destOrd="0" presId="urn:microsoft.com/office/officeart/2016/7/layout/RepeatingBendingProcessNew"/>
    <dgm:cxn modelId="{05EAE36E-DCBD-41ED-AB9A-7F12EDF07B5E}" srcId="{B7CFE01A-2A73-4ADA-ACA8-48A704319296}" destId="{A1E359BD-217C-4581-888A-5E64E8F2F28C}" srcOrd="1" destOrd="0" parTransId="{43FB651D-DC36-4AFC-B511-66CA2C45EF81}" sibTransId="{D6B5996E-8B32-432D-AEB2-172AD656E22A}"/>
    <dgm:cxn modelId="{1B847755-F3CB-4E45-8DC7-B1CD47FA0A8D}" type="presOf" srcId="{8E01FE8E-2E46-4E9C-A201-C5D9D2BBE6CF}" destId="{15A7CDA8-740A-4495-A77E-091E4BF85855}" srcOrd="0" destOrd="0" presId="urn:microsoft.com/office/officeart/2016/7/layout/RepeatingBendingProcessNew"/>
    <dgm:cxn modelId="{CCED9877-021C-421D-9EB5-9423B70813C6}" type="presOf" srcId="{01432A57-C864-478D-AE27-3A2EA683C59A}" destId="{3E3DB0F0-C194-44D8-B1E6-4DFBA256F4E9}" srcOrd="1" destOrd="0" presId="urn:microsoft.com/office/officeart/2016/7/layout/RepeatingBendingProcessNew"/>
    <dgm:cxn modelId="{0448AD59-5A09-4424-BD26-ADDABCBA6FC6}" type="presOf" srcId="{24DFB9EA-49E3-48A1-AA40-77CA776A55EC}" destId="{C9DF7F41-AD5F-48C8-9654-BC90F6F06D26}" srcOrd="0" destOrd="0" presId="urn:microsoft.com/office/officeart/2016/7/layout/RepeatingBendingProcessNew"/>
    <dgm:cxn modelId="{D4F3197A-C347-4008-8DFB-4FC5C4E6C663}" srcId="{B7CFE01A-2A73-4ADA-ACA8-48A704319296}" destId="{9367AF15-8FA5-4CEB-B8F4-9A92ECD690D1}" srcOrd="2" destOrd="0" parTransId="{282BB32E-67F9-428A-AFCA-91A470F9268B}" sibTransId="{01432A57-C864-478D-AE27-3A2EA683C59A}"/>
    <dgm:cxn modelId="{A7DA02A4-0968-4EB8-8EC1-6CFCD6DAA76A}" type="presOf" srcId="{9367AF15-8FA5-4CEB-B8F4-9A92ECD690D1}" destId="{80A80540-9596-48B6-8306-4DC6709CB99F}" srcOrd="0" destOrd="0" presId="urn:microsoft.com/office/officeart/2016/7/layout/RepeatingBendingProcessNew"/>
    <dgm:cxn modelId="{FC8988A7-78DD-4466-9BC4-12DDAFD41BA5}" type="presOf" srcId="{24DFB9EA-49E3-48A1-AA40-77CA776A55EC}" destId="{29334A25-C1BB-428F-A1AB-2A0D12A272DD}" srcOrd="1" destOrd="0" presId="urn:microsoft.com/office/officeart/2016/7/layout/RepeatingBendingProcessNew"/>
    <dgm:cxn modelId="{8C5AD5A8-26E0-44EC-819D-FD61B662FAE5}" srcId="{B7CFE01A-2A73-4ADA-ACA8-48A704319296}" destId="{73AFB806-40D9-4B16-8C4D-8BCE84AB2277}" srcOrd="0" destOrd="0" parTransId="{3B7F6AD4-EF8B-4748-A5B0-89BC05248F8A}" sibTransId="{24DFB9EA-49E3-48A1-AA40-77CA776A55EC}"/>
    <dgm:cxn modelId="{E616BDC0-4C73-4002-A9FD-4589D3DED4AD}" type="presOf" srcId="{A1E359BD-217C-4581-888A-5E64E8F2F28C}" destId="{38C8DB1C-3CB8-4F43-832D-4D14F3E283A5}" srcOrd="0" destOrd="0" presId="urn:microsoft.com/office/officeart/2016/7/layout/RepeatingBendingProcessNew"/>
    <dgm:cxn modelId="{29C405D7-C6EE-41C1-BAE6-36E9984CB4AF}" type="presOf" srcId="{D6B5996E-8B32-432D-AEB2-172AD656E22A}" destId="{29210661-23DE-48A4-8B03-686C157F1694}" srcOrd="0" destOrd="0" presId="urn:microsoft.com/office/officeart/2016/7/layout/RepeatingBendingProcessNew"/>
    <dgm:cxn modelId="{3EC572F2-FE92-400D-9EB9-BEC92D15A27C}" type="presOf" srcId="{01432A57-C864-478D-AE27-3A2EA683C59A}" destId="{C485D485-0734-4D8B-B859-009659CDD615}" srcOrd="0" destOrd="0" presId="urn:microsoft.com/office/officeart/2016/7/layout/RepeatingBendingProcessNew"/>
    <dgm:cxn modelId="{B0ED0696-A6C7-4E81-818A-65F3D6C15824}" type="presParOf" srcId="{B54805C3-1DC6-4D21-B21F-D5E81B2E503F}" destId="{DA706273-984F-40A6-9299-E62131B908D9}" srcOrd="0" destOrd="0" presId="urn:microsoft.com/office/officeart/2016/7/layout/RepeatingBendingProcessNew"/>
    <dgm:cxn modelId="{1DAB1F3B-C9F5-4E60-AE0E-56C4266110F2}" type="presParOf" srcId="{B54805C3-1DC6-4D21-B21F-D5E81B2E503F}" destId="{C9DF7F41-AD5F-48C8-9654-BC90F6F06D26}" srcOrd="1" destOrd="0" presId="urn:microsoft.com/office/officeart/2016/7/layout/RepeatingBendingProcessNew"/>
    <dgm:cxn modelId="{A0023F8A-09C5-400A-94BF-2B9FCD8A2022}" type="presParOf" srcId="{C9DF7F41-AD5F-48C8-9654-BC90F6F06D26}" destId="{29334A25-C1BB-428F-A1AB-2A0D12A272DD}" srcOrd="0" destOrd="0" presId="urn:microsoft.com/office/officeart/2016/7/layout/RepeatingBendingProcessNew"/>
    <dgm:cxn modelId="{5341E5EE-FE93-4212-B1A9-0C9A6F55BD14}" type="presParOf" srcId="{B54805C3-1DC6-4D21-B21F-D5E81B2E503F}" destId="{38C8DB1C-3CB8-4F43-832D-4D14F3E283A5}" srcOrd="2" destOrd="0" presId="urn:microsoft.com/office/officeart/2016/7/layout/RepeatingBendingProcessNew"/>
    <dgm:cxn modelId="{FDDCAE76-1FB1-42A9-9EA6-89036CCB83F7}" type="presParOf" srcId="{B54805C3-1DC6-4D21-B21F-D5E81B2E503F}" destId="{29210661-23DE-48A4-8B03-686C157F1694}" srcOrd="3" destOrd="0" presId="urn:microsoft.com/office/officeart/2016/7/layout/RepeatingBendingProcessNew"/>
    <dgm:cxn modelId="{863BAACA-DC4C-42FA-A275-9F5412133C0D}" type="presParOf" srcId="{29210661-23DE-48A4-8B03-686C157F1694}" destId="{0EF1F1AB-1C63-4553-BC93-A15EA87CD068}" srcOrd="0" destOrd="0" presId="urn:microsoft.com/office/officeart/2016/7/layout/RepeatingBendingProcessNew"/>
    <dgm:cxn modelId="{CA17E1B7-4E36-41C2-BB50-EAA6FAE00058}" type="presParOf" srcId="{B54805C3-1DC6-4D21-B21F-D5E81B2E503F}" destId="{80A80540-9596-48B6-8306-4DC6709CB99F}" srcOrd="4" destOrd="0" presId="urn:microsoft.com/office/officeart/2016/7/layout/RepeatingBendingProcessNew"/>
    <dgm:cxn modelId="{C5454372-C1DE-41E4-B586-4ED59EF3DF4E}" type="presParOf" srcId="{B54805C3-1DC6-4D21-B21F-D5E81B2E503F}" destId="{C485D485-0734-4D8B-B859-009659CDD615}" srcOrd="5" destOrd="0" presId="urn:microsoft.com/office/officeart/2016/7/layout/RepeatingBendingProcessNew"/>
    <dgm:cxn modelId="{DBA2C6EF-84CC-49D0-8F34-D032B7EA6716}" type="presParOf" srcId="{C485D485-0734-4D8B-B859-009659CDD615}" destId="{3E3DB0F0-C194-44D8-B1E6-4DFBA256F4E9}" srcOrd="0" destOrd="0" presId="urn:microsoft.com/office/officeart/2016/7/layout/RepeatingBendingProcessNew"/>
    <dgm:cxn modelId="{B6244095-FB35-4CEE-A01E-BE0E5A55349B}" type="presParOf" srcId="{B54805C3-1DC6-4D21-B21F-D5E81B2E503F}" destId="{15A7CDA8-740A-4495-A77E-091E4BF85855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3707-84E2-4CE6-95CA-E97EFAA20287}">
      <dsp:nvSpPr>
        <dsp:cNvPr id="0" name=""/>
        <dsp:cNvSpPr/>
      </dsp:nvSpPr>
      <dsp:spPr>
        <a:xfrm>
          <a:off x="1227618" y="1632387"/>
          <a:ext cx="1102275" cy="11022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B4F81-EB12-4B31-92E2-30E34A6DD225}">
      <dsp:nvSpPr>
        <dsp:cNvPr id="0" name=""/>
        <dsp:cNvSpPr/>
      </dsp:nvSpPr>
      <dsp:spPr>
        <a:xfrm>
          <a:off x="554006" y="3059368"/>
          <a:ext cx="2449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I opdeles i 7 grupper. Grupperne arbejder med data</a:t>
          </a:r>
          <a:r>
            <a:rPr lang="da-DK" sz="1600" kern="1200"/>
            <a:t>/tabeller fra et </a:t>
          </a:r>
          <a:r>
            <a:rPr lang="da-DK" sz="1600" kern="1200" dirty="0"/>
            <a:t>domæne</a:t>
          </a:r>
          <a:endParaRPr lang="en-US" sz="1600" kern="1200" dirty="0"/>
        </a:p>
      </dsp:txBody>
      <dsp:txXfrm>
        <a:off x="554006" y="3059368"/>
        <a:ext cx="2449500" cy="720000"/>
      </dsp:txXfrm>
    </dsp:sp>
    <dsp:sp modelId="{6AA6758E-9B47-4D7B-908A-DDA2524A4315}">
      <dsp:nvSpPr>
        <dsp:cNvPr id="0" name=""/>
        <dsp:cNvSpPr/>
      </dsp:nvSpPr>
      <dsp:spPr>
        <a:xfrm>
          <a:off x="4105781" y="1632387"/>
          <a:ext cx="1102275" cy="11022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67FAA-4112-4348-9DFB-CB7AB54F6BE6}">
      <dsp:nvSpPr>
        <dsp:cNvPr id="0" name=""/>
        <dsp:cNvSpPr/>
      </dsp:nvSpPr>
      <dsp:spPr>
        <a:xfrm>
          <a:off x="3432168" y="3059368"/>
          <a:ext cx="2449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1 og 2 med domæne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 5</a:t>
          </a:r>
          <a:endParaRPr lang="en-US" sz="1600" kern="1200" dirty="0"/>
        </a:p>
      </dsp:txBody>
      <dsp:txXfrm>
        <a:off x="3432168" y="3059368"/>
        <a:ext cx="2449500" cy="720000"/>
      </dsp:txXfrm>
    </dsp:sp>
    <dsp:sp modelId="{2D370434-9394-46B6-B0D8-AF7CB87520CC}">
      <dsp:nvSpPr>
        <dsp:cNvPr id="0" name=""/>
        <dsp:cNvSpPr/>
      </dsp:nvSpPr>
      <dsp:spPr>
        <a:xfrm>
          <a:off x="6983943" y="1632387"/>
          <a:ext cx="1102275" cy="11022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225BC-B354-4CA4-9113-5019FE4B1545}">
      <dsp:nvSpPr>
        <dsp:cNvPr id="0" name=""/>
        <dsp:cNvSpPr/>
      </dsp:nvSpPr>
      <dsp:spPr>
        <a:xfrm>
          <a:off x="6310331" y="3059368"/>
          <a:ext cx="2449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3 og 4 med domæne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7</a:t>
          </a:r>
          <a:endParaRPr lang="en-US" sz="1600" kern="1200" dirty="0"/>
        </a:p>
      </dsp:txBody>
      <dsp:txXfrm>
        <a:off x="6310331" y="3059368"/>
        <a:ext cx="2449500" cy="720000"/>
      </dsp:txXfrm>
    </dsp:sp>
    <dsp:sp modelId="{2B8F39C2-12AC-49F2-B2DE-FC7648311EA6}">
      <dsp:nvSpPr>
        <dsp:cNvPr id="0" name=""/>
        <dsp:cNvSpPr/>
      </dsp:nvSpPr>
      <dsp:spPr>
        <a:xfrm>
          <a:off x="9862106" y="1632387"/>
          <a:ext cx="1102275" cy="11022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243DF-1E81-4275-952C-9F087AC9F158}">
      <dsp:nvSpPr>
        <dsp:cNvPr id="0" name=""/>
        <dsp:cNvSpPr/>
      </dsp:nvSpPr>
      <dsp:spPr>
        <a:xfrm>
          <a:off x="9188493" y="3059368"/>
          <a:ext cx="2449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5, 6 og 7 med domæne 8</a:t>
          </a:r>
          <a:endParaRPr lang="en-US" sz="1600" kern="1200" dirty="0"/>
        </a:p>
      </dsp:txBody>
      <dsp:txXfrm>
        <a:off x="9188493" y="3059368"/>
        <a:ext cx="2449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7F41-AD5F-48C8-9654-BC90F6F06D26}">
      <dsp:nvSpPr>
        <dsp:cNvPr id="0" name=""/>
        <dsp:cNvSpPr/>
      </dsp:nvSpPr>
      <dsp:spPr>
        <a:xfrm>
          <a:off x="2847901" y="1354503"/>
          <a:ext cx="6245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52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3785" y="1396948"/>
        <a:ext cx="32756" cy="6551"/>
      </dsp:txXfrm>
    </dsp:sp>
    <dsp:sp modelId="{DA706273-984F-40A6-9299-E62131B908D9}">
      <dsp:nvSpPr>
        <dsp:cNvPr id="0" name=""/>
        <dsp:cNvSpPr/>
      </dsp:nvSpPr>
      <dsp:spPr>
        <a:xfrm>
          <a:off x="1334" y="545713"/>
          <a:ext cx="2848367" cy="17090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572" tIns="146506" rIns="139572" bIns="1465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/>
            <a:t>Forklar hvad jeres domæne handler om – lidt mere end overskriften!</a:t>
          </a:r>
          <a:endParaRPr lang="en-US" sz="1200" kern="1200"/>
        </a:p>
      </dsp:txBody>
      <dsp:txXfrm>
        <a:off x="1334" y="545713"/>
        <a:ext cx="2848367" cy="1709020"/>
      </dsp:txXfrm>
    </dsp:sp>
    <dsp:sp modelId="{29210661-23DE-48A4-8B03-686C157F1694}">
      <dsp:nvSpPr>
        <dsp:cNvPr id="0" name=""/>
        <dsp:cNvSpPr/>
      </dsp:nvSpPr>
      <dsp:spPr>
        <a:xfrm>
          <a:off x="1425517" y="2252934"/>
          <a:ext cx="3503492" cy="624524"/>
        </a:xfrm>
        <a:custGeom>
          <a:avLst/>
          <a:gdLst/>
          <a:ahLst/>
          <a:cxnLst/>
          <a:rect l="0" t="0" r="0" b="0"/>
          <a:pathLst>
            <a:path>
              <a:moveTo>
                <a:pt x="3503492" y="0"/>
              </a:moveTo>
              <a:lnTo>
                <a:pt x="3503492" y="329362"/>
              </a:lnTo>
              <a:lnTo>
                <a:pt x="0" y="329362"/>
              </a:lnTo>
              <a:lnTo>
                <a:pt x="0" y="62452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8158" y="2561920"/>
        <a:ext cx="178210" cy="6551"/>
      </dsp:txXfrm>
    </dsp:sp>
    <dsp:sp modelId="{38C8DB1C-3CB8-4F43-832D-4D14F3E283A5}">
      <dsp:nvSpPr>
        <dsp:cNvPr id="0" name=""/>
        <dsp:cNvSpPr/>
      </dsp:nvSpPr>
      <dsp:spPr>
        <a:xfrm>
          <a:off x="3504826" y="545713"/>
          <a:ext cx="2848367" cy="17090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572" tIns="146506" rIns="139572" bIns="1465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Udvælg i gruppen tabeller DOMÆNET som belyser unges trivsel</a:t>
          </a:r>
          <a:endParaRPr lang="en-US" sz="1200" kern="1200" dirty="0"/>
        </a:p>
      </dsp:txBody>
      <dsp:txXfrm>
        <a:off x="3504826" y="545713"/>
        <a:ext cx="2848367" cy="1709020"/>
      </dsp:txXfrm>
    </dsp:sp>
    <dsp:sp modelId="{C485D485-0734-4D8B-B859-009659CDD615}">
      <dsp:nvSpPr>
        <dsp:cNvPr id="0" name=""/>
        <dsp:cNvSpPr/>
      </dsp:nvSpPr>
      <dsp:spPr>
        <a:xfrm>
          <a:off x="2847901" y="3718649"/>
          <a:ext cx="6245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452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3785" y="3761093"/>
        <a:ext cx="32756" cy="6551"/>
      </dsp:txXfrm>
    </dsp:sp>
    <dsp:sp modelId="{80A80540-9596-48B6-8306-4DC6709CB99F}">
      <dsp:nvSpPr>
        <dsp:cNvPr id="0" name=""/>
        <dsp:cNvSpPr/>
      </dsp:nvSpPr>
      <dsp:spPr>
        <a:xfrm>
          <a:off x="1334" y="2909858"/>
          <a:ext cx="2848367" cy="1709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572" tIns="146506" rIns="139572" bIns="1465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Vurder og inddrag begreber fra Giddens og Rosas beskrivelser af det senmoderne samfund som I finder kan anvendes til at sætte ord på den udvikling I ser i tallene. </a:t>
          </a:r>
          <a:endParaRPr lang="en-US" sz="1200" kern="1200" dirty="0"/>
        </a:p>
      </dsp:txBody>
      <dsp:txXfrm>
        <a:off x="1334" y="2909858"/>
        <a:ext cx="2848367" cy="1709020"/>
      </dsp:txXfrm>
    </dsp:sp>
    <dsp:sp modelId="{15A7CDA8-740A-4495-A77E-091E4BF85855}">
      <dsp:nvSpPr>
        <dsp:cNvPr id="0" name=""/>
        <dsp:cNvSpPr/>
      </dsp:nvSpPr>
      <dsp:spPr>
        <a:xfrm>
          <a:off x="3504826" y="2909858"/>
          <a:ext cx="2848367" cy="17090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572" tIns="146506" rIns="139572" bIns="1465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Lav et kort oplæg hvor I gennemgår jeres data i hovedtræk. Undervejs skal I bruge begreber. Må </a:t>
          </a:r>
          <a:r>
            <a:rPr lang="da-DK" sz="1200" kern="1200" dirty="0" err="1"/>
            <a:t>maks</a:t>
          </a:r>
          <a:r>
            <a:rPr lang="da-DK" sz="1200" kern="1200" dirty="0"/>
            <a:t> tage 5 minutter.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Inddrag gerne begrebet social arv. Er der f.eks. et mønster (en social skævhed) i hvordan trivslen ”fordeler” sig blandt unge?</a:t>
          </a:r>
          <a:endParaRPr lang="en-US" sz="1200" kern="1200" dirty="0"/>
        </a:p>
      </dsp:txBody>
      <dsp:txXfrm>
        <a:off x="3504826" y="2909858"/>
        <a:ext cx="2848367" cy="1709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7F162-CA8C-69A6-CB5D-DE7E94CE2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1F337EE-1D75-A166-FDAF-4914876DE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E333D9-2D5E-8CB5-D8FC-387E0C71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D866E8-2A30-58FF-172F-D7668FCE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FBB882-7793-0C17-FFD5-D237D233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81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8AC68-0725-780C-1C5B-7290BCBC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CC3CE3B-56BD-A2CC-027C-8CAB76E92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185B1D-B030-9085-FC00-0175256C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C5BEF2-D0DF-23D2-4405-5BE6EBE6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A229F1-3237-4CD5-BE68-4613FA5D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798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7A06BD8-B97C-0DC8-94AE-7EED03B05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ADA3C56-0A79-1AF9-B1FB-3DA9972D9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F0E17B-9441-4A00-3A3D-011A3EDA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1433E3-6F55-8F9C-FD1A-DE608ADF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78A564-F081-70D6-FF42-DA88B023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171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A9454-A774-41C6-5366-E949B5AF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A54E6D-6795-6DB9-0A88-4E31CC0F4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946CAF-964F-9BEC-8343-2C625EBF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BC8D60-31DA-D6AE-D301-67B90892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A7423B-4E80-D71F-1A08-9FE534AF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64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606D1-7B53-9DC0-6247-FC759A78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7D2DD3E-6972-B163-3843-5624D63FA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84A3B4-5ED2-8AD4-F4BD-1DA5C3F7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1DC7E9-9CAC-6E9A-FAFD-95A4A76C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FA59C3-DCF5-2569-88D3-799D318A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50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FE7F1-124C-2D66-FCA7-DB5D3C57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25B7F9-4C9D-72AA-F6D4-55DDD22FA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45545B4-8DA0-840F-47B8-540A56BBA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6F28D6-EA83-A7A3-C4BC-B2EADA4B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CF5CA53-B832-130C-4B74-CA81E834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C887BBB-4634-367D-9035-2F20DBCC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479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54001-D70B-CE63-56BA-84D4FD01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2295DE-D2E1-F8B3-90F5-4F67D8E9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39D1144-6B3D-0883-4D82-D174A6570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FB2BFF-A24C-6602-BF8F-7DF4B4384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C4CF7D5-A9E2-3AA8-8C54-51AFDB687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3BE4A6-1554-86DA-7C80-50575B9D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13234E8-3675-13B8-3BC4-3CC7981A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612BAC7-C264-CEEC-FA9D-13AE3A25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05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983B8-0F59-B09A-106A-93588212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89A717-90E9-26E9-E5C3-F1A020C6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BE7A7E7-5017-0CCE-4634-60C00CD1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27AF621-5C44-5458-6B42-02E7F08C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15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BC8FF5C-E80A-E151-7666-A092CF4E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C8C8454-ECE7-FA7F-DB4A-ABA078CE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02F58F1-F331-33D8-B93A-F43A7690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7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B3DF5-1ED9-49D9-DBC3-E214277D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95E15C-2753-8B6D-5496-863E37FC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E045515-8183-74A6-35B6-B2FB1C84F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436F846-0086-FD5D-4EB5-1B76A174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13EB396-D8AA-5DA7-1710-A7B4F1F9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509C66-B37C-BDAD-29A0-B11C3EEB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01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828C-756D-6883-5453-55C5A24F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D1B6108-2A8E-8F70-B41B-B2F9ED14C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B71E480-82B2-DB7C-DFEE-B181B8F7A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87ED45F-0789-0DE1-F1CB-FF518AEA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73DC297-065E-D7C1-8F6B-DF3A1DBE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70CB98-64F9-7090-4AF4-A7E31E6D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948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3CF97DF-8277-581F-75EA-036E8136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80384E-B821-5668-E630-2E51E2801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2291B5-39E6-6424-3DB8-020F39A15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A4FF7-7989-4072-A948-833273428115}" type="datetimeFigureOut">
              <a:rPr lang="da-DK" smtClean="0"/>
              <a:t>26-01-2026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2BE58E-A1C6-FE92-5981-991456847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933B80-DBAA-E9AE-3B71-C90A0752C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C9D3-6D8F-4760-B0FA-5B34819C71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2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51595-3C67-8508-5984-5C7436D02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Trivselsmålinger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E7382FF-2821-9C4A-4668-6639DB04B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76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D8059-FBB2-327B-8501-4C7EFA69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Kvalitativ metode - eksempel</a:t>
            </a:r>
          </a:p>
        </p:txBody>
      </p:sp>
      <p:pic>
        <p:nvPicPr>
          <p:cNvPr id="5" name="Pladsholder til indhold 4" descr="Et billede, der indeholder tekst, papir, håndskrift, Papirprodukt&#10;&#10;AI-genereret indhold kan være ukorrekt.">
            <a:extLst>
              <a:ext uri="{FF2B5EF4-FFF2-40B4-BE49-F238E27FC236}">
                <a16:creationId xmlns:a16="http://schemas.microsoft.com/office/drawing/2014/main" id="{BEA3ACA2-73AD-70E8-F5D6-160E2245B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954" y="1390437"/>
            <a:ext cx="4884716" cy="394345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0D62971-3DB7-C837-7209-A453483FAA2C}"/>
              </a:ext>
            </a:extLst>
          </p:cNvPr>
          <p:cNvSpPr txBox="1"/>
          <p:nvPr/>
        </p:nvSpPr>
        <p:spPr>
          <a:xfrm>
            <a:off x="1286493" y="5652655"/>
            <a:ext cx="768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 minutter: find et eller flere eksempler på dette – søg på nettet</a:t>
            </a:r>
          </a:p>
        </p:txBody>
      </p:sp>
    </p:spTree>
    <p:extLst>
      <p:ext uri="{BB962C8B-B14F-4D97-AF65-F5344CB8AC3E}">
        <p14:creationId xmlns:p14="http://schemas.microsoft.com/office/powerpoint/2010/main" val="402644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806EC-94E2-DB14-4CBC-0B52E8D5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Kvantitativ metode</a:t>
            </a:r>
          </a:p>
        </p:txBody>
      </p:sp>
      <p:pic>
        <p:nvPicPr>
          <p:cNvPr id="5" name="Pladsholder til indhold 4" descr="Et billede, der indeholder tekst, skærmbillede, diagram, Kurve&#10;&#10;AI-genereret indhold kan være ukorrekt.">
            <a:extLst>
              <a:ext uri="{FF2B5EF4-FFF2-40B4-BE49-F238E27FC236}">
                <a16:creationId xmlns:a16="http://schemas.microsoft.com/office/drawing/2014/main" id="{FB2B5906-2FFB-7743-23FE-5DE5CFBA9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509" y="0"/>
            <a:ext cx="5345164" cy="68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B293B-3C5B-F6ED-8B29-084B3125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5" name="Pladsholder til indhold 4" descr="Et billede, der indeholder tekst, skærmbillede, diagram, Parallel&#10;&#10;AI-genereret indhold kan være ukorrekt.">
            <a:extLst>
              <a:ext uri="{FF2B5EF4-FFF2-40B4-BE49-F238E27FC236}">
                <a16:creationId xmlns:a16="http://schemas.microsoft.com/office/drawing/2014/main" id="{93F1E6E5-3E39-E56F-2B8B-28338F82F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57862">
            <a:off x="1844981" y="1140031"/>
            <a:ext cx="7483441" cy="50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6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 personer, der holder hinandens hænder">
            <a:extLst>
              <a:ext uri="{FF2B5EF4-FFF2-40B4-BE49-F238E27FC236}">
                <a16:creationId xmlns:a16="http://schemas.microsoft.com/office/drawing/2014/main" id="{075C94B7-D10A-FC37-91E9-5EC4B82A9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664" b="80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15624-5BDC-389B-4A5D-AA01B0302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Unges trivsel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DA3EA0-25C8-1571-F8B3-07CFAFBA7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Arbejde med kvantitative data og kvalitative vurderinger</a:t>
            </a:r>
          </a:p>
        </p:txBody>
      </p:sp>
    </p:spTree>
    <p:extLst>
      <p:ext uri="{BB962C8B-B14F-4D97-AF65-F5344CB8AC3E}">
        <p14:creationId xmlns:p14="http://schemas.microsoft.com/office/powerpoint/2010/main" val="206365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F7217-EFDF-5C8C-FCFB-23C5BD76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62" y="337208"/>
            <a:ext cx="10515600" cy="1325563"/>
          </a:xfrm>
        </p:spPr>
        <p:txBody>
          <a:bodyPr/>
          <a:lstStyle/>
          <a:p>
            <a:r>
              <a:rPr lang="da-DK" dirty="0"/>
              <a:t>DOMÆNER i rapporten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5D0056-CADE-705D-AD9B-8E36C2018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Domæne 5 viser udviklingen i børns og unges familieforhold og </a:t>
            </a:r>
          </a:p>
          <a:p>
            <a:pPr marL="0" indent="0">
              <a:buNone/>
            </a:pPr>
            <a:r>
              <a:rPr lang="da-DK" dirty="0"/>
              <a:t>samvær med venner og kammerater. </a:t>
            </a:r>
          </a:p>
          <a:p>
            <a:pPr marL="0" indent="0">
              <a:buNone/>
            </a:pPr>
            <a:r>
              <a:rPr lang="da-DK" dirty="0"/>
              <a:t>Domæne 7 viser noget om unges fritid og medborgerskab</a:t>
            </a:r>
          </a:p>
          <a:p>
            <a:pPr marL="0" indent="0">
              <a:buNone/>
            </a:pPr>
            <a:r>
              <a:rPr lang="da-DK" dirty="0"/>
              <a:t>Domæne 8 viser noget om </a:t>
            </a:r>
          </a:p>
          <a:p>
            <a:pPr marL="0" indent="0">
              <a:buNone/>
            </a:pPr>
            <a:r>
              <a:rPr lang="da-DK" dirty="0"/>
              <a:t>subjektiv (oplevet) trivsel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https://www.vive.dk/da/udgivelser/boern-og-unge-i-danmark-velfaerd-og-trivsel-2022-18610/</a:t>
            </a:r>
          </a:p>
        </p:txBody>
      </p:sp>
    </p:spTree>
    <p:extLst>
      <p:ext uri="{BB962C8B-B14F-4D97-AF65-F5344CB8AC3E}">
        <p14:creationId xmlns:p14="http://schemas.microsoft.com/office/powerpoint/2010/main" val="223941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025C6C-0A4E-7633-CA37-88C42567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rgbClr val="FFFFFF"/>
                </a:solidFill>
              </a:rPr>
              <a:t>Opgave i dag </a:t>
            </a:r>
            <a:r>
              <a:rPr lang="da-DK">
                <a:solidFill>
                  <a:srgbClr val="FFFFFF"/>
                </a:solidFill>
              </a:rPr>
              <a:t>og fredag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0D5790D3-EC81-A030-E765-CF5D4A407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56002"/>
              </p:ext>
            </p:extLst>
          </p:nvPr>
        </p:nvGraphicFramePr>
        <p:xfrm>
          <a:off x="0" y="1240971"/>
          <a:ext cx="12192000" cy="541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38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CE09E5-F888-45D4-43BF-FD2EA6B3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da-DK"/>
              <a:t>Opgave</a:t>
            </a: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EF0E2-B003-D946-02B0-AFB3722D5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r="-2" b="-2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Pladsholder til indhold 2">
            <a:extLst>
              <a:ext uri="{FF2B5EF4-FFF2-40B4-BE49-F238E27FC236}">
                <a16:creationId xmlns:a16="http://schemas.microsoft.com/office/drawing/2014/main" id="{B3785314-576D-AED7-DAD3-FBF6FD54B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00112"/>
              </p:ext>
            </p:extLst>
          </p:nvPr>
        </p:nvGraphicFramePr>
        <p:xfrm>
          <a:off x="438718" y="1440278"/>
          <a:ext cx="6354528" cy="516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673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229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Trivselsmålinger</vt:lpstr>
      <vt:lpstr>Kvalitativ metode - eksempel</vt:lpstr>
      <vt:lpstr>Kvantitativ metode</vt:lpstr>
      <vt:lpstr> </vt:lpstr>
      <vt:lpstr>Unges trivsel</vt:lpstr>
      <vt:lpstr>DOMÆNER i rapporten </vt:lpstr>
      <vt:lpstr>Opgave i dag og fredag</vt:lpstr>
      <vt:lpstr>Opgave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Unges trivsel</dc:title>
  <dc:creator>Niels Magnus Christensen</dc:creator>
  <cp:lastModifiedBy>Niels Magnus Christensen</cp:lastModifiedBy>
  <cp:revision>10</cp:revision>
  <dcterms:created xsi:type="dcterms:W3CDTF">2023-02-05T08:58:49Z</dcterms:created>
  <dcterms:modified xsi:type="dcterms:W3CDTF">2026-01-26T17:44:05Z</dcterms:modified>
</cp:coreProperties>
</file>