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9" r:id="rId6"/>
    <p:sldId id="260" r:id="rId7"/>
    <p:sldId id="261" r:id="rId8"/>
    <p:sldId id="272" r:id="rId9"/>
    <p:sldId id="263" r:id="rId10"/>
    <p:sldId id="264" r:id="rId11"/>
    <p:sldId id="273" r:id="rId12"/>
    <p:sldId id="274" r:id="rId13"/>
    <p:sldId id="27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D8F2B-C919-4E3F-BA11-CF52546C5534}" v="2" dt="2026-01-26T11:47:37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Magnus Christensen" userId="f070d0d2-aefe-4531-8fcf-a79ac56b3ec8" providerId="ADAL" clId="{583189F5-5BEF-4B3B-82B7-E9661B360D78}"/>
    <pc:docChg chg="custSel delSld modSld">
      <pc:chgData name="Niels Magnus Christensen" userId="f070d0d2-aefe-4531-8fcf-a79ac56b3ec8" providerId="ADAL" clId="{583189F5-5BEF-4B3B-82B7-E9661B360D78}" dt="2026-01-26T11:47:41.769" v="13" actId="47"/>
      <pc:docMkLst>
        <pc:docMk/>
      </pc:docMkLst>
      <pc:sldChg chg="del">
        <pc:chgData name="Niels Magnus Christensen" userId="f070d0d2-aefe-4531-8fcf-a79ac56b3ec8" providerId="ADAL" clId="{583189F5-5BEF-4B3B-82B7-E9661B360D78}" dt="2026-01-26T11:42:11.791" v="7" actId="47"/>
        <pc:sldMkLst>
          <pc:docMk/>
          <pc:sldMk cId="985215516" sldId="258"/>
        </pc:sldMkLst>
      </pc:sldChg>
      <pc:sldChg chg="del">
        <pc:chgData name="Niels Magnus Christensen" userId="f070d0d2-aefe-4531-8fcf-a79ac56b3ec8" providerId="ADAL" clId="{583189F5-5BEF-4B3B-82B7-E9661B360D78}" dt="2026-01-26T11:47:04.679" v="8" actId="47"/>
        <pc:sldMkLst>
          <pc:docMk/>
          <pc:sldMk cId="2739182990" sldId="262"/>
        </pc:sldMkLst>
      </pc:sldChg>
      <pc:sldChg chg="addSp delSp modSp mod">
        <pc:chgData name="Niels Magnus Christensen" userId="f070d0d2-aefe-4531-8fcf-a79ac56b3ec8" providerId="ADAL" clId="{583189F5-5BEF-4B3B-82B7-E9661B360D78}" dt="2026-01-26T11:47:38.844" v="12" actId="1076"/>
        <pc:sldMkLst>
          <pc:docMk/>
          <pc:sldMk cId="513689605" sldId="264"/>
        </pc:sldMkLst>
        <pc:picChg chg="add mod">
          <ac:chgData name="Niels Magnus Christensen" userId="f070d0d2-aefe-4531-8fcf-a79ac56b3ec8" providerId="ADAL" clId="{583189F5-5BEF-4B3B-82B7-E9661B360D78}" dt="2026-01-26T11:47:38.844" v="12" actId="1076"/>
          <ac:picMkLst>
            <pc:docMk/>
            <pc:sldMk cId="513689605" sldId="264"/>
            <ac:picMk id="3" creationId="{BEC3A2E7-B3F7-FBFE-C6F9-1BE1722BA87D}"/>
          </ac:picMkLst>
        </pc:picChg>
        <pc:picChg chg="del">
          <ac:chgData name="Niels Magnus Christensen" userId="f070d0d2-aefe-4531-8fcf-a79ac56b3ec8" providerId="ADAL" clId="{583189F5-5BEF-4B3B-82B7-E9661B360D78}" dt="2026-01-26T11:47:27.521" v="9" actId="478"/>
          <ac:picMkLst>
            <pc:docMk/>
            <pc:sldMk cId="513689605" sldId="264"/>
            <ac:picMk id="9" creationId="{ECE31B83-FB21-8565-7492-10CCBA63BACA}"/>
          </ac:picMkLst>
        </pc:picChg>
      </pc:sldChg>
      <pc:sldChg chg="modSp del mod">
        <pc:chgData name="Niels Magnus Christensen" userId="f070d0d2-aefe-4531-8fcf-a79ac56b3ec8" providerId="ADAL" clId="{583189F5-5BEF-4B3B-82B7-E9661B360D78}" dt="2026-01-26T11:47:41.769" v="13" actId="47"/>
        <pc:sldMkLst>
          <pc:docMk/>
          <pc:sldMk cId="3103014539" sldId="265"/>
        </pc:sldMkLst>
        <pc:picChg chg="mod">
          <ac:chgData name="Niels Magnus Christensen" userId="f070d0d2-aefe-4531-8fcf-a79ac56b3ec8" providerId="ADAL" clId="{583189F5-5BEF-4B3B-82B7-E9661B360D78}" dt="2026-01-26T11:47:32.774" v="10" actId="1076"/>
          <ac:picMkLst>
            <pc:docMk/>
            <pc:sldMk cId="3103014539" sldId="265"/>
            <ac:picMk id="4" creationId="{278A92B5-B98C-DFD5-E552-23453D77FB04}"/>
          </ac:picMkLst>
        </pc:picChg>
      </pc:sldChg>
      <pc:sldChg chg="modSp mod">
        <pc:chgData name="Niels Magnus Christensen" userId="f070d0d2-aefe-4531-8fcf-a79ac56b3ec8" providerId="ADAL" clId="{583189F5-5BEF-4B3B-82B7-E9661B360D78}" dt="2026-01-26T11:41:22.066" v="3" actId="20577"/>
        <pc:sldMkLst>
          <pc:docMk/>
          <pc:sldMk cId="3110723142" sldId="267"/>
        </pc:sldMkLst>
        <pc:spChg chg="mod">
          <ac:chgData name="Niels Magnus Christensen" userId="f070d0d2-aefe-4531-8fcf-a79ac56b3ec8" providerId="ADAL" clId="{583189F5-5BEF-4B3B-82B7-E9661B360D78}" dt="2026-01-26T11:41:22.066" v="3" actId="20577"/>
          <ac:spMkLst>
            <pc:docMk/>
            <pc:sldMk cId="3110723142" sldId="267"/>
            <ac:spMk id="2" creationId="{1B48637F-CFD3-6CC2-D71B-7902E8ADDC10}"/>
          </ac:spMkLst>
        </pc:spChg>
      </pc:sldChg>
      <pc:sldChg chg="modSp mod">
        <pc:chgData name="Niels Magnus Christensen" userId="f070d0d2-aefe-4531-8fcf-a79ac56b3ec8" providerId="ADAL" clId="{583189F5-5BEF-4B3B-82B7-E9661B360D78}" dt="2026-01-26T11:41:17.027" v="1" actId="20577"/>
        <pc:sldMkLst>
          <pc:docMk/>
          <pc:sldMk cId="1219404032" sldId="268"/>
        </pc:sldMkLst>
        <pc:spChg chg="mod">
          <ac:chgData name="Niels Magnus Christensen" userId="f070d0d2-aefe-4531-8fcf-a79ac56b3ec8" providerId="ADAL" clId="{583189F5-5BEF-4B3B-82B7-E9661B360D78}" dt="2026-01-26T11:41:17.027" v="1" actId="20577"/>
          <ac:spMkLst>
            <pc:docMk/>
            <pc:sldMk cId="1219404032" sldId="268"/>
            <ac:spMk id="2" creationId="{F2320E9C-A528-B336-042D-3A623C3CB41F}"/>
          </ac:spMkLst>
        </pc:spChg>
      </pc:sldChg>
      <pc:sldChg chg="addSp delSp modSp mod">
        <pc:chgData name="Niels Magnus Christensen" userId="f070d0d2-aefe-4531-8fcf-a79ac56b3ec8" providerId="ADAL" clId="{583189F5-5BEF-4B3B-82B7-E9661B360D78}" dt="2026-01-26T11:42:02.585" v="6" actId="1076"/>
        <pc:sldMkLst>
          <pc:docMk/>
          <pc:sldMk cId="2978001936" sldId="270"/>
        </pc:sldMkLst>
        <pc:spChg chg="add del mod">
          <ac:chgData name="Niels Magnus Christensen" userId="f070d0d2-aefe-4531-8fcf-a79ac56b3ec8" providerId="ADAL" clId="{583189F5-5BEF-4B3B-82B7-E9661B360D78}" dt="2026-01-26T11:41:58.985" v="5"/>
          <ac:spMkLst>
            <pc:docMk/>
            <pc:sldMk cId="2978001936" sldId="270"/>
            <ac:spMk id="4" creationId="{7C11EEE1-1035-EB8F-776D-EB3BDEAE8662}"/>
          </ac:spMkLst>
        </pc:spChg>
        <pc:picChg chg="del">
          <ac:chgData name="Niels Magnus Christensen" userId="f070d0d2-aefe-4531-8fcf-a79ac56b3ec8" providerId="ADAL" clId="{583189F5-5BEF-4B3B-82B7-E9661B360D78}" dt="2026-01-26T11:41:48.715" v="4" actId="478"/>
          <ac:picMkLst>
            <pc:docMk/>
            <pc:sldMk cId="2978001936" sldId="270"/>
            <ac:picMk id="5" creationId="{9BC0D439-E1FD-BC11-8D4F-BE01DFA260DF}"/>
          </ac:picMkLst>
        </pc:picChg>
        <pc:picChg chg="add mod">
          <ac:chgData name="Niels Magnus Christensen" userId="f070d0d2-aefe-4531-8fcf-a79ac56b3ec8" providerId="ADAL" clId="{583189F5-5BEF-4B3B-82B7-E9661B360D78}" dt="2026-01-26T11:42:02.585" v="6" actId="1076"/>
          <ac:picMkLst>
            <pc:docMk/>
            <pc:sldMk cId="2978001936" sldId="270"/>
            <ac:picMk id="6" creationId="{7819E3B0-E47F-9784-AA3E-9D233CF290D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642F7-F6A8-CA6A-2B1A-140AAA833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E982B01-D34A-8846-BAC0-1014AD232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EC88EF-2591-009B-63FD-8BBE92D6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3C4C-FEC0-4295-9FD1-70FCD66E5502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1E750E-04D4-6F69-F73D-04CCE305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6FC74F-AB02-4E0A-E21F-C835B999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0F1-A4BF-4009-9B9E-CF9B60AD66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433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588AE-A0ED-A950-67CF-2C06E473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59E260A-1E57-483E-E9FD-C5A9F60AF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14014B-F9C7-83AC-70E3-F120C6F5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3C4C-FEC0-4295-9FD1-70FCD66E5502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4246D1-E6E5-3369-3B08-9E9018B8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1137A9-6E9B-3DCB-3760-E0F5669E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0F1-A4BF-4009-9B9E-CF9B60AD66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40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E1C9746-10AB-7295-0757-E5C6C8FCF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B378578-BC19-9B01-B184-2C516E18B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0978A6-101B-473E-96A5-937B28146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3C4C-FEC0-4295-9FD1-70FCD66E5502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DBDC72-0107-47F4-6B5F-BDEC77AE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E55D0B-06CA-2B39-11AD-99AED87B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0F1-A4BF-4009-9B9E-CF9B60AD66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21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368D7-B575-96D8-4D1D-21E50479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2FCB25-4792-4690-01D5-8CF6C7DD0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C2AEB-801A-00A7-3C70-957871DC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3C4C-FEC0-4295-9FD1-70FCD66E5502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9AF5A1-CDED-814C-B79E-29416784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03DF70-1CEC-BC3F-2E1E-6048F79B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0F1-A4BF-4009-9B9E-CF9B60AD66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8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B9DCC-1A79-9DBE-5D89-8A5702A7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AD5DF75-F318-4F9C-E452-D1DEBF2D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43AF29-18E9-0B2E-4DB1-041B095F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3C4C-FEC0-4295-9FD1-70FCD66E5502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B74C14-27C6-38B2-9D74-3CC36BEC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4C356D-3032-1032-8539-155EF62D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0F1-A4BF-4009-9B9E-CF9B60AD66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159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A2F51-3DE5-3D96-F039-09560B49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2A9A9B-487B-881F-E6F4-01CC820BA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72D372-74BD-301A-7A10-9AFEFEB66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156E81-6CBC-B2B7-8656-2E2684C0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3C4C-FEC0-4295-9FD1-70FCD66E5502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F73751-7422-C802-018D-2C10E82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10FD3B0-BF58-E1B8-FB7E-1E2141A0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0F1-A4BF-4009-9B9E-CF9B60AD66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841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50F91-776E-8093-486C-4ADEB39D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B1493F1-5FED-AF5C-8F18-E124E68A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2B982E6-EAD7-F8C7-A777-47AEC8813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0DF7EF3-0039-637E-ADE0-6AC9D3C36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0821CFE-4424-70E9-C408-4B46AF9F2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AF80924-F4E3-1636-BFD2-7983AF86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3C4C-FEC0-4295-9FD1-70FCD66E5502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44005D8-C7A0-7A26-B95E-A2469C41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93E5BB1-D4CB-8B9E-1209-D6FEA20B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0F1-A4BF-4009-9B9E-CF9B60AD66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207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0FD25-41DD-388C-23F3-401F0154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D1B08EF-5887-7FBC-C956-C935B1F8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3C4C-FEC0-4295-9FD1-70FCD66E5502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3A2A59E-6737-7AAC-2577-233F9B51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C4214D7-F687-DE94-05E1-031E895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0F1-A4BF-4009-9B9E-CF9B60AD66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461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782E1EE-0299-418A-7EF6-05FA0507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3C4C-FEC0-4295-9FD1-70FCD66E5502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EE03A8D-CABF-56C1-0409-DB77B88F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D6A48E8-9EBF-F1CA-38EE-FAECEFD7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0F1-A4BF-4009-9B9E-CF9B60AD66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632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1D7F5-B693-89B3-662F-776C5B58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B76C3E-8806-5CED-8E3A-6BA06A017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B2CF1AF-1215-50C4-76C1-075D81F36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B0F3E9-9859-D178-E322-C41F5911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3C4C-FEC0-4295-9FD1-70FCD66E5502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6FA2F02-C8F6-5506-0B3A-C9BFB0D1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5A995D-50C8-49C0-FD86-5358471D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0F1-A4BF-4009-9B9E-CF9B60AD66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426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7B7F0-DF04-5FFF-C1C3-98E8EEA2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5C34F14-44E7-0C32-4A48-D68200472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4B0BB1E-F80F-180B-802D-8C8746EF5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E4848C7-8E50-56EA-F993-12F77010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3C4C-FEC0-4295-9FD1-70FCD66E5502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E7B3EAC-535E-8195-4178-3201E72D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AA0A7C6-57F0-8CEE-534B-CAB77F43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0F1-A4BF-4009-9B9E-CF9B60AD66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73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4BEBFB1-1D0B-3E8C-41C5-AD89A3F5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C2E6D5-8293-B285-90D8-E4CD03862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4483C4-6F10-9C6C-45A2-B517BB5B7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3C4C-FEC0-4295-9FD1-70FCD66E5502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04E1DA-661C-4563-738B-CFF9AAB44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9B0042-45FE-BADB-CCA2-54BC6D87E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60F1-A4BF-4009-9B9E-CF9B60AD66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43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8FF07-B26D-EF6E-ECDC-73C1743BA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Tabeller om trivsel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7997882-7462-F520-0A39-C3F776201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995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31457-A3E5-7929-84A6-50A4D973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0357" cy="662291"/>
          </a:xfrm>
        </p:spPr>
        <p:txBody>
          <a:bodyPr>
            <a:normAutofit fontScale="90000"/>
          </a:bodyPr>
          <a:lstStyle/>
          <a:p>
            <a:r>
              <a:rPr lang="da-DK" dirty="0"/>
              <a:t>Gruppe 4: domæne om fritid og medborgerskab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D340C99-8592-DDB8-0276-DC11C062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919" y="1124585"/>
            <a:ext cx="3331383" cy="5584262"/>
          </a:xfrm>
        </p:spPr>
      </p:pic>
      <p:pic>
        <p:nvPicPr>
          <p:cNvPr id="3" name="Pladsholder til indhold 3">
            <a:extLst>
              <a:ext uri="{FF2B5EF4-FFF2-40B4-BE49-F238E27FC236}">
                <a16:creationId xmlns:a16="http://schemas.microsoft.com/office/drawing/2014/main" id="{BEC3A2E7-B3F7-FBFE-C6F9-1BE1722BA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796" y="1124585"/>
            <a:ext cx="4930789" cy="52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8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E9F88-176A-19A4-7649-2749C4E2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Gruppe 5: domæne subjektiv trivsel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BCDC911B-CE01-4B11-2FF2-7CCC0AA9B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337" y="1642745"/>
            <a:ext cx="3973270" cy="4351338"/>
          </a:xfr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6272709-8DBE-BE29-7489-4A1372A5B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579" y="1153886"/>
            <a:ext cx="3405441" cy="57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6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9774F-6CA3-29A7-7587-3BA0307A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Gruppe 5: domæne subjektiv trivsel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F7DFA0D-CDE5-5575-9559-EDF58A654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629" y="1531346"/>
            <a:ext cx="4066602" cy="4351338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A004A9E-C5E3-2579-52AE-CEF7EFD88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012" y="1210490"/>
            <a:ext cx="3352458" cy="56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6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7F8FE-4610-E5EB-9AEE-2CCB60E3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9" y="439149"/>
            <a:ext cx="3705498" cy="1289504"/>
          </a:xfrm>
        </p:spPr>
        <p:txBody>
          <a:bodyPr>
            <a:normAutofit fontScale="90000"/>
          </a:bodyPr>
          <a:lstStyle/>
          <a:p>
            <a:r>
              <a:rPr lang="da-DK" sz="4400" dirty="0"/>
              <a:t>Gruppe 5: domæne subjektiv trivsel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DB73157-152A-9DDA-12B7-0DD7639E1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6787" y="0"/>
            <a:ext cx="8282751" cy="6858000"/>
          </a:xfrm>
        </p:spPr>
      </p:pic>
    </p:spTree>
    <p:extLst>
      <p:ext uri="{BB962C8B-B14F-4D97-AF65-F5344CB8AC3E}">
        <p14:creationId xmlns:p14="http://schemas.microsoft.com/office/powerpoint/2010/main" val="30165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D5807-2006-F345-D444-543A887F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49" y="365124"/>
            <a:ext cx="3025742" cy="2961549"/>
          </a:xfrm>
        </p:spPr>
        <p:txBody>
          <a:bodyPr>
            <a:normAutofit fontScale="90000"/>
          </a:bodyPr>
          <a:lstStyle/>
          <a:p>
            <a:r>
              <a:rPr lang="da-DK" dirty="0"/>
              <a:t>Gruppe 6: domæne om subjektiv trivsel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CF8E79D-17AB-553D-88AE-B4917E9FC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77" y="60961"/>
            <a:ext cx="4139981" cy="6858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E9E2452-EB91-4952-02AB-941CDF3A5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91" y="60961"/>
            <a:ext cx="4029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5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8637F-CFD3-6CC2-D71B-7902E8ADD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05" y="365126"/>
            <a:ext cx="10185971" cy="621194"/>
          </a:xfrm>
        </p:spPr>
        <p:txBody>
          <a:bodyPr>
            <a:normAutofit fontScale="90000"/>
          </a:bodyPr>
          <a:lstStyle/>
          <a:p>
            <a:r>
              <a:rPr lang="da-DK" dirty="0"/>
              <a:t>Gruppe 7: domæne om subjektiv trivsel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DD098750-78E2-0915-C7D1-AF7A42C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589" y="1229178"/>
            <a:ext cx="9884228" cy="5328284"/>
          </a:xfrm>
        </p:spPr>
      </p:pic>
    </p:spTree>
    <p:extLst>
      <p:ext uri="{BB962C8B-B14F-4D97-AF65-F5344CB8AC3E}">
        <p14:creationId xmlns:p14="http://schemas.microsoft.com/office/powerpoint/2010/main" val="311072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20E9C-A528-B336-042D-3A623C3C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99" y="324206"/>
            <a:ext cx="10216793" cy="713662"/>
          </a:xfrm>
        </p:spPr>
        <p:txBody>
          <a:bodyPr/>
          <a:lstStyle/>
          <a:p>
            <a:r>
              <a:rPr lang="da-DK" dirty="0"/>
              <a:t>Gruppe 7: domæne om subjektiv trivsel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4042CF1B-A2EB-EC6D-9A79-CDAEEEAE9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5861" y="1825625"/>
            <a:ext cx="4060278" cy="4351338"/>
          </a:xfrm>
        </p:spPr>
      </p:pic>
    </p:spTree>
    <p:extLst>
      <p:ext uri="{BB962C8B-B14F-4D97-AF65-F5344CB8AC3E}">
        <p14:creationId xmlns:p14="http://schemas.microsoft.com/office/powerpoint/2010/main" val="121940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061EE-FC3E-0D5C-AD28-3ECA043E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3606" cy="557984"/>
          </a:xfrm>
        </p:spPr>
        <p:txBody>
          <a:bodyPr>
            <a:normAutofit fontScale="90000"/>
          </a:bodyPr>
          <a:lstStyle/>
          <a:p>
            <a:r>
              <a:rPr lang="da-DK" dirty="0"/>
              <a:t>Gruppe 1: domæne om sociale relationer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9347C23-2983-FC2C-3B8B-D62E8D2F6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097" y="1310640"/>
            <a:ext cx="4623440" cy="4957763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FC50D97-3628-2D54-7DEB-50ECFB23A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696" y="1083132"/>
            <a:ext cx="4623440" cy="511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8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403F9-26F1-12B9-CF38-8D72B01B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 1: domæne om sociale relationer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1CB0DB0-25CA-981F-C2CD-D9E3F702E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128" y="1758143"/>
            <a:ext cx="4452917" cy="5059408"/>
          </a:xfrm>
          <a:prstGeom prst="rect">
            <a:avLst/>
          </a:prstGeom>
        </p:spPr>
      </p:pic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7819E3B0-E47F-9784-AA3E-9D233CF29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5787" y="1758143"/>
            <a:ext cx="4078919" cy="4351338"/>
          </a:xfrm>
        </p:spPr>
      </p:pic>
    </p:spTree>
    <p:extLst>
      <p:ext uri="{BB962C8B-B14F-4D97-AF65-F5344CB8AC3E}">
        <p14:creationId xmlns:p14="http://schemas.microsoft.com/office/powerpoint/2010/main" val="297800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1DE73-4AD3-E09D-543D-0599F485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6503"/>
          </a:xfrm>
        </p:spPr>
        <p:txBody>
          <a:bodyPr/>
          <a:lstStyle/>
          <a:p>
            <a:r>
              <a:rPr lang="da-DK" dirty="0"/>
              <a:t>Gruppe 2: domæne om sociale relationer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D2F1CC8-D2E3-F003-5F1E-2629E971F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2416" y="866503"/>
            <a:ext cx="3556292" cy="5963928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F841BC0-223C-88E2-E4E0-52181F8DA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35" y="735874"/>
            <a:ext cx="53816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7CD92-3F5D-9728-92A4-23391D2F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1858" cy="652017"/>
          </a:xfrm>
        </p:spPr>
        <p:txBody>
          <a:bodyPr>
            <a:normAutofit fontScale="90000"/>
          </a:bodyPr>
          <a:lstStyle/>
          <a:p>
            <a:r>
              <a:rPr lang="da-DK" dirty="0"/>
              <a:t>Gruppe 2: domæne om sociale relationer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AF4C97-04BB-F429-536B-BFC78034C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C3379E2-2311-AC6B-B9D3-A6208BB6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915" y="1004433"/>
            <a:ext cx="4976427" cy="54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FB9E4-5640-55F3-2A1B-ED98AEF8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85971" cy="590372"/>
          </a:xfrm>
        </p:spPr>
        <p:txBody>
          <a:bodyPr>
            <a:normAutofit fontScale="90000"/>
          </a:bodyPr>
          <a:lstStyle/>
          <a:p>
            <a:r>
              <a:rPr lang="da-DK" dirty="0"/>
              <a:t>Gruppe 2: domæne om sociale relationer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03ADD67-841C-E328-4666-0FB687DD2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070" y="1351007"/>
            <a:ext cx="4181996" cy="4351338"/>
          </a:xfr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64706D1-D851-42CB-FEB2-8ECAFD970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66" y="818306"/>
            <a:ext cx="3826826" cy="60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6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D5102-08BD-3F6E-9016-0BB56078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16793" cy="610920"/>
          </a:xfrm>
        </p:spPr>
        <p:txBody>
          <a:bodyPr>
            <a:normAutofit fontScale="90000"/>
          </a:bodyPr>
          <a:lstStyle/>
          <a:p>
            <a:r>
              <a:rPr lang="da-DK" dirty="0"/>
              <a:t>Gruppe 3: domæne om fritid og medborgerskab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4C7BE4-741C-DE63-5C63-9F1C09C61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CCEDA23-B1E5-F029-2867-35E0C89F9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6" y="1113426"/>
            <a:ext cx="4970694" cy="533527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C1FBBD0-98A0-2160-6D1E-4F185FD37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7486"/>
            <a:ext cx="5026757" cy="55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6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9F22B-5DA8-7EC6-2187-68D84DB2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Gruppe 3: domæne om fritid og medborgerskab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5D117DB-D0F1-689A-97E6-2ADF46C2D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887" y="1363349"/>
            <a:ext cx="4775625" cy="523339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7D06B5-3865-0B7E-364C-58E09E515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239" y="1363349"/>
            <a:ext cx="4791213" cy="52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8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0138A-8D65-35AC-D06C-00721D46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27067" cy="693113"/>
          </a:xfrm>
        </p:spPr>
        <p:txBody>
          <a:bodyPr>
            <a:normAutofit fontScale="90000"/>
          </a:bodyPr>
          <a:lstStyle/>
          <a:p>
            <a:r>
              <a:rPr lang="da-DK" dirty="0"/>
              <a:t>Gruppe 4: domæne om fritid og medborgerskab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19A5F5A-8BF2-B3E2-CDED-C5B7C35E6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65" y="1058237"/>
            <a:ext cx="5209603" cy="5634300"/>
          </a:xfr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1084A03-D7B5-AB13-2802-507BA5DFD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733" y="1001349"/>
            <a:ext cx="53530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3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5268</TotalTime>
  <Words>109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Tabeller om trivsel</vt:lpstr>
      <vt:lpstr>Gruppe 1: domæne om sociale relationer</vt:lpstr>
      <vt:lpstr>Gruppe 1: domæne om sociale relationer</vt:lpstr>
      <vt:lpstr>Gruppe 2: domæne om sociale relationer</vt:lpstr>
      <vt:lpstr>Gruppe 2: domæne om sociale relationer</vt:lpstr>
      <vt:lpstr>Gruppe 2: domæne om sociale relationer</vt:lpstr>
      <vt:lpstr>Gruppe 3: domæne om fritid og medborgerskab</vt:lpstr>
      <vt:lpstr>Gruppe 3: domæne om fritid og medborgerskab</vt:lpstr>
      <vt:lpstr>Gruppe 4: domæne om fritid og medborgerskab</vt:lpstr>
      <vt:lpstr>Gruppe 4: domæne om fritid og medborgerskab</vt:lpstr>
      <vt:lpstr>Gruppe 5: domæne subjektiv trivsel</vt:lpstr>
      <vt:lpstr>Gruppe 5: domæne subjektiv trivsel</vt:lpstr>
      <vt:lpstr>Gruppe 5: domæne subjektiv trivsel</vt:lpstr>
      <vt:lpstr>Gruppe 6: domæne om subjektiv trivsel</vt:lpstr>
      <vt:lpstr>Gruppe 7: domæne om subjektiv trivsel</vt:lpstr>
      <vt:lpstr>Gruppe 7: domæne om subjektiv trivsel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Tabeller om trivsel</dc:title>
  <dc:creator>Niels Magnus Christensen</dc:creator>
  <cp:lastModifiedBy>Niels Magnus Christensen</cp:lastModifiedBy>
  <cp:revision>3</cp:revision>
  <dcterms:created xsi:type="dcterms:W3CDTF">2023-02-12T09:15:19Z</dcterms:created>
  <dcterms:modified xsi:type="dcterms:W3CDTF">2026-01-26T11:47:45Z</dcterms:modified>
</cp:coreProperties>
</file>