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8"/>
  </p:notesMasterIdLst>
  <p:sldIdLst>
    <p:sldId id="310" r:id="rId3"/>
    <p:sldId id="312" r:id="rId4"/>
    <p:sldId id="299" r:id="rId5"/>
    <p:sldId id="256" r:id="rId6"/>
    <p:sldId id="303" r:id="rId7"/>
    <p:sldId id="304" r:id="rId8"/>
    <p:sldId id="306" r:id="rId9"/>
    <p:sldId id="305" r:id="rId10"/>
    <p:sldId id="302" r:id="rId11"/>
    <p:sldId id="288" r:id="rId12"/>
    <p:sldId id="308" r:id="rId13"/>
    <p:sldId id="297" r:id="rId14"/>
    <p:sldId id="307" r:id="rId15"/>
    <p:sldId id="309" r:id="rId16"/>
    <p:sldId id="311" r:id="rId17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6CB37A-EED8-4B96-A9AA-231398E02101}" v="4" dt="2026-02-01T07:54:03.2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232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els Magnus Christensen" userId="f070d0d2-aefe-4531-8fcf-a79ac56b3ec8" providerId="ADAL" clId="{DBD73646-CD09-482C-8B27-AE3EDD69729B}"/>
    <pc:docChg chg="custSel addSld modSld sldOrd">
      <pc:chgData name="Niels Magnus Christensen" userId="f070d0d2-aefe-4531-8fcf-a79ac56b3ec8" providerId="ADAL" clId="{DBD73646-CD09-482C-8B27-AE3EDD69729B}" dt="2026-02-01T07:54:27.338" v="129"/>
      <pc:docMkLst>
        <pc:docMk/>
      </pc:docMkLst>
      <pc:sldChg chg="ord">
        <pc:chgData name="Niels Magnus Christensen" userId="f070d0d2-aefe-4531-8fcf-a79ac56b3ec8" providerId="ADAL" clId="{DBD73646-CD09-482C-8B27-AE3EDD69729B}" dt="2026-02-01T07:54:27.338" v="129"/>
        <pc:sldMkLst>
          <pc:docMk/>
          <pc:sldMk cId="2645203276" sldId="256"/>
        </pc:sldMkLst>
      </pc:sldChg>
      <pc:sldChg chg="ord">
        <pc:chgData name="Niels Magnus Christensen" userId="f070d0d2-aefe-4531-8fcf-a79ac56b3ec8" providerId="ADAL" clId="{DBD73646-CD09-482C-8B27-AE3EDD69729B}" dt="2026-02-01T07:50:27.685" v="2"/>
        <pc:sldMkLst>
          <pc:docMk/>
          <pc:sldMk cId="2332059539" sldId="299"/>
        </pc:sldMkLst>
      </pc:sldChg>
      <pc:sldChg chg="addSp delSp modSp new mod modClrScheme chgLayout">
        <pc:chgData name="Niels Magnus Christensen" userId="f070d0d2-aefe-4531-8fcf-a79ac56b3ec8" providerId="ADAL" clId="{DBD73646-CD09-482C-8B27-AE3EDD69729B}" dt="2026-02-01T07:54:16.650" v="127" actId="255"/>
        <pc:sldMkLst>
          <pc:docMk/>
          <pc:sldMk cId="2349037741" sldId="312"/>
        </pc:sldMkLst>
        <pc:spChg chg="mod ord">
          <ac:chgData name="Niels Magnus Christensen" userId="f070d0d2-aefe-4531-8fcf-a79ac56b3ec8" providerId="ADAL" clId="{DBD73646-CD09-482C-8B27-AE3EDD69729B}" dt="2026-02-01T07:51:08.809" v="22" actId="700"/>
          <ac:spMkLst>
            <pc:docMk/>
            <pc:sldMk cId="2349037741" sldId="312"/>
            <ac:spMk id="2" creationId="{0AE608ED-A34D-40CC-23EA-29923D7FE1D9}"/>
          </ac:spMkLst>
        </pc:spChg>
        <pc:spChg chg="del mod ord">
          <ac:chgData name="Niels Magnus Christensen" userId="f070d0d2-aefe-4531-8fcf-a79ac56b3ec8" providerId="ADAL" clId="{DBD73646-CD09-482C-8B27-AE3EDD69729B}" dt="2026-02-01T07:51:08.809" v="22" actId="700"/>
          <ac:spMkLst>
            <pc:docMk/>
            <pc:sldMk cId="2349037741" sldId="312"/>
            <ac:spMk id="3" creationId="{FD39EA5D-55ED-2916-EE8F-DC67B3199F42}"/>
          </ac:spMkLst>
        </pc:spChg>
        <pc:spChg chg="add mod ord">
          <ac:chgData name="Niels Magnus Christensen" userId="f070d0d2-aefe-4531-8fcf-a79ac56b3ec8" providerId="ADAL" clId="{DBD73646-CD09-482C-8B27-AE3EDD69729B}" dt="2026-02-01T07:53:07.042" v="91" actId="12"/>
          <ac:spMkLst>
            <pc:docMk/>
            <pc:sldMk cId="2349037741" sldId="312"/>
            <ac:spMk id="4" creationId="{6C67B91B-CC04-0E2E-1273-B63F065E9A05}"/>
          </ac:spMkLst>
        </pc:spChg>
        <pc:spChg chg="add mod ord">
          <ac:chgData name="Niels Magnus Christensen" userId="f070d0d2-aefe-4531-8fcf-a79ac56b3ec8" providerId="ADAL" clId="{DBD73646-CD09-482C-8B27-AE3EDD69729B}" dt="2026-02-01T07:53:12.894" v="92"/>
          <ac:spMkLst>
            <pc:docMk/>
            <pc:sldMk cId="2349037741" sldId="312"/>
            <ac:spMk id="5" creationId="{DC22F5C8-B459-0B63-03DD-9CAAC0192016}"/>
          </ac:spMkLst>
        </pc:spChg>
        <pc:spChg chg="add del mod">
          <ac:chgData name="Niels Magnus Christensen" userId="f070d0d2-aefe-4531-8fcf-a79ac56b3ec8" providerId="ADAL" clId="{DBD73646-CD09-482C-8B27-AE3EDD69729B}" dt="2026-02-01T07:51:42.246" v="39"/>
          <ac:spMkLst>
            <pc:docMk/>
            <pc:sldMk cId="2349037741" sldId="312"/>
            <ac:spMk id="6" creationId="{98D8094D-A414-3A7E-8D96-0E13CB17E399}"/>
          </ac:spMkLst>
        </pc:spChg>
        <pc:spChg chg="add mod">
          <ac:chgData name="Niels Magnus Christensen" userId="f070d0d2-aefe-4531-8fcf-a79ac56b3ec8" providerId="ADAL" clId="{DBD73646-CD09-482C-8B27-AE3EDD69729B}" dt="2026-02-01T07:54:16.650" v="127" actId="255"/>
          <ac:spMkLst>
            <pc:docMk/>
            <pc:sldMk cId="2349037741" sldId="312"/>
            <ac:spMk id="7" creationId="{8099E930-102B-DC80-A17B-9CFD1ABDD6FE}"/>
          </ac:spMkLst>
        </pc:spChg>
      </pc:sldChg>
    </pc:docChg>
  </pc:docChgLst>
  <pc:docChgLst>
    <pc:chgData name="Niels Magnus Christensen" userId="f070d0d2-aefe-4531-8fcf-a79ac56b3ec8" providerId="ADAL" clId="{583189F5-5BEF-4B3B-82B7-E9661B360D78}"/>
    <pc:docChg chg="custSel addSld modSld sldOrd">
      <pc:chgData name="Niels Magnus Christensen" userId="f070d0d2-aefe-4531-8fcf-a79ac56b3ec8" providerId="ADAL" clId="{583189F5-5BEF-4B3B-82B7-E9661B360D78}" dt="2026-01-30T13:16:50.910" v="541" actId="20577"/>
      <pc:docMkLst>
        <pc:docMk/>
      </pc:docMkLst>
      <pc:sldChg chg="modSp new mod ord">
        <pc:chgData name="Niels Magnus Christensen" userId="f070d0d2-aefe-4531-8fcf-a79ac56b3ec8" providerId="ADAL" clId="{583189F5-5BEF-4B3B-82B7-E9661B360D78}" dt="2026-01-26T12:53:30.612" v="210" actId="20577"/>
        <pc:sldMkLst>
          <pc:docMk/>
          <pc:sldMk cId="1928596529" sldId="310"/>
        </pc:sldMkLst>
        <pc:spChg chg="mod">
          <ac:chgData name="Niels Magnus Christensen" userId="f070d0d2-aefe-4531-8fcf-a79ac56b3ec8" providerId="ADAL" clId="{583189F5-5BEF-4B3B-82B7-E9661B360D78}" dt="2026-01-26T12:51:31.031" v="44" actId="20577"/>
          <ac:spMkLst>
            <pc:docMk/>
            <pc:sldMk cId="1928596529" sldId="310"/>
            <ac:spMk id="2" creationId="{A41974CE-D781-CF42-3BC0-EA5DDFA6B0CA}"/>
          </ac:spMkLst>
        </pc:spChg>
        <pc:spChg chg="mod">
          <ac:chgData name="Niels Magnus Christensen" userId="f070d0d2-aefe-4531-8fcf-a79ac56b3ec8" providerId="ADAL" clId="{583189F5-5BEF-4B3B-82B7-E9661B360D78}" dt="2026-01-26T12:53:30.612" v="210" actId="20577"/>
          <ac:spMkLst>
            <pc:docMk/>
            <pc:sldMk cId="1928596529" sldId="310"/>
            <ac:spMk id="3" creationId="{6D3FEB79-9BC6-C2EF-EBD2-E8270518851C}"/>
          </ac:spMkLst>
        </pc:spChg>
      </pc:sldChg>
      <pc:sldChg chg="modSp new mod">
        <pc:chgData name="Niels Magnus Christensen" userId="f070d0d2-aefe-4531-8fcf-a79ac56b3ec8" providerId="ADAL" clId="{583189F5-5BEF-4B3B-82B7-E9661B360D78}" dt="2026-01-30T13:16:50.910" v="541" actId="20577"/>
        <pc:sldMkLst>
          <pc:docMk/>
          <pc:sldMk cId="826678878" sldId="311"/>
        </pc:sldMkLst>
        <pc:spChg chg="mod">
          <ac:chgData name="Niels Magnus Christensen" userId="f070d0d2-aefe-4531-8fcf-a79ac56b3ec8" providerId="ADAL" clId="{583189F5-5BEF-4B3B-82B7-E9661B360D78}" dt="2026-01-30T12:43:30.165" v="259" actId="20577"/>
          <ac:spMkLst>
            <pc:docMk/>
            <pc:sldMk cId="826678878" sldId="311"/>
            <ac:spMk id="2" creationId="{443670A5-96EF-23C6-F810-1335E82BD6E9}"/>
          </ac:spMkLst>
        </pc:spChg>
        <pc:spChg chg="mod">
          <ac:chgData name="Niels Magnus Christensen" userId="f070d0d2-aefe-4531-8fcf-a79ac56b3ec8" providerId="ADAL" clId="{583189F5-5BEF-4B3B-82B7-E9661B360D78}" dt="2026-01-30T13:16:50.910" v="541" actId="20577"/>
          <ac:spMkLst>
            <pc:docMk/>
            <pc:sldMk cId="826678878" sldId="311"/>
            <ac:spMk id="3" creationId="{A5463DDA-1C64-3142-BF0C-E87E74EDF12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3FE3A8-004D-436E-9155-CDF8EED85B3E}" type="datetimeFigureOut">
              <a:rPr lang="da-DK" smtClean="0"/>
              <a:t>01-02-2026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DFB8C-7839-4180-8226-8382C1F43C3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43599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3C1498-176F-EA5B-AAAA-A48500B785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760BCDDB-A44E-7457-339E-06072F2ACF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4EB92A1-5F7B-1404-BA07-5E53D66F3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BAC33-0E9A-4FA3-B8BF-6FB3C5E9D6B2}" type="datetimeFigureOut">
              <a:rPr lang="da-DK" smtClean="0"/>
              <a:t>01-02-2026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612B682-B904-1E54-DE59-8CD1AFF67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A731E9B-A2EE-3FB3-A266-65514978C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2AB16-98B5-4D2D-9877-57759312DB3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77827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B966BC-C681-E791-775A-1293F0D66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535AB9D3-9045-08FD-16EB-A6F3D264BD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03AA2B0-FBD0-241F-E97E-491110381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BAC33-0E9A-4FA3-B8BF-6FB3C5E9D6B2}" type="datetimeFigureOut">
              <a:rPr lang="da-DK" smtClean="0"/>
              <a:t>01-02-2026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BFC2179-7752-2129-990A-6CA2BFF40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558A536-41ED-ADB5-459A-373607EE5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2AB16-98B5-4D2D-9877-57759312DB3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61087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28F61BCD-43B4-B09E-DCC6-E0F5CA47DB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52338C36-A6E7-DBAC-B801-91D8B56BFD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829CFB2-44AD-AE11-23AA-8E9F1F719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BAC33-0E9A-4FA3-B8BF-6FB3C5E9D6B2}" type="datetimeFigureOut">
              <a:rPr lang="da-DK" smtClean="0"/>
              <a:t>01-02-2026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6BC98C9-DD40-BA88-79EF-FF4991D19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F385778-92C1-88ED-7071-619072576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2AB16-98B5-4D2D-9877-57759312DB3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89271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da" smtClean="0"/>
              <a:pPr/>
              <a:t>‹nr.›</a:t>
            </a:fld>
            <a:endParaRPr lang="da"/>
          </a:p>
        </p:txBody>
      </p:sp>
    </p:spTree>
    <p:extLst>
      <p:ext uri="{BB962C8B-B14F-4D97-AF65-F5344CB8AC3E}">
        <p14:creationId xmlns:p14="http://schemas.microsoft.com/office/powerpoint/2010/main" val="22528760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da" smtClean="0"/>
              <a:pPr/>
              <a:t>‹nr.›</a:t>
            </a:fld>
            <a:endParaRPr lang="da"/>
          </a:p>
        </p:txBody>
      </p:sp>
    </p:spTree>
    <p:extLst>
      <p:ext uri="{BB962C8B-B14F-4D97-AF65-F5344CB8AC3E}">
        <p14:creationId xmlns:p14="http://schemas.microsoft.com/office/powerpoint/2010/main" val="12519891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da" smtClean="0"/>
              <a:pPr/>
              <a:t>‹nr.›</a:t>
            </a:fld>
            <a:endParaRPr lang="da"/>
          </a:p>
        </p:txBody>
      </p:sp>
    </p:spTree>
    <p:extLst>
      <p:ext uri="{BB962C8B-B14F-4D97-AF65-F5344CB8AC3E}">
        <p14:creationId xmlns:p14="http://schemas.microsoft.com/office/powerpoint/2010/main" val="12683212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3200"/>
            </a:lvl1pPr>
            <a:lvl2pPr lvl="1">
              <a:spcBef>
                <a:spcPts val="0"/>
              </a:spcBef>
              <a:buSzPct val="100000"/>
              <a:defRPr sz="3200"/>
            </a:lvl2pPr>
            <a:lvl3pPr lvl="2">
              <a:spcBef>
                <a:spcPts val="0"/>
              </a:spcBef>
              <a:buSzPct val="100000"/>
              <a:defRPr sz="3200"/>
            </a:lvl3pPr>
            <a:lvl4pPr lvl="3">
              <a:spcBef>
                <a:spcPts val="0"/>
              </a:spcBef>
              <a:buSzPct val="100000"/>
              <a:defRPr sz="3200"/>
            </a:lvl4pPr>
            <a:lvl5pPr lvl="4">
              <a:spcBef>
                <a:spcPts val="0"/>
              </a:spcBef>
              <a:buSzPct val="100000"/>
              <a:defRPr sz="3200"/>
            </a:lvl5pPr>
            <a:lvl6pPr lvl="5">
              <a:spcBef>
                <a:spcPts val="0"/>
              </a:spcBef>
              <a:buSzPct val="100000"/>
              <a:defRPr sz="3200"/>
            </a:lvl6pPr>
            <a:lvl7pPr lvl="6">
              <a:spcBef>
                <a:spcPts val="0"/>
              </a:spcBef>
              <a:buSzPct val="100000"/>
              <a:defRPr sz="3200"/>
            </a:lvl7pPr>
            <a:lvl8pPr lvl="7">
              <a:spcBef>
                <a:spcPts val="0"/>
              </a:spcBef>
              <a:buSzPct val="100000"/>
              <a:defRPr sz="3200"/>
            </a:lvl8pPr>
            <a:lvl9pPr lvl="8">
              <a:spcBef>
                <a:spcPts val="0"/>
              </a:spcBef>
              <a:buSzPct val="100000"/>
              <a:defRPr sz="3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600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da" smtClean="0"/>
              <a:pPr/>
              <a:t>‹nr.›</a:t>
            </a:fld>
            <a:endParaRPr lang="da"/>
          </a:p>
        </p:txBody>
      </p:sp>
    </p:spTree>
    <p:extLst>
      <p:ext uri="{BB962C8B-B14F-4D97-AF65-F5344CB8AC3E}">
        <p14:creationId xmlns:p14="http://schemas.microsoft.com/office/powerpoint/2010/main" val="36981377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6400"/>
            </a:lvl1pPr>
            <a:lvl2pPr lvl="1">
              <a:spcBef>
                <a:spcPts val="0"/>
              </a:spcBef>
              <a:buSzPct val="100000"/>
              <a:defRPr sz="6400"/>
            </a:lvl2pPr>
            <a:lvl3pPr lvl="2">
              <a:spcBef>
                <a:spcPts val="0"/>
              </a:spcBef>
              <a:buSzPct val="100000"/>
              <a:defRPr sz="6400"/>
            </a:lvl3pPr>
            <a:lvl4pPr lvl="3">
              <a:spcBef>
                <a:spcPts val="0"/>
              </a:spcBef>
              <a:buSzPct val="100000"/>
              <a:defRPr sz="6400"/>
            </a:lvl4pPr>
            <a:lvl5pPr lvl="4">
              <a:spcBef>
                <a:spcPts val="0"/>
              </a:spcBef>
              <a:buSzPct val="100000"/>
              <a:defRPr sz="6400"/>
            </a:lvl5pPr>
            <a:lvl6pPr lvl="5">
              <a:spcBef>
                <a:spcPts val="0"/>
              </a:spcBef>
              <a:buSzPct val="100000"/>
              <a:defRPr sz="6400"/>
            </a:lvl6pPr>
            <a:lvl7pPr lvl="6">
              <a:spcBef>
                <a:spcPts val="0"/>
              </a:spcBef>
              <a:buSzPct val="100000"/>
              <a:defRPr sz="6400"/>
            </a:lvl7pPr>
            <a:lvl8pPr lvl="7">
              <a:spcBef>
                <a:spcPts val="0"/>
              </a:spcBef>
              <a:buSzPct val="100000"/>
              <a:defRPr sz="6400"/>
            </a:lvl8pPr>
            <a:lvl9pPr lvl="8">
              <a:spcBef>
                <a:spcPts val="0"/>
              </a:spcBef>
              <a:buSzPct val="100000"/>
              <a:defRPr sz="64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da" smtClean="0"/>
              <a:pPr/>
              <a:t>‹nr.›</a:t>
            </a:fld>
            <a:endParaRPr lang="da"/>
          </a:p>
        </p:txBody>
      </p:sp>
    </p:spTree>
    <p:extLst>
      <p:ext uri="{BB962C8B-B14F-4D97-AF65-F5344CB8AC3E}">
        <p14:creationId xmlns:p14="http://schemas.microsoft.com/office/powerpoint/2010/main" val="14872709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600"/>
            </a:lvl1pPr>
            <a:lvl2pPr lvl="1" algn="ctr">
              <a:spcBef>
                <a:spcPts val="0"/>
              </a:spcBef>
              <a:buSzPct val="100000"/>
              <a:defRPr sz="5600"/>
            </a:lvl2pPr>
            <a:lvl3pPr lvl="2" algn="ctr">
              <a:spcBef>
                <a:spcPts val="0"/>
              </a:spcBef>
              <a:buSzPct val="100000"/>
              <a:defRPr sz="5600"/>
            </a:lvl3pPr>
            <a:lvl4pPr lvl="3" algn="ctr">
              <a:spcBef>
                <a:spcPts val="0"/>
              </a:spcBef>
              <a:buSzPct val="100000"/>
              <a:defRPr sz="5600"/>
            </a:lvl4pPr>
            <a:lvl5pPr lvl="4" algn="ctr">
              <a:spcBef>
                <a:spcPts val="0"/>
              </a:spcBef>
              <a:buSzPct val="100000"/>
              <a:defRPr sz="5600"/>
            </a:lvl5pPr>
            <a:lvl6pPr lvl="5" algn="ctr">
              <a:spcBef>
                <a:spcPts val="0"/>
              </a:spcBef>
              <a:buSzPct val="100000"/>
              <a:defRPr sz="5600"/>
            </a:lvl6pPr>
            <a:lvl7pPr lvl="6" algn="ctr">
              <a:spcBef>
                <a:spcPts val="0"/>
              </a:spcBef>
              <a:buSzPct val="100000"/>
              <a:defRPr sz="5600"/>
            </a:lvl7pPr>
            <a:lvl8pPr lvl="7" algn="ctr">
              <a:spcBef>
                <a:spcPts val="0"/>
              </a:spcBef>
              <a:buSzPct val="100000"/>
              <a:defRPr sz="5600"/>
            </a:lvl8pPr>
            <a:lvl9pPr lvl="8" algn="ctr">
              <a:spcBef>
                <a:spcPts val="0"/>
              </a:spcBef>
              <a:buSzPct val="100000"/>
              <a:defRPr sz="56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da" smtClean="0"/>
              <a:pPr/>
              <a:t>‹nr.›</a:t>
            </a:fld>
            <a:endParaRPr lang="da"/>
          </a:p>
        </p:txBody>
      </p:sp>
    </p:spTree>
    <p:extLst>
      <p:ext uri="{BB962C8B-B14F-4D97-AF65-F5344CB8AC3E}">
        <p14:creationId xmlns:p14="http://schemas.microsoft.com/office/powerpoint/2010/main" val="9596118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da" smtClean="0"/>
              <a:pPr/>
              <a:t>‹nr.›</a:t>
            </a:fld>
            <a:endParaRPr lang="da"/>
          </a:p>
        </p:txBody>
      </p:sp>
    </p:spTree>
    <p:extLst>
      <p:ext uri="{BB962C8B-B14F-4D97-AF65-F5344CB8AC3E}">
        <p14:creationId xmlns:p14="http://schemas.microsoft.com/office/powerpoint/2010/main" val="39909151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6000"/>
            </a:lvl1pPr>
            <a:lvl2pPr lvl="1" algn="ctr">
              <a:spcBef>
                <a:spcPts val="0"/>
              </a:spcBef>
              <a:buSzPct val="100000"/>
              <a:defRPr sz="16000"/>
            </a:lvl2pPr>
            <a:lvl3pPr lvl="2" algn="ctr">
              <a:spcBef>
                <a:spcPts val="0"/>
              </a:spcBef>
              <a:buSzPct val="100000"/>
              <a:defRPr sz="16000"/>
            </a:lvl3pPr>
            <a:lvl4pPr lvl="3" algn="ctr">
              <a:spcBef>
                <a:spcPts val="0"/>
              </a:spcBef>
              <a:buSzPct val="100000"/>
              <a:defRPr sz="16000"/>
            </a:lvl4pPr>
            <a:lvl5pPr lvl="4" algn="ctr">
              <a:spcBef>
                <a:spcPts val="0"/>
              </a:spcBef>
              <a:buSzPct val="100000"/>
              <a:defRPr sz="16000"/>
            </a:lvl5pPr>
            <a:lvl6pPr lvl="5" algn="ctr">
              <a:spcBef>
                <a:spcPts val="0"/>
              </a:spcBef>
              <a:buSzPct val="100000"/>
              <a:defRPr sz="16000"/>
            </a:lvl6pPr>
            <a:lvl7pPr lvl="6" algn="ctr">
              <a:spcBef>
                <a:spcPts val="0"/>
              </a:spcBef>
              <a:buSzPct val="100000"/>
              <a:defRPr sz="16000"/>
            </a:lvl7pPr>
            <a:lvl8pPr lvl="7" algn="ctr">
              <a:spcBef>
                <a:spcPts val="0"/>
              </a:spcBef>
              <a:buSzPct val="100000"/>
              <a:defRPr sz="16000"/>
            </a:lvl8pPr>
            <a:lvl9pPr lvl="8" algn="ctr">
              <a:spcBef>
                <a:spcPts val="0"/>
              </a:spcBef>
              <a:buSzPct val="100000"/>
              <a:defRPr sz="16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da" smtClean="0"/>
              <a:pPr/>
              <a:t>‹nr.›</a:t>
            </a:fld>
            <a:endParaRPr lang="da"/>
          </a:p>
        </p:txBody>
      </p:sp>
    </p:spTree>
    <p:extLst>
      <p:ext uri="{BB962C8B-B14F-4D97-AF65-F5344CB8AC3E}">
        <p14:creationId xmlns:p14="http://schemas.microsoft.com/office/powerpoint/2010/main" val="3046731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D86FD3-9D06-68DB-636E-EC07F10E6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A9B68DE-B1E4-8C62-05FB-47F15320A6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A8E7DC0-D0B3-2E32-C2E1-17D07BA53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BAC33-0E9A-4FA3-B8BF-6FB3C5E9D6B2}" type="datetimeFigureOut">
              <a:rPr lang="da-DK" smtClean="0"/>
              <a:t>01-02-2026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ADB5E59-7957-E906-BEBC-DA84FD951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B40281C-B85A-9A77-CA17-3C8DD51BE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2AB16-98B5-4D2D-9877-57759312DB3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778043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og indholdsobjek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5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2400"/>
            </a:lvl2pPr>
            <a:lvl3pPr lvl="2" indent="0" rtl="0">
              <a:spcBef>
                <a:spcPts val="0"/>
              </a:spcBef>
              <a:buNone/>
              <a:defRPr sz="2400"/>
            </a:lvl3pPr>
            <a:lvl4pPr lvl="3" indent="0" rtl="0">
              <a:spcBef>
                <a:spcPts val="0"/>
              </a:spcBef>
              <a:buNone/>
              <a:defRPr sz="2400"/>
            </a:lvl4pPr>
            <a:lvl5pPr lvl="4" indent="0" rtl="0">
              <a:spcBef>
                <a:spcPts val="0"/>
              </a:spcBef>
              <a:buNone/>
              <a:defRPr sz="2400"/>
            </a:lvl5pPr>
            <a:lvl6pPr lvl="5" indent="0" rtl="0">
              <a:spcBef>
                <a:spcPts val="0"/>
              </a:spcBef>
              <a:buNone/>
              <a:defRPr sz="2400"/>
            </a:lvl6pPr>
            <a:lvl7pPr lvl="6" indent="0" rtl="0">
              <a:spcBef>
                <a:spcPts val="0"/>
              </a:spcBef>
              <a:buNone/>
              <a:defRPr sz="2400"/>
            </a:lvl7pPr>
            <a:lvl8pPr lvl="7" indent="0" rtl="0">
              <a:spcBef>
                <a:spcPts val="0"/>
              </a:spcBef>
              <a:buNone/>
              <a:defRPr sz="2400"/>
            </a:lvl8pPr>
            <a:lvl9pPr lvl="8" indent="0" rtl="0">
              <a:spcBef>
                <a:spcPts val="0"/>
              </a:spcBef>
              <a:buNone/>
              <a:defRPr sz="2400"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6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189" marR="0" lvl="0" indent="-186262" algn="l" rtl="0">
              <a:spcBef>
                <a:spcPts val="853"/>
              </a:spcBef>
              <a:buClr>
                <a:schemeClr val="dk1"/>
              </a:buClr>
              <a:buSzPct val="100000"/>
              <a:buFont typeface="Arial"/>
              <a:buChar char="•"/>
              <a:defRPr sz="42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90575" marR="0" lvl="1" indent="-143930" algn="l" rtl="0">
              <a:spcBef>
                <a:spcPts val="747"/>
              </a:spcBef>
              <a:buClr>
                <a:schemeClr val="dk1"/>
              </a:buClr>
              <a:buSzPct val="100000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523962" marR="0" lvl="2" indent="-101597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133547" marR="0" lvl="3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131" marR="0" lvl="4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352716" marR="0" lvl="5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962301" marR="0" lvl="6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1886" marR="0" lvl="7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181470" marR="0" lvl="8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585" marR="0" lvl="1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170" marR="0" lvl="2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754" marR="0" lvl="3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8339" marR="0" lvl="4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7924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7509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7093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6678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585" marR="0" lvl="1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170" marR="0" lvl="2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754" marR="0" lvl="3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8339" marR="0" lvl="4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7924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7509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7093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6678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da" sz="16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‹nr.›</a:t>
            </a:fld>
            <a:endParaRPr lang="da" sz="16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5374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34851F-531B-B2A7-28E2-F34DAF6EE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C2555CD-AFFB-879F-A85A-2F6D72966B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8E7FB66-E54B-F6DE-A344-32F03B26B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BAC33-0E9A-4FA3-B8BF-6FB3C5E9D6B2}" type="datetimeFigureOut">
              <a:rPr lang="da-DK" smtClean="0"/>
              <a:t>01-02-2026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0F39A16-B52B-61A6-0785-5D276EC6A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8AE17F4-C403-0C17-8B06-6DD42AC9D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2AB16-98B5-4D2D-9877-57759312DB3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25779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A712C2-B19C-571D-365B-F3E923D36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A5F8EAD-2FF6-0D84-DA69-AF6801931F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A9160CAD-61C6-4947-D8A9-2C95D27DB6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43928F87-1BBE-75B3-C968-C9B406BAF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BAC33-0E9A-4FA3-B8BF-6FB3C5E9D6B2}" type="datetimeFigureOut">
              <a:rPr lang="da-DK" smtClean="0"/>
              <a:t>01-02-2026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01CB1F62-CCA3-6249-9880-DCC52EBA1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656AFAA-A28D-EBA4-9543-9820C3477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2AB16-98B5-4D2D-9877-57759312DB3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00621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F7DAA1-53A9-4330-DB0C-E7384E4D4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AA0A469-D631-527F-3AB2-130D5D72F4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C68CFFBC-8E76-C075-3B6E-E3812B2114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7114957B-B69C-9780-BD4C-B092579CF9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F499D7E4-4193-2CA7-2222-B7D7B724F7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1344D0CC-595C-CF35-EEEC-83E7B231F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BAC33-0E9A-4FA3-B8BF-6FB3C5E9D6B2}" type="datetimeFigureOut">
              <a:rPr lang="da-DK" smtClean="0"/>
              <a:t>01-02-2026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DC5BC32F-60D7-1459-BD3E-EC7485F2C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602098D6-B1C3-71EE-4863-D72ECB889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2AB16-98B5-4D2D-9877-57759312DB3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62377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8971F9-FD71-7FF1-9928-439126B01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ADEC1991-60BE-4AAA-A5DD-C9D20155F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BAC33-0E9A-4FA3-B8BF-6FB3C5E9D6B2}" type="datetimeFigureOut">
              <a:rPr lang="da-DK" smtClean="0"/>
              <a:t>01-02-2026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B54C8477-BD59-E0C4-AEAF-9D925622D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75BBD90F-8488-D6F6-32DB-57269EC4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2AB16-98B5-4D2D-9877-57759312DB3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29516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E0C46BCE-87A9-6538-0DB4-A429BFFDA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BAC33-0E9A-4FA3-B8BF-6FB3C5E9D6B2}" type="datetimeFigureOut">
              <a:rPr lang="da-DK" smtClean="0"/>
              <a:t>01-02-2026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1344228C-3A63-157F-8053-BE9B395A4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25E7C832-67B8-FAA0-EDDB-D8A67A63E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2AB16-98B5-4D2D-9877-57759312DB3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61001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7F37C6-C70D-E020-05D7-CCB0123F1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2DE8B19-2446-F509-B155-CC4DA2EAC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762856E2-9A2F-A704-2B29-322014CDA2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F9F5A791-ABE4-BC03-E38F-E9B606B7E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BAC33-0E9A-4FA3-B8BF-6FB3C5E9D6B2}" type="datetimeFigureOut">
              <a:rPr lang="da-DK" smtClean="0"/>
              <a:t>01-02-2026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E2BC6431-5257-4FEE-59A9-87260D621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4BF6D47-D89A-2B35-B613-8F24AE82D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2AB16-98B5-4D2D-9877-57759312DB3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03727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4D689F-86E2-22B7-E8C4-991BFE0CC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B03ADDDA-3376-EACD-5DCF-C6E580A9FF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71BB3A85-ED89-B323-0D5B-738339F9C5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B5EFF548-B02D-A685-0213-4CD0BAB4E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BAC33-0E9A-4FA3-B8BF-6FB3C5E9D6B2}" type="datetimeFigureOut">
              <a:rPr lang="da-DK" smtClean="0"/>
              <a:t>01-02-2026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5E77592-6158-8F35-2845-575647CA8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AD47356-4B94-AE52-7177-2D4240E01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2AB16-98B5-4D2D-9877-57759312DB3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07683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DFE06A5-CC30-97AF-7B68-9E6B4E6C0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9F424BA-C2B6-4789-8B20-2B840BFA35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1506DD1-FA9D-73F6-6E83-FC6AC8FFFB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BAC33-0E9A-4FA3-B8BF-6FB3C5E9D6B2}" type="datetimeFigureOut">
              <a:rPr lang="da-DK" smtClean="0"/>
              <a:t>01-02-2026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2218707-275D-2ECD-A70D-CAB5448E82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7B4D613-14E8-BEC2-1091-BF97B45C17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2AB16-98B5-4D2D-9877-57759312DB3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87352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algn="r"/>
            <a:fld id="{00000000-1234-1234-1234-123412341234}" type="slidenum">
              <a:rPr lang="da" sz="1333" smtClean="0">
                <a:solidFill>
                  <a:schemeClr val="dk2"/>
                </a:solidFill>
              </a:rPr>
              <a:pPr algn="r"/>
              <a:t>‹nr.›</a:t>
            </a:fld>
            <a:endParaRPr lang="da" sz="1333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97742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ucdigital.dk/samf_ideologi/ideologi.htm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1974CE-D781-CF42-3BC0-EA5DDFA6B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Nyt forløb: Politik i en brydningstid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D3FEB79-9BC6-C2EF-EBD2-E827051885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Vi arbejder med ideologierne og kobler dem med partierne. Desuden værdi- og fordelingspolitik. Desuden ser vi på regeringsdannelse – formelt og reelt, herunder parlamentariske principper. </a:t>
            </a:r>
          </a:p>
          <a:p>
            <a:r>
              <a:rPr lang="da-DK" dirty="0"/>
              <a:t>I forlængelse af dette skal vi se på eksempler på identitetspolitik.  Desuden inddrages partiadfærdsmodeller i dette arbejde og vi gennemgår lovgivningsarbejdet i folketinget. </a:t>
            </a:r>
          </a:p>
          <a:p>
            <a:r>
              <a:rPr lang="da-DK" dirty="0"/>
              <a:t>Afslutningsvist skal vi arbejde med politisk deltagelse, demokrati, medborgerskab og ligestilling. I den forbindelse ser vi på de sociale mediers rolle og polariseringstendenser i Danmark. 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28596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Fire-partisystemet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417" y="2181137"/>
            <a:ext cx="10805023" cy="1644243"/>
          </a:xfrm>
          <a:prstGeom prst="rect">
            <a:avLst/>
          </a:prstGeom>
        </p:spPr>
      </p:pic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59308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6AD427-4C37-2682-F5E9-E254B1577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Partier? - tavleøvelse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6A67D64-CC40-AF8B-5E1C-CDB13E492D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99324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A2F857-7CED-41DB-9BF8-1B1C5741D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Aktuelle partier og deres ideologiske baggrund?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B3825AD-EEE4-4D29-A5EB-949C528ABC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085" y="1825625"/>
            <a:ext cx="1106971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dirty="0"/>
              <a:t>Liberalismen?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Konservatismen?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Socialismen/reformismen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Socialliberalismen</a:t>
            </a:r>
          </a:p>
        </p:txBody>
      </p:sp>
    </p:spTree>
    <p:extLst>
      <p:ext uri="{BB962C8B-B14F-4D97-AF65-F5344CB8AC3E}">
        <p14:creationId xmlns:p14="http://schemas.microsoft.com/office/powerpoint/2010/main" val="2166903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AD16F7-8B8B-80B7-B28C-902CDF19F8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8C7080-77EE-0259-4F55-162CF91C7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Aktuelle partier </a:t>
            </a:r>
            <a:r>
              <a:rPr lang="da-DK" dirty="0"/>
              <a:t>og deres ideologiske baggrund?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B7BAC97-F1B0-C2BD-9CB6-CDD7DA6E1A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085" y="1825625"/>
            <a:ext cx="1106971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dirty="0"/>
              <a:t>Liberalismen?</a:t>
            </a:r>
          </a:p>
          <a:p>
            <a:r>
              <a:rPr lang="da-DK" dirty="0"/>
              <a:t>Liberal Alliance, Nye Borgerlige</a:t>
            </a:r>
          </a:p>
          <a:p>
            <a:pPr marL="0" indent="0">
              <a:buNone/>
            </a:pPr>
            <a:r>
              <a:rPr lang="da-DK" dirty="0"/>
              <a:t>Konservatismen?</a:t>
            </a:r>
          </a:p>
          <a:p>
            <a:r>
              <a:rPr lang="da-DK" dirty="0"/>
              <a:t>Det Konservative Folkeparti, Dansk Folkeparti, </a:t>
            </a:r>
            <a:r>
              <a:rPr lang="da-DK" dirty="0" err="1"/>
              <a:t>DanmarksDemokraterne</a:t>
            </a:r>
            <a:r>
              <a:rPr lang="da-DK" dirty="0"/>
              <a:t>? </a:t>
            </a:r>
          </a:p>
          <a:p>
            <a:pPr marL="0" indent="0">
              <a:buNone/>
            </a:pPr>
            <a:r>
              <a:rPr lang="da-DK" dirty="0"/>
              <a:t>Socialismen/reformismen</a:t>
            </a:r>
          </a:p>
          <a:p>
            <a:r>
              <a:rPr lang="da-DK" dirty="0"/>
              <a:t>Enhedslisten, Socialistisk Folkeparti, Socialdemokratiet, Alternativet</a:t>
            </a:r>
          </a:p>
          <a:p>
            <a:pPr marL="0" indent="0">
              <a:buNone/>
            </a:pPr>
            <a:r>
              <a:rPr lang="da-DK" dirty="0"/>
              <a:t>Socialliberalismen</a:t>
            </a:r>
          </a:p>
          <a:p>
            <a:r>
              <a:rPr lang="da-DK" dirty="0"/>
              <a:t>Venstre, Radikale Venstre, Moderaterne?</a:t>
            </a:r>
          </a:p>
        </p:txBody>
      </p:sp>
    </p:spTree>
    <p:extLst>
      <p:ext uri="{BB962C8B-B14F-4D97-AF65-F5344CB8AC3E}">
        <p14:creationId xmlns:p14="http://schemas.microsoft.com/office/powerpoint/2010/main" val="10839088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D82787-DA28-B08F-19D1-37B388ADE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Genkend </a:t>
            </a:r>
            <a:r>
              <a:rPr lang="da-DK"/>
              <a:t>en ideologi – to og to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E8DD716-CFC5-2449-77CC-3271F8C42B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>
                <a:hlinkClick r:id="rId2"/>
              </a:rPr>
              <a:t>Genkend en ideologi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25551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3670A5-96EF-23C6-F810-1335E82BD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Hvad sker der lige nu i dansk politik?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5463DDA-1C64-3142-BF0C-E87E74EDF1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/>
              <a:t>Åbn www.menti</a:t>
            </a:r>
            <a:r>
              <a:rPr lang="da-DK" dirty="0"/>
              <a:t>.com</a:t>
            </a:r>
            <a:r>
              <a:rPr lang="da-DK"/>
              <a:t>. </a:t>
            </a:r>
          </a:p>
          <a:p>
            <a:r>
              <a:rPr lang="da-DK"/>
              <a:t>Join </a:t>
            </a:r>
            <a:r>
              <a:rPr lang="da-DK" dirty="0"/>
              <a:t>med det nummer du ser på tavlen.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26678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E608ED-A34D-40CC-23EA-29923D7FE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Ideologierne?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6C67B91B-CC04-0E2E-1273-B63F065E9A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51313"/>
            <a:ext cx="2475016" cy="3825649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Liberalisme</a:t>
            </a:r>
          </a:p>
          <a:p>
            <a:r>
              <a:rPr lang="da-DK" dirty="0"/>
              <a:t>Individet?</a:t>
            </a:r>
          </a:p>
          <a:p>
            <a:r>
              <a:rPr lang="da-DK" dirty="0"/>
              <a:t>Samfundet?</a:t>
            </a:r>
          </a:p>
          <a:p>
            <a:r>
              <a:rPr lang="da-DK" dirty="0"/>
              <a:t>Staten?</a:t>
            </a: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DC22F5C8-B459-0B63-03DD-9CAAC01920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94018" y="2351313"/>
            <a:ext cx="2659083" cy="3797940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Konservatisme</a:t>
            </a:r>
          </a:p>
          <a:p>
            <a:r>
              <a:rPr lang="da-DK" dirty="0"/>
              <a:t>Individet?</a:t>
            </a:r>
          </a:p>
          <a:p>
            <a:r>
              <a:rPr lang="da-DK" dirty="0"/>
              <a:t>Samfundet?</a:t>
            </a:r>
          </a:p>
          <a:p>
            <a:r>
              <a:rPr lang="da-DK" dirty="0"/>
              <a:t>Staten?</a:t>
            </a: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8099E930-102B-DC80-A17B-9CFD1ABDD6FE}"/>
              </a:ext>
            </a:extLst>
          </p:cNvPr>
          <p:cNvSpPr txBox="1"/>
          <p:nvPr/>
        </p:nvSpPr>
        <p:spPr>
          <a:xfrm>
            <a:off x="8328561" y="2430483"/>
            <a:ext cx="254923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/>
              <a:t>Socialisme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800" dirty="0"/>
              <a:t>Individet?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800" dirty="0"/>
              <a:t>Samfundet?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800" dirty="0"/>
              <a:t>Staten?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49037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36D973-43FD-6F52-3384-E988C3E1B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Repetion</a:t>
            </a:r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FA542E38-778E-05E8-10FD-D443A1C46B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0412" y="107576"/>
            <a:ext cx="7181400" cy="673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059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12E7CC5-C78B-4EBD-9565-3FA00FAA6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A4529A5-F675-429F-8044-01372BB13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0"/>
            <a:ext cx="7562008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FAD6F82-EE0D-CFD0-574F-11AABA6AD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37" y="1298448"/>
            <a:ext cx="5895178" cy="4099642"/>
          </a:xfrm>
        </p:spPr>
        <p:txBody>
          <a:bodyPr anchor="b">
            <a:normAutofit/>
          </a:bodyPr>
          <a:lstStyle/>
          <a:p>
            <a:pPr algn="l"/>
            <a:r>
              <a:rPr lang="da-DK" sz="6600" dirty="0">
                <a:solidFill>
                  <a:srgbClr val="FFFFFF"/>
                </a:solidFill>
              </a:rPr>
              <a:t>Forgreninger og politiske partier</a:t>
            </a:r>
            <a:br>
              <a:rPr lang="da-DK" sz="6600" dirty="0">
                <a:solidFill>
                  <a:srgbClr val="FFFFFF"/>
                </a:solidFill>
              </a:rPr>
            </a:br>
            <a:endParaRPr lang="da-DK" sz="6600" dirty="0">
              <a:solidFill>
                <a:srgbClr val="FFFFFF"/>
              </a:solidFill>
            </a:endParaRP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B8D53920-4DF9-F71F-0511-5937831D48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8600" y="1122363"/>
            <a:ext cx="3505200" cy="4269549"/>
          </a:xfrm>
        </p:spPr>
        <p:txBody>
          <a:bodyPr anchor="b">
            <a:normAutofit/>
          </a:bodyPr>
          <a:lstStyle/>
          <a:p>
            <a:pPr algn="l"/>
            <a:endParaRPr lang="da-DK" dirty="0"/>
          </a:p>
        </p:txBody>
      </p:sp>
      <p:sp>
        <p:nvSpPr>
          <p:cNvPr id="12" name="sketch line 1">
            <a:extLst>
              <a:ext uri="{FF2B5EF4-FFF2-40B4-BE49-F238E27FC236}">
                <a16:creationId xmlns:a16="http://schemas.microsoft.com/office/drawing/2014/main" id="{32C5B66D-E390-4A14-AB60-69626CBF2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5626353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563791 w 4243589"/>
              <a:gd name="csY1" fmla="*/ 0 h 18288"/>
              <a:gd name="csX2" fmla="*/ 1042710 w 4243589"/>
              <a:gd name="csY2" fmla="*/ 0 h 18288"/>
              <a:gd name="csX3" fmla="*/ 1564066 w 4243589"/>
              <a:gd name="csY3" fmla="*/ 0 h 18288"/>
              <a:gd name="csX4" fmla="*/ 2212729 w 4243589"/>
              <a:gd name="csY4" fmla="*/ 0 h 18288"/>
              <a:gd name="csX5" fmla="*/ 2776520 w 4243589"/>
              <a:gd name="csY5" fmla="*/ 0 h 18288"/>
              <a:gd name="csX6" fmla="*/ 3297875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637362 w 4243589"/>
              <a:gd name="csY9" fmla="*/ 18288 h 18288"/>
              <a:gd name="csX10" fmla="*/ 3116007 w 4243589"/>
              <a:gd name="csY10" fmla="*/ 18288 h 18288"/>
              <a:gd name="csX11" fmla="*/ 2424908 w 4243589"/>
              <a:gd name="csY11" fmla="*/ 18288 h 18288"/>
              <a:gd name="csX12" fmla="*/ 1861117 w 4243589"/>
              <a:gd name="csY12" fmla="*/ 18288 h 18288"/>
              <a:gd name="csX13" fmla="*/ 1382198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646273DA-F933-4D17-A5FE-B1EF87FD7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0653" y="5626353"/>
            <a:ext cx="3479619" cy="18288"/>
          </a:xfrm>
          <a:custGeom>
            <a:avLst/>
            <a:gdLst>
              <a:gd name="csX0" fmla="*/ 0 w 3479619"/>
              <a:gd name="csY0" fmla="*/ 0 h 18288"/>
              <a:gd name="csX1" fmla="*/ 661128 w 3479619"/>
              <a:gd name="csY1" fmla="*/ 0 h 18288"/>
              <a:gd name="csX2" fmla="*/ 1357051 w 3479619"/>
              <a:gd name="csY2" fmla="*/ 0 h 18288"/>
              <a:gd name="csX3" fmla="*/ 2087771 w 3479619"/>
              <a:gd name="csY3" fmla="*/ 0 h 18288"/>
              <a:gd name="csX4" fmla="*/ 2818491 w 3479619"/>
              <a:gd name="csY4" fmla="*/ 0 h 18288"/>
              <a:gd name="csX5" fmla="*/ 3479619 w 3479619"/>
              <a:gd name="csY5" fmla="*/ 0 h 18288"/>
              <a:gd name="csX6" fmla="*/ 3479619 w 3479619"/>
              <a:gd name="csY6" fmla="*/ 18288 h 18288"/>
              <a:gd name="csX7" fmla="*/ 2714103 w 3479619"/>
              <a:gd name="csY7" fmla="*/ 18288 h 18288"/>
              <a:gd name="csX8" fmla="*/ 1948587 w 3479619"/>
              <a:gd name="csY8" fmla="*/ 18288 h 18288"/>
              <a:gd name="csX9" fmla="*/ 1252663 w 3479619"/>
              <a:gd name="csY9" fmla="*/ 18288 h 18288"/>
              <a:gd name="csX10" fmla="*/ 0 w 3479619"/>
              <a:gd name="csY10" fmla="*/ 18288 h 18288"/>
              <a:gd name="csX11" fmla="*/ 0 w 3479619"/>
              <a:gd name="csY11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479619" h="18288" fill="none" extrusionOk="0">
                <a:moveTo>
                  <a:pt x="0" y="0"/>
                </a:moveTo>
                <a:cubicBezTo>
                  <a:pt x="178395" y="-3637"/>
                  <a:pt x="368619" y="-28254"/>
                  <a:pt x="661128" y="0"/>
                </a:cubicBezTo>
                <a:cubicBezTo>
                  <a:pt x="953637" y="28254"/>
                  <a:pt x="1022982" y="-4416"/>
                  <a:pt x="1357051" y="0"/>
                </a:cubicBezTo>
                <a:cubicBezTo>
                  <a:pt x="1691120" y="4416"/>
                  <a:pt x="1729558" y="27777"/>
                  <a:pt x="2087771" y="0"/>
                </a:cubicBezTo>
                <a:cubicBezTo>
                  <a:pt x="2445984" y="-27777"/>
                  <a:pt x="2592094" y="4429"/>
                  <a:pt x="2818491" y="0"/>
                </a:cubicBezTo>
                <a:cubicBezTo>
                  <a:pt x="3044888" y="-4429"/>
                  <a:pt x="3204567" y="26471"/>
                  <a:pt x="3479619" y="0"/>
                </a:cubicBezTo>
                <a:cubicBezTo>
                  <a:pt x="3478910" y="8157"/>
                  <a:pt x="3479206" y="12125"/>
                  <a:pt x="3479619" y="18288"/>
                </a:cubicBezTo>
                <a:cubicBezTo>
                  <a:pt x="3315855" y="-2963"/>
                  <a:pt x="3094885" y="26965"/>
                  <a:pt x="2714103" y="18288"/>
                </a:cubicBezTo>
                <a:cubicBezTo>
                  <a:pt x="2333321" y="9611"/>
                  <a:pt x="2260528" y="-15335"/>
                  <a:pt x="1948587" y="18288"/>
                </a:cubicBezTo>
                <a:cubicBezTo>
                  <a:pt x="1636646" y="51911"/>
                  <a:pt x="1489816" y="46369"/>
                  <a:pt x="1252663" y="18288"/>
                </a:cubicBezTo>
                <a:cubicBezTo>
                  <a:pt x="1015510" y="-9793"/>
                  <a:pt x="519812" y="-12177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479619" h="18288" stroke="0" extrusionOk="0">
                <a:moveTo>
                  <a:pt x="0" y="0"/>
                </a:moveTo>
                <a:cubicBezTo>
                  <a:pt x="326045" y="25020"/>
                  <a:pt x="425411" y="-17676"/>
                  <a:pt x="661128" y="0"/>
                </a:cubicBezTo>
                <a:cubicBezTo>
                  <a:pt x="896845" y="17676"/>
                  <a:pt x="1124825" y="1478"/>
                  <a:pt x="1252663" y="0"/>
                </a:cubicBezTo>
                <a:cubicBezTo>
                  <a:pt x="1380502" y="-1478"/>
                  <a:pt x="1694914" y="11788"/>
                  <a:pt x="2018179" y="0"/>
                </a:cubicBezTo>
                <a:cubicBezTo>
                  <a:pt x="2341444" y="-11788"/>
                  <a:pt x="2451167" y="12596"/>
                  <a:pt x="2679307" y="0"/>
                </a:cubicBezTo>
                <a:cubicBezTo>
                  <a:pt x="2907447" y="-12596"/>
                  <a:pt x="3094555" y="23821"/>
                  <a:pt x="3479619" y="0"/>
                </a:cubicBezTo>
                <a:cubicBezTo>
                  <a:pt x="3479355" y="4493"/>
                  <a:pt x="3480003" y="9472"/>
                  <a:pt x="3479619" y="18288"/>
                </a:cubicBezTo>
                <a:cubicBezTo>
                  <a:pt x="3311729" y="36782"/>
                  <a:pt x="3015946" y="7938"/>
                  <a:pt x="2783695" y="18288"/>
                </a:cubicBezTo>
                <a:cubicBezTo>
                  <a:pt x="2551444" y="28638"/>
                  <a:pt x="2398767" y="-13940"/>
                  <a:pt x="2018179" y="18288"/>
                </a:cubicBezTo>
                <a:cubicBezTo>
                  <a:pt x="1637591" y="50516"/>
                  <a:pt x="1634873" y="-6356"/>
                  <a:pt x="1426644" y="18288"/>
                </a:cubicBezTo>
                <a:cubicBezTo>
                  <a:pt x="1218415" y="42932"/>
                  <a:pt x="1006973" y="4094"/>
                  <a:pt x="730720" y="18288"/>
                </a:cubicBezTo>
                <a:cubicBezTo>
                  <a:pt x="454467" y="32482"/>
                  <a:pt x="291313" y="3910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20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1B3E0B-9BF6-47AB-5392-978778322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Historisk udvikling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1693DA9-9338-CBA1-619B-13F3EC3AC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Ideologier er forgrenet og udviklet i forskellige retninger</a:t>
            </a:r>
          </a:p>
          <a:p>
            <a:r>
              <a:rPr lang="da-DK" dirty="0"/>
              <a:t>I flere tilfælde sammensmeltning</a:t>
            </a:r>
          </a:p>
          <a:p>
            <a:endParaRPr lang="da-DK" dirty="0"/>
          </a:p>
          <a:p>
            <a:pPr marL="0" indent="0">
              <a:buNone/>
            </a:pPr>
            <a:r>
              <a:rPr lang="da-DK" dirty="0"/>
              <a:t>Socialismen: reformisme (socialdemokratismen) </a:t>
            </a:r>
          </a:p>
          <a:p>
            <a:pPr marL="0" indent="0">
              <a:buNone/>
            </a:pPr>
            <a:r>
              <a:rPr lang="da-DK" dirty="0"/>
              <a:t>Konservatismen: socialkonservatismen</a:t>
            </a:r>
          </a:p>
          <a:p>
            <a:pPr marL="0" indent="0">
              <a:buNone/>
            </a:pPr>
            <a:r>
              <a:rPr lang="da-DK" dirty="0"/>
              <a:t>Liberalismen: socialliberalismen</a:t>
            </a:r>
          </a:p>
        </p:txBody>
      </p:sp>
    </p:spTree>
    <p:extLst>
      <p:ext uri="{BB962C8B-B14F-4D97-AF65-F5344CB8AC3E}">
        <p14:creationId xmlns:p14="http://schemas.microsoft.com/office/powerpoint/2010/main" val="332388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3054DE6-AA82-6681-0875-CBFB80B3D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da-DK" sz="2400" dirty="0">
                <a:solidFill>
                  <a:srgbClr val="FFFFFF"/>
                </a:solidFill>
              </a:rPr>
              <a:t>Socialismen: reformisme (socialdemokratismen) </a:t>
            </a:r>
            <a:br>
              <a:rPr lang="da-DK" sz="2400" dirty="0">
                <a:solidFill>
                  <a:srgbClr val="FFFFFF"/>
                </a:solidFill>
              </a:rPr>
            </a:br>
            <a:endParaRPr lang="da-DK" sz="2400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747BD65-C06F-AF4B-D3E7-CDB7DC994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da-DK" dirty="0"/>
              <a:t>Fredelig magtovertagelse</a:t>
            </a:r>
          </a:p>
          <a:p>
            <a:r>
              <a:rPr lang="da-DK" dirty="0"/>
              <a:t>Accept af markedskræfter</a:t>
            </a:r>
          </a:p>
          <a:p>
            <a:r>
              <a:rPr lang="da-DK" dirty="0"/>
              <a:t>Grundlag for velfærdsstaten (høj skat og stor omfordeling)</a:t>
            </a:r>
          </a:p>
        </p:txBody>
      </p:sp>
    </p:spTree>
    <p:extLst>
      <p:ext uri="{BB962C8B-B14F-4D97-AF65-F5344CB8AC3E}">
        <p14:creationId xmlns:p14="http://schemas.microsoft.com/office/powerpoint/2010/main" val="689424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E00014-3008-B888-AFC4-1A139C495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da-DK" sz="2400">
                <a:solidFill>
                  <a:srgbClr val="FFFFFF"/>
                </a:solidFill>
              </a:rPr>
              <a:t>Konservatismen: socialkonservatismen</a:t>
            </a:r>
            <a:br>
              <a:rPr lang="da-DK" sz="2400">
                <a:solidFill>
                  <a:srgbClr val="FFFFFF"/>
                </a:solidFill>
              </a:rPr>
            </a:br>
            <a:endParaRPr lang="da-DK" sz="240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E636888-C1FC-CB8C-15A0-69D425EA2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da-DK" dirty="0"/>
              <a:t>Staten skal ikke blot beskytte samfundsordenen, men også afhjælpe fattigdom.</a:t>
            </a:r>
          </a:p>
          <a:p>
            <a:r>
              <a:rPr lang="da-DK" dirty="0"/>
              <a:t>Konflikter kunne før til konflikt og nedbrydning</a:t>
            </a:r>
          </a:p>
          <a:p>
            <a:r>
              <a:rPr lang="da-DK" dirty="0"/>
              <a:t>Velfærdsstaten ses som en mekanisme som modvirker dette</a:t>
            </a:r>
          </a:p>
          <a:p>
            <a:r>
              <a:rPr lang="da-DK" dirty="0"/>
              <a:t>Harmoniperspektiv</a:t>
            </a:r>
          </a:p>
        </p:txBody>
      </p:sp>
    </p:spTree>
    <p:extLst>
      <p:ext uri="{BB962C8B-B14F-4D97-AF65-F5344CB8AC3E}">
        <p14:creationId xmlns:p14="http://schemas.microsoft.com/office/powerpoint/2010/main" val="3800480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947417A-9B92-0FE6-F9BC-2988704D4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da-DK" sz="3100">
                <a:solidFill>
                  <a:srgbClr val="FFFFFF"/>
                </a:solidFill>
              </a:rPr>
              <a:t>Liberalismen: socialliberalismen</a:t>
            </a:r>
            <a:br>
              <a:rPr lang="da-DK" sz="3100">
                <a:solidFill>
                  <a:srgbClr val="FFFFFF"/>
                </a:solidFill>
              </a:rPr>
            </a:br>
            <a:endParaRPr lang="da-DK" sz="3100">
              <a:solidFill>
                <a:srgbClr val="FFFFFF"/>
              </a:solidFill>
            </a:endParaRPr>
          </a:p>
        </p:txBody>
      </p:sp>
      <p:sp>
        <p:nvSpPr>
          <p:cNvPr id="7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8139DA6-EDC8-A006-2D2E-D5A1D760AD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da-DK" dirty="0"/>
              <a:t>”Positivt” frihedsbegreb: reel frihed forudsætter økonomiske ressourcer: Staten må blande sig i markedet</a:t>
            </a:r>
          </a:p>
          <a:p>
            <a:r>
              <a:rPr lang="da-DK" dirty="0"/>
              <a:t>Uddannelse for alle</a:t>
            </a:r>
          </a:p>
          <a:p>
            <a:r>
              <a:rPr lang="da-DK" dirty="0"/>
              <a:t>Keynes: staten bør regulere markedet via offentligt forbrug</a:t>
            </a:r>
          </a:p>
          <a:p>
            <a:endParaRPr lang="da-DK" dirty="0"/>
          </a:p>
          <a:p>
            <a:r>
              <a:rPr lang="da-DK" dirty="0"/>
              <a:t>Neoliberalismen: modreaktion på velfærdsstatens voldsomme vækst i efterkrigstiden. Tilbage til de klassiske dyder med lille (men dog stærk) stat og individets frihedsrettigheder. </a:t>
            </a:r>
          </a:p>
        </p:txBody>
      </p:sp>
    </p:spTree>
    <p:extLst>
      <p:ext uri="{BB962C8B-B14F-4D97-AF65-F5344CB8AC3E}">
        <p14:creationId xmlns:p14="http://schemas.microsoft.com/office/powerpoint/2010/main" val="1612557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DEF1C696-3365-C446-6432-4C6604315C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7681" y="1765422"/>
            <a:ext cx="7856637" cy="480218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A8EF62E-5EE1-BAEB-B4EA-1FE2BE017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Forgreninger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146BAD36-6D07-5299-7DA9-5360C1B9B0FC}"/>
              </a:ext>
            </a:extLst>
          </p:cNvPr>
          <p:cNvSpPr/>
          <p:nvPr/>
        </p:nvSpPr>
        <p:spPr>
          <a:xfrm>
            <a:off x="4223657" y="2671947"/>
            <a:ext cx="1159823" cy="653143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9119B6A6-7E89-DFD7-5352-5BCC46EE0DE2}"/>
              </a:ext>
            </a:extLst>
          </p:cNvPr>
          <p:cNvSpPr/>
          <p:nvPr/>
        </p:nvSpPr>
        <p:spPr>
          <a:xfrm>
            <a:off x="5742674" y="2894553"/>
            <a:ext cx="1065848" cy="468505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2D12163F-4C1B-59FB-C034-8AC5985F3214}"/>
              </a:ext>
            </a:extLst>
          </p:cNvPr>
          <p:cNvSpPr/>
          <p:nvPr/>
        </p:nvSpPr>
        <p:spPr>
          <a:xfrm>
            <a:off x="6712961" y="2818353"/>
            <a:ext cx="1065848" cy="468505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5F2A4FEA-5D43-C4AC-B36B-ED7C23698EC7}"/>
              </a:ext>
            </a:extLst>
          </p:cNvPr>
          <p:cNvSpPr/>
          <p:nvPr/>
        </p:nvSpPr>
        <p:spPr>
          <a:xfrm>
            <a:off x="5609324" y="4755993"/>
            <a:ext cx="1065848" cy="545769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09023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359</Words>
  <Application>Microsoft Office PowerPoint</Application>
  <PresentationFormat>Widescreen</PresentationFormat>
  <Paragraphs>66</Paragraphs>
  <Slides>15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Office-tema</vt:lpstr>
      <vt:lpstr>Simple Light</vt:lpstr>
      <vt:lpstr>Nyt forløb: Politik i en brydningstid </vt:lpstr>
      <vt:lpstr>Ideologierne?</vt:lpstr>
      <vt:lpstr>Repetion</vt:lpstr>
      <vt:lpstr>Forgreninger og politiske partier </vt:lpstr>
      <vt:lpstr>Historisk udvikling</vt:lpstr>
      <vt:lpstr>Socialismen: reformisme (socialdemokratismen)  </vt:lpstr>
      <vt:lpstr>Konservatismen: socialkonservatismen </vt:lpstr>
      <vt:lpstr>Liberalismen: socialliberalismen </vt:lpstr>
      <vt:lpstr>Forgreninger</vt:lpstr>
      <vt:lpstr>Fire-partisystemet</vt:lpstr>
      <vt:lpstr>Partier? - tavleøvelse</vt:lpstr>
      <vt:lpstr>Aktuelle partier og deres ideologiske baggrund?</vt:lpstr>
      <vt:lpstr>Aktuelle partier og deres ideologiske baggrund?</vt:lpstr>
      <vt:lpstr>Genkend en ideologi – to og to</vt:lpstr>
      <vt:lpstr>Hvad sker der lige nu i dansk politik?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Politiske partier</dc:title>
  <dc:creator>Niels Magnus Christensen</dc:creator>
  <cp:lastModifiedBy>Niels Magnus Christensen</cp:lastModifiedBy>
  <cp:revision>21</cp:revision>
  <dcterms:created xsi:type="dcterms:W3CDTF">2022-09-18T07:44:31Z</dcterms:created>
  <dcterms:modified xsi:type="dcterms:W3CDTF">2026-02-01T07:54:32Z</dcterms:modified>
</cp:coreProperties>
</file>