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0" r:id="rId2"/>
    <p:sldId id="312" r:id="rId3"/>
    <p:sldId id="282" r:id="rId4"/>
    <p:sldId id="306" r:id="rId5"/>
    <p:sldId id="271" r:id="rId6"/>
    <p:sldId id="308" r:id="rId7"/>
    <p:sldId id="283" r:id="rId8"/>
    <p:sldId id="303" r:id="rId9"/>
    <p:sldId id="292" r:id="rId10"/>
    <p:sldId id="293" r:id="rId11"/>
    <p:sldId id="311" r:id="rId12"/>
    <p:sldId id="309" r:id="rId13"/>
    <p:sldId id="296" r:id="rId14"/>
    <p:sldId id="297" r:id="rId15"/>
    <p:sldId id="298" r:id="rId16"/>
    <p:sldId id="299" r:id="rId17"/>
    <p:sldId id="300" r:id="rId18"/>
    <p:sldId id="304" r:id="rId19"/>
    <p:sldId id="301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D8EF4B-8C88-4069-A23D-291C6E2C7BE9}" v="2" dt="2026-02-04T18:44:42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Magnus Christensen" userId="f070d0d2-aefe-4531-8fcf-a79ac56b3ec8" providerId="ADAL" clId="{DBD73646-CD09-482C-8B27-AE3EDD69729B}"/>
    <pc:docChg chg="custSel delSld modSld">
      <pc:chgData name="Niels Magnus Christensen" userId="f070d0d2-aefe-4531-8fcf-a79ac56b3ec8" providerId="ADAL" clId="{DBD73646-CD09-482C-8B27-AE3EDD69729B}" dt="2026-02-01T08:08:39.748" v="298" actId="6549"/>
      <pc:docMkLst>
        <pc:docMk/>
      </pc:docMkLst>
      <pc:sldChg chg="modSp mod">
        <pc:chgData name="Niels Magnus Christensen" userId="f070d0d2-aefe-4531-8fcf-a79ac56b3ec8" providerId="ADAL" clId="{DBD73646-CD09-482C-8B27-AE3EDD69729B}" dt="2026-02-01T08:04:49.775" v="105" actId="20577"/>
        <pc:sldMkLst>
          <pc:docMk/>
          <pc:sldMk cId="1425808761" sldId="296"/>
        </pc:sldMkLst>
        <pc:spChg chg="mod">
          <ac:chgData name="Niels Magnus Christensen" userId="f070d0d2-aefe-4531-8fcf-a79ac56b3ec8" providerId="ADAL" clId="{DBD73646-CD09-482C-8B27-AE3EDD69729B}" dt="2026-02-01T08:04:49.775" v="105" actId="20577"/>
          <ac:spMkLst>
            <pc:docMk/>
            <pc:sldMk cId="1425808761" sldId="296"/>
            <ac:spMk id="6" creationId="{6979CF34-795D-5F93-C709-E103BCF8C497}"/>
          </ac:spMkLst>
        </pc:spChg>
      </pc:sldChg>
      <pc:sldChg chg="modSp">
        <pc:chgData name="Niels Magnus Christensen" userId="f070d0d2-aefe-4531-8fcf-a79ac56b3ec8" providerId="ADAL" clId="{DBD73646-CD09-482C-8B27-AE3EDD69729B}" dt="2026-02-01T08:04:58.173" v="106"/>
        <pc:sldMkLst>
          <pc:docMk/>
          <pc:sldMk cId="819365528" sldId="297"/>
        </pc:sldMkLst>
        <pc:spChg chg="mod">
          <ac:chgData name="Niels Magnus Christensen" userId="f070d0d2-aefe-4531-8fcf-a79ac56b3ec8" providerId="ADAL" clId="{DBD73646-CD09-482C-8B27-AE3EDD69729B}" dt="2026-02-01T08:04:58.173" v="106"/>
          <ac:spMkLst>
            <pc:docMk/>
            <pc:sldMk cId="819365528" sldId="297"/>
            <ac:spMk id="6" creationId="{6979CF34-795D-5F93-C709-E103BCF8C497}"/>
          </ac:spMkLst>
        </pc:spChg>
      </pc:sldChg>
      <pc:sldChg chg="modSp">
        <pc:chgData name="Niels Magnus Christensen" userId="f070d0d2-aefe-4531-8fcf-a79ac56b3ec8" providerId="ADAL" clId="{DBD73646-CD09-482C-8B27-AE3EDD69729B}" dt="2026-02-01T08:05:04.436" v="107"/>
        <pc:sldMkLst>
          <pc:docMk/>
          <pc:sldMk cId="3785685512" sldId="298"/>
        </pc:sldMkLst>
        <pc:spChg chg="mod">
          <ac:chgData name="Niels Magnus Christensen" userId="f070d0d2-aefe-4531-8fcf-a79ac56b3ec8" providerId="ADAL" clId="{DBD73646-CD09-482C-8B27-AE3EDD69729B}" dt="2026-02-01T08:05:04.436" v="107"/>
          <ac:spMkLst>
            <pc:docMk/>
            <pc:sldMk cId="3785685512" sldId="298"/>
            <ac:spMk id="6" creationId="{6979CF34-795D-5F93-C709-E103BCF8C497}"/>
          </ac:spMkLst>
        </pc:spChg>
      </pc:sldChg>
      <pc:sldChg chg="modSp">
        <pc:chgData name="Niels Magnus Christensen" userId="f070d0d2-aefe-4531-8fcf-a79ac56b3ec8" providerId="ADAL" clId="{DBD73646-CD09-482C-8B27-AE3EDD69729B}" dt="2026-02-01T08:05:19.077" v="108"/>
        <pc:sldMkLst>
          <pc:docMk/>
          <pc:sldMk cId="3995323507" sldId="299"/>
        </pc:sldMkLst>
        <pc:spChg chg="mod">
          <ac:chgData name="Niels Magnus Christensen" userId="f070d0d2-aefe-4531-8fcf-a79ac56b3ec8" providerId="ADAL" clId="{DBD73646-CD09-482C-8B27-AE3EDD69729B}" dt="2026-02-01T08:05:19.077" v="108"/>
          <ac:spMkLst>
            <pc:docMk/>
            <pc:sldMk cId="3995323507" sldId="299"/>
            <ac:spMk id="6" creationId="{6979CF34-795D-5F93-C709-E103BCF8C497}"/>
          </ac:spMkLst>
        </pc:spChg>
      </pc:sldChg>
      <pc:sldChg chg="modSp">
        <pc:chgData name="Niels Magnus Christensen" userId="f070d0d2-aefe-4531-8fcf-a79ac56b3ec8" providerId="ADAL" clId="{DBD73646-CD09-482C-8B27-AE3EDD69729B}" dt="2026-02-01T08:05:28.029" v="109"/>
        <pc:sldMkLst>
          <pc:docMk/>
          <pc:sldMk cId="825813661" sldId="300"/>
        </pc:sldMkLst>
        <pc:spChg chg="mod">
          <ac:chgData name="Niels Magnus Christensen" userId="f070d0d2-aefe-4531-8fcf-a79ac56b3ec8" providerId="ADAL" clId="{DBD73646-CD09-482C-8B27-AE3EDD69729B}" dt="2026-02-01T08:05:28.029" v="109"/>
          <ac:spMkLst>
            <pc:docMk/>
            <pc:sldMk cId="825813661" sldId="300"/>
            <ac:spMk id="6" creationId="{6979CF34-795D-5F93-C709-E103BCF8C497}"/>
          </ac:spMkLst>
        </pc:spChg>
      </pc:sldChg>
      <pc:sldChg chg="modSp mod">
        <pc:chgData name="Niels Magnus Christensen" userId="f070d0d2-aefe-4531-8fcf-a79ac56b3ec8" providerId="ADAL" clId="{DBD73646-CD09-482C-8B27-AE3EDD69729B}" dt="2026-02-01T08:08:39.748" v="298" actId="6549"/>
        <pc:sldMkLst>
          <pc:docMk/>
          <pc:sldMk cId="1837373602" sldId="301"/>
        </pc:sldMkLst>
        <pc:spChg chg="mod">
          <ac:chgData name="Niels Magnus Christensen" userId="f070d0d2-aefe-4531-8fcf-a79ac56b3ec8" providerId="ADAL" clId="{DBD73646-CD09-482C-8B27-AE3EDD69729B}" dt="2026-02-01T08:07:09.374" v="151" actId="20577"/>
          <ac:spMkLst>
            <pc:docMk/>
            <pc:sldMk cId="1837373602" sldId="301"/>
            <ac:spMk id="2" creationId="{00000000-0000-0000-0000-000000000000}"/>
          </ac:spMkLst>
        </pc:spChg>
        <pc:spChg chg="mod">
          <ac:chgData name="Niels Magnus Christensen" userId="f070d0d2-aefe-4531-8fcf-a79ac56b3ec8" providerId="ADAL" clId="{DBD73646-CD09-482C-8B27-AE3EDD69729B}" dt="2026-02-01T08:06:51.765" v="111" actId="27636"/>
          <ac:spMkLst>
            <pc:docMk/>
            <pc:sldMk cId="1837373602" sldId="301"/>
            <ac:spMk id="3" creationId="{00000000-0000-0000-0000-000000000000}"/>
          </ac:spMkLst>
        </pc:spChg>
        <pc:spChg chg="mod">
          <ac:chgData name="Niels Magnus Christensen" userId="f070d0d2-aefe-4531-8fcf-a79ac56b3ec8" providerId="ADAL" clId="{DBD73646-CD09-482C-8B27-AE3EDD69729B}" dt="2026-02-01T08:08:39.748" v="298" actId="6549"/>
          <ac:spMkLst>
            <pc:docMk/>
            <pc:sldMk cId="1837373602" sldId="301"/>
            <ac:spMk id="4" creationId="{D1D433CE-703E-A6E7-BE25-3AB02CA683F1}"/>
          </ac:spMkLst>
        </pc:spChg>
      </pc:sldChg>
      <pc:sldChg chg="modSp mod">
        <pc:chgData name="Niels Magnus Christensen" userId="f070d0d2-aefe-4531-8fcf-a79ac56b3ec8" providerId="ADAL" clId="{DBD73646-CD09-482C-8B27-AE3EDD69729B}" dt="2026-02-01T08:02:52.642" v="85" actId="20577"/>
        <pc:sldMkLst>
          <pc:docMk/>
          <pc:sldMk cId="1066118568" sldId="306"/>
        </pc:sldMkLst>
        <pc:spChg chg="mod">
          <ac:chgData name="Niels Magnus Christensen" userId="f070d0d2-aefe-4531-8fcf-a79ac56b3ec8" providerId="ADAL" clId="{DBD73646-CD09-482C-8B27-AE3EDD69729B}" dt="2026-02-01T08:02:52.642" v="85" actId="20577"/>
          <ac:spMkLst>
            <pc:docMk/>
            <pc:sldMk cId="1066118568" sldId="306"/>
            <ac:spMk id="3" creationId="{4C8F7351-D5E4-03F1-8175-4E53CAA59A23}"/>
          </ac:spMkLst>
        </pc:spChg>
      </pc:sldChg>
      <pc:sldChg chg="modSp mod">
        <pc:chgData name="Niels Magnus Christensen" userId="f070d0d2-aefe-4531-8fcf-a79ac56b3ec8" providerId="ADAL" clId="{DBD73646-CD09-482C-8B27-AE3EDD69729B}" dt="2026-02-01T08:00:17.625" v="53" actId="20577"/>
        <pc:sldMkLst>
          <pc:docMk/>
          <pc:sldMk cId="3556855689" sldId="308"/>
        </pc:sldMkLst>
        <pc:spChg chg="mod">
          <ac:chgData name="Niels Magnus Christensen" userId="f070d0d2-aefe-4531-8fcf-a79ac56b3ec8" providerId="ADAL" clId="{DBD73646-CD09-482C-8B27-AE3EDD69729B}" dt="2026-02-01T08:00:17.625" v="53" actId="20577"/>
          <ac:spMkLst>
            <pc:docMk/>
            <pc:sldMk cId="3556855689" sldId="308"/>
            <ac:spMk id="5" creationId="{DB20C42E-98E7-D6E2-C952-8C6CB009A544}"/>
          </ac:spMkLst>
        </pc:spChg>
      </pc:sldChg>
    </pc:docChg>
  </pc:docChgLst>
  <pc:docChgLst>
    <pc:chgData name="Niels Magnus Christensen" userId="f070d0d2-aefe-4531-8fcf-a79ac56b3ec8" providerId="ADAL" clId="{3D78ABAF-0586-4EB0-9AFE-7CF8C68A0051}"/>
    <pc:docChg chg="modSld sldOrd">
      <pc:chgData name="Niels Magnus Christensen" userId="f070d0d2-aefe-4531-8fcf-a79ac56b3ec8" providerId="ADAL" clId="{3D78ABAF-0586-4EB0-9AFE-7CF8C68A0051}" dt="2026-02-05T10:42:39.834" v="5"/>
      <pc:docMkLst>
        <pc:docMk/>
      </pc:docMkLst>
      <pc:sldChg chg="ord">
        <pc:chgData name="Niels Magnus Christensen" userId="f070d0d2-aefe-4531-8fcf-a79ac56b3ec8" providerId="ADAL" clId="{3D78ABAF-0586-4EB0-9AFE-7CF8C68A0051}" dt="2026-02-05T10:41:53.500" v="1"/>
        <pc:sldMkLst>
          <pc:docMk/>
          <pc:sldMk cId="3125551767" sldId="310"/>
        </pc:sldMkLst>
      </pc:sldChg>
      <pc:sldChg chg="ord">
        <pc:chgData name="Niels Magnus Christensen" userId="f070d0d2-aefe-4531-8fcf-a79ac56b3ec8" providerId="ADAL" clId="{3D78ABAF-0586-4EB0-9AFE-7CF8C68A0051}" dt="2026-02-05T10:42:39.834" v="5"/>
        <pc:sldMkLst>
          <pc:docMk/>
          <pc:sldMk cId="826678878" sldId="311"/>
        </pc:sldMkLst>
      </pc:sldChg>
    </pc:docChg>
  </pc:docChgLst>
  <pc:docChgLst>
    <pc:chgData name="Niels Magnus Christensen" userId="f070d0d2-aefe-4531-8fcf-a79ac56b3ec8" providerId="ADAL" clId="{583189F5-5BEF-4B3B-82B7-E9661B360D78}"/>
    <pc:docChg chg="custSel addSld modSld sldOrd">
      <pc:chgData name="Niels Magnus Christensen" userId="f070d0d2-aefe-4531-8fcf-a79ac56b3ec8" providerId="ADAL" clId="{583189F5-5BEF-4B3B-82B7-E9661B360D78}" dt="2026-01-30T13:32:16.725" v="132"/>
      <pc:docMkLst>
        <pc:docMk/>
      </pc:docMkLst>
      <pc:sldChg chg="ord">
        <pc:chgData name="Niels Magnus Christensen" userId="f070d0d2-aefe-4531-8fcf-a79ac56b3ec8" providerId="ADAL" clId="{583189F5-5BEF-4B3B-82B7-E9661B360D78}" dt="2026-01-30T13:32:14.683" v="130"/>
        <pc:sldMkLst>
          <pc:docMk/>
          <pc:sldMk cId="1843448244" sldId="292"/>
        </pc:sldMkLst>
      </pc:sldChg>
      <pc:sldChg chg="ord">
        <pc:chgData name="Niels Magnus Christensen" userId="f070d0d2-aefe-4531-8fcf-a79ac56b3ec8" providerId="ADAL" clId="{583189F5-5BEF-4B3B-82B7-E9661B360D78}" dt="2026-01-30T13:32:16.725" v="132"/>
        <pc:sldMkLst>
          <pc:docMk/>
          <pc:sldMk cId="2871632577" sldId="293"/>
        </pc:sldMkLst>
      </pc:sldChg>
      <pc:sldChg chg="addSp delSp modSp new mod modClrScheme chgLayout">
        <pc:chgData name="Niels Magnus Christensen" userId="f070d0d2-aefe-4531-8fcf-a79ac56b3ec8" providerId="ADAL" clId="{583189F5-5BEF-4B3B-82B7-E9661B360D78}" dt="2026-01-30T13:29:04.955" v="128" actId="20577"/>
        <pc:sldMkLst>
          <pc:docMk/>
          <pc:sldMk cId="3040928941" sldId="309"/>
        </pc:sldMkLst>
        <pc:spChg chg="mod ord">
          <ac:chgData name="Niels Magnus Christensen" userId="f070d0d2-aefe-4531-8fcf-a79ac56b3ec8" providerId="ADAL" clId="{583189F5-5BEF-4B3B-82B7-E9661B360D78}" dt="2026-01-30T13:22:24.141" v="8" actId="700"/>
          <ac:spMkLst>
            <pc:docMk/>
            <pc:sldMk cId="3040928941" sldId="309"/>
            <ac:spMk id="2" creationId="{01CE67A1-C095-BD6A-65BD-558B0C54B8E5}"/>
          </ac:spMkLst>
        </pc:spChg>
        <pc:spChg chg="add mod ord">
          <ac:chgData name="Niels Magnus Christensen" userId="f070d0d2-aefe-4531-8fcf-a79ac56b3ec8" providerId="ADAL" clId="{583189F5-5BEF-4B3B-82B7-E9661B360D78}" dt="2026-01-30T13:29:04.955" v="128" actId="20577"/>
          <ac:spMkLst>
            <pc:docMk/>
            <pc:sldMk cId="3040928941" sldId="309"/>
            <ac:spMk id="7" creationId="{C240DD16-B599-410A-261A-07C08339842B}"/>
          </ac:spMkLst>
        </pc:spChg>
      </pc:sldChg>
    </pc:docChg>
  </pc:docChgLst>
  <pc:docChgLst>
    <pc:chgData name="Niels Magnus Christensen" userId="f070d0d2-aefe-4531-8fcf-a79ac56b3ec8" providerId="ADAL" clId="{4A033BBB-32F0-4843-B47E-4B199B02F595}"/>
    <pc:docChg chg="undo custSel addSld modSld sldOrd">
      <pc:chgData name="Niels Magnus Christensen" userId="f070d0d2-aefe-4531-8fcf-a79ac56b3ec8" providerId="ADAL" clId="{4A033BBB-32F0-4843-B47E-4B199B02F595}" dt="2026-02-04T18:47:45.762" v="159"/>
      <pc:docMkLst>
        <pc:docMk/>
      </pc:docMkLst>
      <pc:sldChg chg="addSp delSp modSp mod">
        <pc:chgData name="Niels Magnus Christensen" userId="f070d0d2-aefe-4531-8fcf-a79ac56b3ec8" providerId="ADAL" clId="{4A033BBB-32F0-4843-B47E-4B199B02F595}" dt="2026-02-04T18:40:47.913" v="88" actId="22"/>
        <pc:sldMkLst>
          <pc:docMk/>
          <pc:sldMk cId="3040928941" sldId="309"/>
        </pc:sldMkLst>
        <pc:spChg chg="mod">
          <ac:chgData name="Niels Magnus Christensen" userId="f070d0d2-aefe-4531-8fcf-a79ac56b3ec8" providerId="ADAL" clId="{4A033BBB-32F0-4843-B47E-4B199B02F595}" dt="2026-02-04T18:38:45.594" v="84" actId="20577"/>
          <ac:spMkLst>
            <pc:docMk/>
            <pc:sldMk cId="3040928941" sldId="309"/>
            <ac:spMk id="7" creationId="{C240DD16-B599-410A-261A-07C08339842B}"/>
          </ac:spMkLst>
        </pc:spChg>
        <pc:picChg chg="add del mod">
          <ac:chgData name="Niels Magnus Christensen" userId="f070d0d2-aefe-4531-8fcf-a79ac56b3ec8" providerId="ADAL" clId="{4A033BBB-32F0-4843-B47E-4B199B02F595}" dt="2026-02-04T18:40:47.913" v="88" actId="22"/>
          <ac:picMkLst>
            <pc:docMk/>
            <pc:sldMk cId="3040928941" sldId="309"/>
            <ac:picMk id="4" creationId="{D6622B13-BF8E-013C-4C6D-06D1C81FF5A9}"/>
          </ac:picMkLst>
        </pc:picChg>
      </pc:sldChg>
      <pc:sldChg chg="add">
        <pc:chgData name="Niels Magnus Christensen" userId="f070d0d2-aefe-4531-8fcf-a79ac56b3ec8" providerId="ADAL" clId="{4A033BBB-32F0-4843-B47E-4B199B02F595}" dt="2026-02-04T18:27:15.151" v="0"/>
        <pc:sldMkLst>
          <pc:docMk/>
          <pc:sldMk cId="3125551767" sldId="310"/>
        </pc:sldMkLst>
      </pc:sldChg>
      <pc:sldChg chg="add">
        <pc:chgData name="Niels Magnus Christensen" userId="f070d0d2-aefe-4531-8fcf-a79ac56b3ec8" providerId="ADAL" clId="{4A033BBB-32F0-4843-B47E-4B199B02F595}" dt="2026-02-04T18:27:15.151" v="0"/>
        <pc:sldMkLst>
          <pc:docMk/>
          <pc:sldMk cId="826678878" sldId="311"/>
        </pc:sldMkLst>
      </pc:sldChg>
      <pc:sldChg chg="addSp delSp modSp new mod ord">
        <pc:chgData name="Niels Magnus Christensen" userId="f070d0d2-aefe-4531-8fcf-a79ac56b3ec8" providerId="ADAL" clId="{4A033BBB-32F0-4843-B47E-4B199B02F595}" dt="2026-02-04T18:47:45.762" v="159"/>
        <pc:sldMkLst>
          <pc:docMk/>
          <pc:sldMk cId="3334822234" sldId="312"/>
        </pc:sldMkLst>
        <pc:spChg chg="mod">
          <ac:chgData name="Niels Magnus Christensen" userId="f070d0d2-aefe-4531-8fcf-a79ac56b3ec8" providerId="ADAL" clId="{4A033BBB-32F0-4843-B47E-4B199B02F595}" dt="2026-02-04T18:47:09.168" v="155" actId="1076"/>
          <ac:spMkLst>
            <pc:docMk/>
            <pc:sldMk cId="3334822234" sldId="312"/>
            <ac:spMk id="2" creationId="{98F42AC2-8FA0-98AC-147C-D29B144BDB87}"/>
          </ac:spMkLst>
        </pc:spChg>
        <pc:spChg chg="del mod">
          <ac:chgData name="Niels Magnus Christensen" userId="f070d0d2-aefe-4531-8fcf-a79ac56b3ec8" providerId="ADAL" clId="{4A033BBB-32F0-4843-B47E-4B199B02F595}" dt="2026-02-04T18:41:05.390" v="91" actId="478"/>
          <ac:spMkLst>
            <pc:docMk/>
            <pc:sldMk cId="3334822234" sldId="312"/>
            <ac:spMk id="3" creationId="{32F8A1B2-7529-9EBE-8748-4F14F564E73F}"/>
          </ac:spMkLst>
        </pc:spChg>
        <pc:picChg chg="add mod modCrop">
          <ac:chgData name="Niels Magnus Christensen" userId="f070d0d2-aefe-4531-8fcf-a79ac56b3ec8" providerId="ADAL" clId="{4A033BBB-32F0-4843-B47E-4B199B02F595}" dt="2026-02-04T18:46:39.462" v="151" actId="1076"/>
          <ac:picMkLst>
            <pc:docMk/>
            <pc:sldMk cId="3334822234" sldId="312"/>
            <ac:picMk id="5" creationId="{7C6B419C-3EA2-9652-2F2B-5F336009A9AC}"/>
          </ac:picMkLst>
        </pc:picChg>
        <pc:picChg chg="add mod modCrop">
          <ac:chgData name="Niels Magnus Christensen" userId="f070d0d2-aefe-4531-8fcf-a79ac56b3ec8" providerId="ADAL" clId="{4A033BBB-32F0-4843-B47E-4B199B02F595}" dt="2026-02-04T18:47:18.005" v="156" actId="14100"/>
          <ac:picMkLst>
            <pc:docMk/>
            <pc:sldMk cId="3334822234" sldId="312"/>
            <ac:picMk id="7" creationId="{9F702DDF-534D-0176-2D88-571D4EDA91DA}"/>
          </ac:picMkLst>
        </pc:picChg>
        <pc:picChg chg="add mod modCrop">
          <ac:chgData name="Niels Magnus Christensen" userId="f070d0d2-aefe-4531-8fcf-a79ac56b3ec8" providerId="ADAL" clId="{4A033BBB-32F0-4843-B47E-4B199B02F595}" dt="2026-02-04T18:47:24.959" v="157" actId="1076"/>
          <ac:picMkLst>
            <pc:docMk/>
            <pc:sldMk cId="3334822234" sldId="312"/>
            <ac:picMk id="9" creationId="{E1DAEC11-652E-9902-AF88-832048E7ABEB}"/>
          </ac:picMkLst>
        </pc:picChg>
        <pc:picChg chg="add mod modCrop">
          <ac:chgData name="Niels Magnus Christensen" userId="f070d0d2-aefe-4531-8fcf-a79ac56b3ec8" providerId="ADAL" clId="{4A033BBB-32F0-4843-B47E-4B199B02F595}" dt="2026-02-04T18:46:48.573" v="153" actId="1076"/>
          <ac:picMkLst>
            <pc:docMk/>
            <pc:sldMk cId="3334822234" sldId="312"/>
            <ac:picMk id="10" creationId="{454FC98C-7265-A489-9B22-9F99652B99B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529B8-B08C-461C-8516-9B94442B4847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0EB36-C295-4D97-BB7F-514E1BC142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790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429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675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889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529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51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241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718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378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933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86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045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9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64DEB-B8C2-4531-921D-2FF6D35FA300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600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ucdigital.dk/samf_ideologi/ideologi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cdigital.dk/samf_partier/partier_vaerdi_generel.html" TargetMode="External"/><Relationship Id="rId2" Type="http://schemas.openxmlformats.org/officeDocument/2006/relationships/hyperlink" Target="https://www.vucdigital.dk/samf_partier/parti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.dk/nyheder/politi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r.dk/nyheder/politik/meningsmaalinge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.dk/nyheder/politik/meningsmaalinger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82787-DA28-B08F-19D1-37B388AD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Genkend </a:t>
            </a:r>
            <a:r>
              <a:rPr lang="da-DK"/>
              <a:t>en ideologi – to og to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8DD716-CFC5-2449-77CC-3271F8C42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Genkend en ideologi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5551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29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Placering begge akser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13935FD-DC1F-5005-D242-5BAEC8F5C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73171"/>
            <a:ext cx="7188199" cy="47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32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670A5-96EF-23C6-F810-1335E82B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sker der lige nu i dansk politik?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463DDA-1C64-3142-BF0C-E87E74EDF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Åbn www.menti</a:t>
            </a:r>
            <a:r>
              <a:rPr lang="da-DK" dirty="0"/>
              <a:t>.com</a:t>
            </a:r>
            <a:r>
              <a:rPr lang="da-DK"/>
              <a:t>. </a:t>
            </a:r>
          </a:p>
          <a:p>
            <a:r>
              <a:rPr lang="da-DK"/>
              <a:t>Join </a:t>
            </a:r>
            <a:r>
              <a:rPr lang="da-DK" dirty="0"/>
              <a:t>med det nummer du ser på tavlen.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667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E67A1-C095-BD6A-65BD-558B0C54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C240DD16-B599-410A-261A-07C083398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4000" dirty="0">
                <a:hlinkClick r:id="rId2"/>
              </a:rPr>
              <a:t>Fordelingspolitik</a:t>
            </a:r>
          </a:p>
          <a:p>
            <a:r>
              <a:rPr lang="da-DK" dirty="0">
                <a:hlinkClick r:id="rId2"/>
              </a:rPr>
              <a:t>Partiernes fordelings- og værdipolitik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sz="4000" dirty="0">
                <a:hlinkClick r:id="rId3"/>
              </a:rPr>
              <a:t>Værdipolitik </a:t>
            </a:r>
          </a:p>
          <a:p>
            <a:r>
              <a:rPr lang="da-DK" dirty="0">
                <a:hlinkClick r:id="rId3"/>
              </a:rPr>
              <a:t>Partiernes fordelings- og værdipolitik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Opgave: Vurder det fordelings- og det værdipolitiske i aktuelle emner:</a:t>
            </a:r>
          </a:p>
          <a:p>
            <a:r>
              <a:rPr lang="da-DK" dirty="0"/>
              <a:t>Se: </a:t>
            </a:r>
            <a:r>
              <a:rPr lang="da-DK" dirty="0">
                <a:hlinkClick r:id="rId4"/>
              </a:rPr>
              <a:t>Politik | Politiske Nyheder | Følg dansk politik &amp; politiske emner | DR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092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979CF34-795D-5F93-C709-E103BCF8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a-DK" sz="3600" dirty="0"/>
              <a:t>Hovedforskelle på rød og blå blok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endParaRPr lang="da-DK" sz="2000" dirty="0"/>
          </a:p>
          <a:p>
            <a:r>
              <a:rPr lang="da-DK" sz="2000" dirty="0"/>
              <a:t>Syn på økonomi - størrelse på offentlig sektor, omfordeling, skat, privatisering</a:t>
            </a:r>
          </a:p>
        </p:txBody>
      </p:sp>
    </p:spTree>
    <p:extLst>
      <p:ext uri="{BB962C8B-B14F-4D97-AF65-F5344CB8AC3E}">
        <p14:creationId xmlns:p14="http://schemas.microsoft.com/office/powerpoint/2010/main" val="142580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979CF34-795D-5F93-C709-E103BCF8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a-DK" sz="3600" dirty="0"/>
              <a:t>Hovedforskelle på rød og blå blok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endParaRPr lang="da-DK" sz="2000" dirty="0"/>
          </a:p>
          <a:p>
            <a:r>
              <a:rPr lang="da-DK" sz="2000" dirty="0"/>
              <a:t>Syn på klimapolitik – klimaindsatser, afgifter, erhvervslivets vilkår</a:t>
            </a:r>
          </a:p>
        </p:txBody>
      </p:sp>
    </p:spTree>
    <p:extLst>
      <p:ext uri="{BB962C8B-B14F-4D97-AF65-F5344CB8AC3E}">
        <p14:creationId xmlns:p14="http://schemas.microsoft.com/office/powerpoint/2010/main" val="819365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979CF34-795D-5F93-C709-E103BCF8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a-DK" sz="3600" dirty="0"/>
              <a:t>Hovedforskelle på rød og blå blok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endParaRPr lang="da-DK" sz="2000" dirty="0"/>
          </a:p>
          <a:p>
            <a:r>
              <a:rPr lang="da-DK" sz="2000" dirty="0"/>
              <a:t>Syn på udlændinge – hvor mange er der plads til?, hvem er der plads til?</a:t>
            </a:r>
          </a:p>
        </p:txBody>
      </p:sp>
    </p:spTree>
    <p:extLst>
      <p:ext uri="{BB962C8B-B14F-4D97-AF65-F5344CB8AC3E}">
        <p14:creationId xmlns:p14="http://schemas.microsoft.com/office/powerpoint/2010/main" val="3785685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979CF34-795D-5F93-C709-E103BCF8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a-DK" sz="3600" dirty="0"/>
              <a:t>Hovedforskelle på rød og blå blok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endParaRPr lang="da-DK" sz="2000" dirty="0"/>
          </a:p>
          <a:p>
            <a:r>
              <a:rPr lang="da-DK" sz="2000" dirty="0"/>
              <a:t>Syn på retspolitik – straf, resocialisering, forebyggelse</a:t>
            </a:r>
          </a:p>
        </p:txBody>
      </p:sp>
    </p:spTree>
    <p:extLst>
      <p:ext uri="{BB962C8B-B14F-4D97-AF65-F5344CB8AC3E}">
        <p14:creationId xmlns:p14="http://schemas.microsoft.com/office/powerpoint/2010/main" val="3995323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979CF34-795D-5F93-C709-E103BCF8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a-DK" sz="3600" dirty="0"/>
              <a:t>Hovedforskelle på rød og blå blok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3467" y="1788997"/>
            <a:ext cx="10905066" cy="4393982"/>
          </a:xfrm>
        </p:spPr>
        <p:txBody>
          <a:bodyPr>
            <a:normAutofit/>
          </a:bodyPr>
          <a:lstStyle/>
          <a:p>
            <a:r>
              <a:rPr lang="da-DK" sz="2000" dirty="0"/>
              <a:t>Syn på socialpolitik – ulighedsbekæmpelse, den enkeltes ansvar</a:t>
            </a:r>
          </a:p>
        </p:txBody>
      </p:sp>
    </p:spTree>
    <p:extLst>
      <p:ext uri="{BB962C8B-B14F-4D97-AF65-F5344CB8AC3E}">
        <p14:creationId xmlns:p14="http://schemas.microsoft.com/office/powerpoint/2010/main" val="825813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A9007-3584-965D-EAF2-A0D4777F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Vælgervandringer?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DDD077-0B93-E2D4-79F8-DEDC87EFD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https://www.dr.dk/nyheder/politik/meningsmaalinger</a:t>
            </a:r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D5324BE-DF70-9FE7-8683-1B7C53CF6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406" y="2506662"/>
            <a:ext cx="66453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11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1942" cy="1927909"/>
          </a:xfrm>
        </p:spPr>
        <p:txBody>
          <a:bodyPr anchor="ctr">
            <a:normAutofit/>
          </a:bodyPr>
          <a:lstStyle/>
          <a:p>
            <a:pPr algn="ctr"/>
            <a:r>
              <a:rPr lang="da-DK" dirty="0"/>
              <a:t>Vælgervandringer og beslægtede partier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endParaRPr lang="da-DK" sz="2200" dirty="0"/>
          </a:p>
          <a:p>
            <a:endParaRPr lang="da-DK" sz="22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1D433CE-703E-A6E7-BE25-3AB02CA68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909" y="2363372"/>
            <a:ext cx="110958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latin typeface="inherit"/>
              </a:rPr>
              <a:t>Vælgervandringer siden valget 2022: </a:t>
            </a:r>
            <a:r>
              <a:rPr lang="da-DK" dirty="0">
                <a:latin typeface="inherit"/>
                <a:hlinkClick r:id="rId2"/>
              </a:rPr>
              <a:t>https://www.dr.dk/nyheder/politik/meningsmaalinger</a:t>
            </a:r>
            <a:endParaRPr lang="da-DK" dirty="0">
              <a:latin typeface="inherit"/>
            </a:endParaRPr>
          </a:p>
          <a:p>
            <a:pPr marL="0" indent="0" algn="l">
              <a:buNone/>
            </a:pPr>
            <a:endParaRPr lang="da-DK" dirty="0">
              <a:latin typeface="inherit"/>
            </a:endParaRPr>
          </a:p>
          <a:p>
            <a:pPr marL="0" indent="0" algn="l">
              <a:buNone/>
            </a:pPr>
            <a:r>
              <a:rPr lang="da-DK" dirty="0">
                <a:latin typeface="inherit"/>
              </a:rPr>
              <a:t>Hvor går partiets vælgere hen ved de seneste meningsmålinger og hvem afgiver de til? Kan man forklare dette ud fra placering på den fordelingspolitiske og </a:t>
            </a:r>
            <a:r>
              <a:rPr lang="da-DK">
                <a:latin typeface="inherit"/>
              </a:rPr>
              <a:t>den værdipolitiske akse?</a:t>
            </a:r>
          </a:p>
          <a:p>
            <a:pPr marL="0" indent="0" algn="l">
              <a:buNone/>
            </a:pPr>
            <a:r>
              <a:rPr lang="da-DK">
                <a:latin typeface="inherit"/>
              </a:rPr>
              <a:t>Er </a:t>
            </a:r>
            <a:r>
              <a:rPr lang="da-DK" dirty="0">
                <a:latin typeface="inherit"/>
              </a:rPr>
              <a:t>der noget der overrasker jer? </a:t>
            </a:r>
            <a:endParaRPr lang="da-DK" b="0" i="0" dirty="0">
              <a:effectLst/>
              <a:latin typeface="inherit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737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42AC2-8FA0-98AC-147C-D29B144B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407" y="0"/>
            <a:ext cx="4218992" cy="913169"/>
          </a:xfrm>
        </p:spPr>
        <p:txBody>
          <a:bodyPr/>
          <a:lstStyle/>
          <a:p>
            <a:r>
              <a:rPr lang="da-DK" dirty="0"/>
              <a:t>Rød og blå blok</a:t>
            </a:r>
          </a:p>
        </p:txBody>
      </p:sp>
      <p:pic>
        <p:nvPicPr>
          <p:cNvPr id="5" name="Billede 4" descr="Et billede, der indeholder tekst, skærmbillede, dokument, nummer/tal&#10;&#10;AI-genereret indhold kan være ukorrekt.">
            <a:extLst>
              <a:ext uri="{FF2B5EF4-FFF2-40B4-BE49-F238E27FC236}">
                <a16:creationId xmlns:a16="http://schemas.microsoft.com/office/drawing/2014/main" id="{7C6B419C-3EA2-9652-2F2B-5F336009A9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451" t="62511"/>
          <a:stretch>
            <a:fillRect/>
          </a:stretch>
        </p:blipFill>
        <p:spPr>
          <a:xfrm>
            <a:off x="9305641" y="1255239"/>
            <a:ext cx="2886359" cy="3285229"/>
          </a:xfrm>
          <a:prstGeom prst="rect">
            <a:avLst/>
          </a:prstGeom>
        </p:spPr>
      </p:pic>
      <p:pic>
        <p:nvPicPr>
          <p:cNvPr id="7" name="Billede 6" descr="Et billede, der indeholder tekst, skærmbillede, dokument, nummer/tal&#10;&#10;AI-genereret indhold kan være ukorrekt.">
            <a:extLst>
              <a:ext uri="{FF2B5EF4-FFF2-40B4-BE49-F238E27FC236}">
                <a16:creationId xmlns:a16="http://schemas.microsoft.com/office/drawing/2014/main" id="{9F702DDF-534D-0176-2D88-571D4EDA91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887" b="38407"/>
          <a:stretch>
            <a:fillRect/>
          </a:stretch>
        </p:blipFill>
        <p:spPr>
          <a:xfrm>
            <a:off x="-1" y="1015537"/>
            <a:ext cx="2889071" cy="5341738"/>
          </a:xfrm>
          <a:prstGeom prst="rect">
            <a:avLst/>
          </a:prstGeom>
        </p:spPr>
      </p:pic>
      <p:pic>
        <p:nvPicPr>
          <p:cNvPr id="9" name="Billede 8" descr="Et billede, der indeholder tekst, skærmbillede, dokument, nummer/tal&#10;&#10;AI-genereret indhold kan være ukorrekt.">
            <a:extLst>
              <a:ext uri="{FF2B5EF4-FFF2-40B4-BE49-F238E27FC236}">
                <a16:creationId xmlns:a16="http://schemas.microsoft.com/office/drawing/2014/main" id="{E1DAEC11-652E-9902-AF88-832048E7AB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452" r="50000" b="1431"/>
          <a:stretch>
            <a:fillRect/>
          </a:stretch>
        </p:blipFill>
        <p:spPr>
          <a:xfrm>
            <a:off x="2889071" y="1278294"/>
            <a:ext cx="3002088" cy="3262174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454FC98C-7265-A489-9B22-9F99652B99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930" t="-1491" r="3172" b="38133"/>
          <a:stretch>
            <a:fillRect/>
          </a:stretch>
        </p:blipFill>
        <p:spPr>
          <a:xfrm>
            <a:off x="6300842" y="767248"/>
            <a:ext cx="3002087" cy="60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2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da-DK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Ideologier i virkeligheden – politik?</a:t>
            </a:r>
          </a:p>
        </p:txBody>
      </p:sp>
    </p:spTree>
    <p:extLst>
      <p:ext uri="{BB962C8B-B14F-4D97-AF65-F5344CB8AC3E}">
        <p14:creationId xmlns:p14="http://schemas.microsoft.com/office/powerpoint/2010/main" val="1160213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C8F7351-D5E4-03F1-8175-4E53CAA5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Tjek på begreber – side 112-114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9B528CD-3312-0A4C-81CB-2F84F040A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298405" cy="4351338"/>
          </a:xfrm>
        </p:spPr>
        <p:txBody>
          <a:bodyPr>
            <a:normAutofit/>
          </a:bodyPr>
          <a:lstStyle/>
          <a:p>
            <a:r>
              <a:rPr lang="da-DK" dirty="0"/>
              <a:t>Hvordan kan vi definere et politisk parti?</a:t>
            </a:r>
          </a:p>
          <a:p>
            <a:r>
              <a:rPr lang="da-DK" dirty="0"/>
              <a:t>Hvad er et klasseparti?</a:t>
            </a:r>
          </a:p>
          <a:p>
            <a:r>
              <a:rPr lang="da-DK" dirty="0"/>
              <a:t>Hvad er et </a:t>
            </a:r>
            <a:r>
              <a:rPr lang="da-DK" dirty="0" err="1"/>
              <a:t>catch</a:t>
            </a:r>
            <a:r>
              <a:rPr lang="da-DK" dirty="0"/>
              <a:t> all-parti?</a:t>
            </a:r>
          </a:p>
          <a:p>
            <a:r>
              <a:rPr lang="da-DK" dirty="0"/>
              <a:t>Hvad er forskellen på en kernevælger og en marginalvælger?</a:t>
            </a:r>
          </a:p>
          <a:p>
            <a:r>
              <a:rPr lang="da-DK" dirty="0"/>
              <a:t>Hvad er en issue-voter - og hvad menes med issue-</a:t>
            </a:r>
            <a:r>
              <a:rPr lang="da-DK" dirty="0" err="1"/>
              <a:t>voting</a:t>
            </a:r>
            <a:r>
              <a:rPr lang="da-DK" dirty="0"/>
              <a:t>?</a:t>
            </a:r>
          </a:p>
          <a:p>
            <a:r>
              <a:rPr lang="da-DK" dirty="0"/>
              <a:t>Hvad menes med issue-</a:t>
            </a:r>
            <a:r>
              <a:rPr lang="da-DK" dirty="0" err="1"/>
              <a:t>ownership</a:t>
            </a:r>
            <a:r>
              <a:rPr lang="da-D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611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>
                <a:solidFill>
                  <a:schemeClr val="bg1"/>
                </a:solidFill>
                <a:sym typeface="Calibri"/>
              </a:rPr>
              <a:t>Hvad er politik?</a:t>
            </a:r>
            <a:br>
              <a:rPr lang="en-US">
                <a:solidFill>
                  <a:schemeClr val="bg1"/>
                </a:solidFill>
                <a:sym typeface="Calibri"/>
              </a:rPr>
            </a:br>
            <a:r>
              <a:rPr lang="en-US">
                <a:solidFill>
                  <a:schemeClr val="bg1"/>
                </a:solidFill>
                <a:sym typeface="Calibri"/>
              </a:rPr>
              <a:t>Eastons Model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/>
          <a:srcRect l="6291" r="-1" b="-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  <a:noFill/>
        </p:spPr>
      </p:pic>
      <p:sp>
        <p:nvSpPr>
          <p:cNvPr id="2" name="Tekstfelt 1"/>
          <p:cNvSpPr txBox="1"/>
          <p:nvPr/>
        </p:nvSpPr>
        <p:spPr>
          <a:xfrm>
            <a:off x="7546848" y="2516777"/>
            <a:ext cx="380390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Easton: ”</a:t>
            </a:r>
            <a:r>
              <a:rPr lang="en-US" sz="2200" i="1"/>
              <a:t>Politik er den autoritative fordeling af værdier med gyldighed for et samfund</a:t>
            </a:r>
            <a:r>
              <a:rPr lang="en-US" sz="2200"/>
              <a:t>” = Det politiske system er det system der fordeler værdierne i samfundet</a:t>
            </a:r>
          </a:p>
        </p:txBody>
      </p:sp>
    </p:spTree>
    <p:extLst>
      <p:ext uri="{BB962C8B-B14F-4D97-AF65-F5344CB8AC3E}">
        <p14:creationId xmlns:p14="http://schemas.microsoft.com/office/powerpoint/2010/main" val="206848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50E86C6-67E9-42F5-C353-B09BF8DC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Black Box?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B20C42E-98E7-D6E2-C952-8C6CB009A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Den politiske maskine: hvem har med magtudøvelsen at gøre?</a:t>
            </a:r>
          </a:p>
          <a:p>
            <a:endParaRPr lang="da-DK" dirty="0"/>
          </a:p>
          <a:p>
            <a:r>
              <a:rPr lang="da-DK" dirty="0"/>
              <a:t>Partierne, interesseorganisationer, ministerier, medier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685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da-DK" sz="4800"/>
              <a:t>Partiernes politiske karakteristika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da-DK" sz="2200" dirty="0">
                <a:solidFill>
                  <a:schemeClr val="bg1"/>
                </a:solidFill>
              </a:rPr>
              <a:t>Fordelingspolitik – materielle aspekter</a:t>
            </a:r>
          </a:p>
          <a:p>
            <a:pPr lvl="1"/>
            <a:r>
              <a:rPr lang="da-DK" sz="1800" dirty="0">
                <a:solidFill>
                  <a:schemeClr val="bg1"/>
                </a:solidFill>
              </a:rPr>
              <a:t>Fordeling af samfundet goder</a:t>
            </a:r>
          </a:p>
          <a:p>
            <a:r>
              <a:rPr lang="da-DK" sz="2200" dirty="0">
                <a:solidFill>
                  <a:schemeClr val="bg1"/>
                </a:solidFill>
              </a:rPr>
              <a:t>Værdipolitik/</a:t>
            </a:r>
            <a:r>
              <a:rPr lang="da-DK" sz="2200" dirty="0" err="1">
                <a:solidFill>
                  <a:schemeClr val="bg1"/>
                </a:solidFill>
              </a:rPr>
              <a:t>nypolitik</a:t>
            </a:r>
            <a:r>
              <a:rPr lang="da-DK" sz="2200" dirty="0">
                <a:solidFill>
                  <a:schemeClr val="bg1"/>
                </a:solidFill>
              </a:rPr>
              <a:t> – immaterielle aspekter</a:t>
            </a:r>
          </a:p>
          <a:p>
            <a:pPr lvl="1"/>
            <a:r>
              <a:rPr lang="da-DK" sz="1800">
                <a:solidFill>
                  <a:schemeClr val="bg1"/>
                </a:solidFill>
              </a:rPr>
              <a:t>Værdimæssige aspekter</a:t>
            </a:r>
            <a:r>
              <a:rPr lang="da-DK" sz="1800" dirty="0">
                <a:solidFill>
                  <a:schemeClr val="bg1"/>
                </a:solidFill>
              </a:rPr>
              <a:t>, etiske og moralske spørgsmål</a:t>
            </a:r>
          </a:p>
        </p:txBody>
      </p:sp>
    </p:spTree>
    <p:extLst>
      <p:ext uri="{BB962C8B-B14F-4D97-AF65-F5344CB8AC3E}">
        <p14:creationId xmlns:p14="http://schemas.microsoft.com/office/powerpoint/2010/main" val="1130043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36886B3-ED08-BB38-3E14-A0909554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72FD3C3A-6F45-680C-C6C4-C46D667FD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Fordelingspolitik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81FF16EF-287F-9BE1-B636-B0606C5926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Socialpolitik</a:t>
            </a:r>
          </a:p>
          <a:p>
            <a:r>
              <a:rPr lang="da-DK" dirty="0"/>
              <a:t>SU</a:t>
            </a:r>
          </a:p>
          <a:p>
            <a:r>
              <a:rPr lang="da-DK" dirty="0"/>
              <a:t>Skattesatser</a:t>
            </a:r>
          </a:p>
          <a:p>
            <a:r>
              <a:rPr lang="da-DK" dirty="0"/>
              <a:t>Diverse tilskud</a:t>
            </a:r>
          </a:p>
          <a:p>
            <a:r>
              <a:rPr lang="da-DK" dirty="0"/>
              <a:t>Uddannelse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D23A0735-4543-0044-080E-5D8B92DC1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Værdipolitik</a:t>
            </a: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5F6A2C3C-6545-4645-1EC9-FEDEF0778E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Strafferammer</a:t>
            </a:r>
          </a:p>
          <a:p>
            <a:r>
              <a:rPr lang="da-DK" dirty="0"/>
              <a:t>Fertilitetshjælp</a:t>
            </a:r>
          </a:p>
          <a:p>
            <a:r>
              <a:rPr lang="da-DK" dirty="0"/>
              <a:t>Etiske problemstillinger</a:t>
            </a:r>
          </a:p>
          <a:p>
            <a:r>
              <a:rPr lang="da-DK" dirty="0"/>
              <a:t>Udlændingepolitik</a:t>
            </a:r>
          </a:p>
          <a:p>
            <a:r>
              <a:rPr lang="da-DK" dirty="0"/>
              <a:t>Flygtninge</a:t>
            </a:r>
          </a:p>
          <a:p>
            <a:r>
              <a:rPr lang="da-DK" dirty="0"/>
              <a:t>Forsvar</a:t>
            </a:r>
          </a:p>
        </p:txBody>
      </p:sp>
    </p:spTree>
    <p:extLst>
      <p:ext uri="{BB962C8B-B14F-4D97-AF65-F5344CB8AC3E}">
        <p14:creationId xmlns:p14="http://schemas.microsoft.com/office/powerpoint/2010/main" val="423970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Placering fordelingspolitisk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ABA1F0D-2AB5-A996-D149-19034283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301" y="2519835"/>
            <a:ext cx="8204737" cy="210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4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398</Words>
  <Application>Microsoft Office PowerPoint</Application>
  <PresentationFormat>Widescreen</PresentationFormat>
  <Paragraphs>73</Paragraphs>
  <Slides>19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inherit</vt:lpstr>
      <vt:lpstr>Office-tema</vt:lpstr>
      <vt:lpstr>Genkend en ideologi – to og to</vt:lpstr>
      <vt:lpstr>Rød og blå blok</vt:lpstr>
      <vt:lpstr>Ideologier i virkeligheden – politik?</vt:lpstr>
      <vt:lpstr>Tjek på begreber – side 112-114</vt:lpstr>
      <vt:lpstr>Hvad er politik? Eastons Model</vt:lpstr>
      <vt:lpstr>Black Box?</vt:lpstr>
      <vt:lpstr>Partiernes politiske karakteristika</vt:lpstr>
      <vt:lpstr>Eksempler</vt:lpstr>
      <vt:lpstr>Placering fordelingspolitisk</vt:lpstr>
      <vt:lpstr>Placering begge akser</vt:lpstr>
      <vt:lpstr>Hvad sker der lige nu i dansk politik?</vt:lpstr>
      <vt:lpstr>Øvelser</vt:lpstr>
      <vt:lpstr>Hovedforskelle på rød og blå blok</vt:lpstr>
      <vt:lpstr>Hovedforskelle på rød og blå blok</vt:lpstr>
      <vt:lpstr>Hovedforskelle på rød og blå blok</vt:lpstr>
      <vt:lpstr>Hovedforskelle på rød og blå blok</vt:lpstr>
      <vt:lpstr>Hovedforskelle på rød og blå blok</vt:lpstr>
      <vt:lpstr>Vælgervandringer?</vt:lpstr>
      <vt:lpstr>Vælgervandringer og beslægtede partier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Repetion ideologier</dc:title>
  <dc:creator>Niels Magnus Christensen</dc:creator>
  <cp:lastModifiedBy>Niels Magnus Christensen</cp:lastModifiedBy>
  <cp:revision>19</cp:revision>
  <dcterms:created xsi:type="dcterms:W3CDTF">2020-11-04T20:12:59Z</dcterms:created>
  <dcterms:modified xsi:type="dcterms:W3CDTF">2026-02-05T10:42:50Z</dcterms:modified>
</cp:coreProperties>
</file>