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300" r:id="rId4"/>
    <p:sldId id="258" r:id="rId5"/>
    <p:sldId id="259" r:id="rId6"/>
    <p:sldId id="261" r:id="rId7"/>
    <p:sldId id="267" r:id="rId8"/>
    <p:sldId id="268" r:id="rId9"/>
    <p:sldId id="287"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52"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ls Magnus Christensen" userId="f070d0d2-aefe-4531-8fcf-a79ac56b3ec8" providerId="ADAL" clId="{DBD73646-CD09-482C-8B27-AE3EDD69729B}"/>
    <pc:docChg chg="custSel modSld">
      <pc:chgData name="Niels Magnus Christensen" userId="f070d0d2-aefe-4531-8fcf-a79ac56b3ec8" providerId="ADAL" clId="{DBD73646-CD09-482C-8B27-AE3EDD69729B}" dt="2026-02-23T16:53:53.424" v="197" actId="20577"/>
      <pc:docMkLst>
        <pc:docMk/>
      </pc:docMkLst>
      <pc:sldChg chg="modSp mod">
        <pc:chgData name="Niels Magnus Christensen" userId="f070d0d2-aefe-4531-8fcf-a79ac56b3ec8" providerId="ADAL" clId="{DBD73646-CD09-482C-8B27-AE3EDD69729B}" dt="2026-02-23T16:53:53.424" v="197" actId="20577"/>
        <pc:sldMkLst>
          <pc:docMk/>
          <pc:sldMk cId="411040888" sldId="261"/>
        </pc:sldMkLst>
        <pc:spChg chg="mod">
          <ac:chgData name="Niels Magnus Christensen" userId="f070d0d2-aefe-4531-8fcf-a79ac56b3ec8" providerId="ADAL" clId="{DBD73646-CD09-482C-8B27-AE3EDD69729B}" dt="2026-02-23T16:53:53.424" v="197" actId="20577"/>
          <ac:spMkLst>
            <pc:docMk/>
            <pc:sldMk cId="411040888" sldId="261"/>
            <ac:spMk id="3" creationId="{00000000-0000-0000-0000-000000000000}"/>
          </ac:spMkLst>
        </pc:spChg>
      </pc:sldChg>
      <pc:sldChg chg="modSp mod">
        <pc:chgData name="Niels Magnus Christensen" userId="f070d0d2-aefe-4531-8fcf-a79ac56b3ec8" providerId="ADAL" clId="{DBD73646-CD09-482C-8B27-AE3EDD69729B}" dt="2026-02-22T11:08:51.195" v="191" actId="313"/>
        <pc:sldMkLst>
          <pc:docMk/>
          <pc:sldMk cId="3042750726" sldId="287"/>
        </pc:sldMkLst>
        <pc:spChg chg="mod">
          <ac:chgData name="Niels Magnus Christensen" userId="f070d0d2-aefe-4531-8fcf-a79ac56b3ec8" providerId="ADAL" clId="{DBD73646-CD09-482C-8B27-AE3EDD69729B}" dt="2026-02-22T10:39:48.976" v="67" actId="20577"/>
          <ac:spMkLst>
            <pc:docMk/>
            <pc:sldMk cId="3042750726" sldId="287"/>
            <ac:spMk id="2" creationId="{3F82BFC9-C982-33DD-F7A0-516A29B24275}"/>
          </ac:spMkLst>
        </pc:spChg>
        <pc:spChg chg="mod">
          <ac:chgData name="Niels Magnus Christensen" userId="f070d0d2-aefe-4531-8fcf-a79ac56b3ec8" providerId="ADAL" clId="{DBD73646-CD09-482C-8B27-AE3EDD69729B}" dt="2026-02-22T11:08:51.195" v="191" actId="313"/>
          <ac:spMkLst>
            <pc:docMk/>
            <pc:sldMk cId="3042750726" sldId="287"/>
            <ac:spMk id="3" creationId="{63431418-33C8-2B9E-1B20-3ED65EAD685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E6205-F37E-4363-B012-81FD4B11344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BFA219E-744C-41D2-B7DF-8B11CDA768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FEC7BAE-0126-4C67-B1C8-69FF93821EA8}"/>
              </a:ext>
            </a:extLst>
          </p:cNvPr>
          <p:cNvSpPr>
            <a:spLocks noGrp="1"/>
          </p:cNvSpPr>
          <p:nvPr>
            <p:ph type="dt" sz="half" idx="10"/>
          </p:nvPr>
        </p:nvSpPr>
        <p:spPr/>
        <p:txBody>
          <a:bodyPr/>
          <a:lstStyle/>
          <a:p>
            <a:fld id="{4B124863-726B-4DA3-9D36-7B9E9B158641}" type="datetimeFigureOut">
              <a:rPr lang="da-DK" smtClean="0"/>
              <a:t>23-02-2026</a:t>
            </a:fld>
            <a:endParaRPr lang="da-DK"/>
          </a:p>
        </p:txBody>
      </p:sp>
      <p:sp>
        <p:nvSpPr>
          <p:cNvPr id="5" name="Pladsholder til sidefod 4">
            <a:extLst>
              <a:ext uri="{FF2B5EF4-FFF2-40B4-BE49-F238E27FC236}">
                <a16:creationId xmlns:a16="http://schemas.microsoft.com/office/drawing/2014/main" id="{FAB4BC6E-81D2-4E68-98F4-6989894F4D2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7B20443-6DB3-4C64-9C68-7F79420DD024}"/>
              </a:ext>
            </a:extLst>
          </p:cNvPr>
          <p:cNvSpPr>
            <a:spLocks noGrp="1"/>
          </p:cNvSpPr>
          <p:nvPr>
            <p:ph type="sldNum" sz="quarter" idx="12"/>
          </p:nvPr>
        </p:nvSpPr>
        <p:spPr/>
        <p:txBody>
          <a:bodyPr/>
          <a:lstStyle/>
          <a:p>
            <a:fld id="{B1F38085-5171-4255-9735-C9F8F31CF371}" type="slidenum">
              <a:rPr lang="da-DK" smtClean="0"/>
              <a:t>‹nr.›</a:t>
            </a:fld>
            <a:endParaRPr lang="da-DK"/>
          </a:p>
        </p:txBody>
      </p:sp>
    </p:spTree>
    <p:extLst>
      <p:ext uri="{BB962C8B-B14F-4D97-AF65-F5344CB8AC3E}">
        <p14:creationId xmlns:p14="http://schemas.microsoft.com/office/powerpoint/2010/main" val="424505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2E511-0B20-47F2-9837-4D40EB5420C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A471366-9868-4D45-A383-82B840DE1DA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E3518E7-0704-4815-B22F-F829A2A69937}"/>
              </a:ext>
            </a:extLst>
          </p:cNvPr>
          <p:cNvSpPr>
            <a:spLocks noGrp="1"/>
          </p:cNvSpPr>
          <p:nvPr>
            <p:ph type="dt" sz="half" idx="10"/>
          </p:nvPr>
        </p:nvSpPr>
        <p:spPr/>
        <p:txBody>
          <a:bodyPr/>
          <a:lstStyle/>
          <a:p>
            <a:fld id="{4B124863-726B-4DA3-9D36-7B9E9B158641}" type="datetimeFigureOut">
              <a:rPr lang="da-DK" smtClean="0"/>
              <a:t>23-02-2026</a:t>
            </a:fld>
            <a:endParaRPr lang="da-DK"/>
          </a:p>
        </p:txBody>
      </p:sp>
      <p:sp>
        <p:nvSpPr>
          <p:cNvPr id="5" name="Pladsholder til sidefod 4">
            <a:extLst>
              <a:ext uri="{FF2B5EF4-FFF2-40B4-BE49-F238E27FC236}">
                <a16:creationId xmlns:a16="http://schemas.microsoft.com/office/drawing/2014/main" id="{C77F6839-8E92-44D3-9A41-492553BA444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25D9641-0BE0-459F-AAE9-0AC6F84132C3}"/>
              </a:ext>
            </a:extLst>
          </p:cNvPr>
          <p:cNvSpPr>
            <a:spLocks noGrp="1"/>
          </p:cNvSpPr>
          <p:nvPr>
            <p:ph type="sldNum" sz="quarter" idx="12"/>
          </p:nvPr>
        </p:nvSpPr>
        <p:spPr/>
        <p:txBody>
          <a:bodyPr/>
          <a:lstStyle/>
          <a:p>
            <a:fld id="{B1F38085-5171-4255-9735-C9F8F31CF371}" type="slidenum">
              <a:rPr lang="da-DK" smtClean="0"/>
              <a:t>‹nr.›</a:t>
            </a:fld>
            <a:endParaRPr lang="da-DK"/>
          </a:p>
        </p:txBody>
      </p:sp>
    </p:spTree>
    <p:extLst>
      <p:ext uri="{BB962C8B-B14F-4D97-AF65-F5344CB8AC3E}">
        <p14:creationId xmlns:p14="http://schemas.microsoft.com/office/powerpoint/2010/main" val="4821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B091B1A-661F-46F3-B6B8-1741AAC1B09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FAB7C10-1126-47E7-A662-67B48E0F7D4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C416B05-5D96-4181-B046-33BD0B0D8EF4}"/>
              </a:ext>
            </a:extLst>
          </p:cNvPr>
          <p:cNvSpPr>
            <a:spLocks noGrp="1"/>
          </p:cNvSpPr>
          <p:nvPr>
            <p:ph type="dt" sz="half" idx="10"/>
          </p:nvPr>
        </p:nvSpPr>
        <p:spPr/>
        <p:txBody>
          <a:bodyPr/>
          <a:lstStyle/>
          <a:p>
            <a:fld id="{4B124863-726B-4DA3-9D36-7B9E9B158641}" type="datetimeFigureOut">
              <a:rPr lang="da-DK" smtClean="0"/>
              <a:t>23-02-2026</a:t>
            </a:fld>
            <a:endParaRPr lang="da-DK"/>
          </a:p>
        </p:txBody>
      </p:sp>
      <p:sp>
        <p:nvSpPr>
          <p:cNvPr id="5" name="Pladsholder til sidefod 4">
            <a:extLst>
              <a:ext uri="{FF2B5EF4-FFF2-40B4-BE49-F238E27FC236}">
                <a16:creationId xmlns:a16="http://schemas.microsoft.com/office/drawing/2014/main" id="{C15A0A3C-0AE4-4C26-83C9-09B72C64A68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A13FA3F-2C14-43F0-80DD-ADF02D39A357}"/>
              </a:ext>
            </a:extLst>
          </p:cNvPr>
          <p:cNvSpPr>
            <a:spLocks noGrp="1"/>
          </p:cNvSpPr>
          <p:nvPr>
            <p:ph type="sldNum" sz="quarter" idx="12"/>
          </p:nvPr>
        </p:nvSpPr>
        <p:spPr/>
        <p:txBody>
          <a:bodyPr/>
          <a:lstStyle/>
          <a:p>
            <a:fld id="{B1F38085-5171-4255-9735-C9F8F31CF371}" type="slidenum">
              <a:rPr lang="da-DK" smtClean="0"/>
              <a:t>‹nr.›</a:t>
            </a:fld>
            <a:endParaRPr lang="da-DK"/>
          </a:p>
        </p:txBody>
      </p:sp>
    </p:spTree>
    <p:extLst>
      <p:ext uri="{BB962C8B-B14F-4D97-AF65-F5344CB8AC3E}">
        <p14:creationId xmlns:p14="http://schemas.microsoft.com/office/powerpoint/2010/main" val="216361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4DBF3-94EB-40A1-AB8D-98832C763DC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33BACE2-F3E4-410A-85E5-733FF3033246}"/>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50658F8-9C03-4115-A1B3-0D82BAD34D3D}"/>
              </a:ext>
            </a:extLst>
          </p:cNvPr>
          <p:cNvSpPr>
            <a:spLocks noGrp="1"/>
          </p:cNvSpPr>
          <p:nvPr>
            <p:ph type="dt" sz="half" idx="10"/>
          </p:nvPr>
        </p:nvSpPr>
        <p:spPr/>
        <p:txBody>
          <a:bodyPr/>
          <a:lstStyle/>
          <a:p>
            <a:fld id="{4B124863-726B-4DA3-9D36-7B9E9B158641}" type="datetimeFigureOut">
              <a:rPr lang="da-DK" smtClean="0"/>
              <a:t>23-02-2026</a:t>
            </a:fld>
            <a:endParaRPr lang="da-DK"/>
          </a:p>
        </p:txBody>
      </p:sp>
      <p:sp>
        <p:nvSpPr>
          <p:cNvPr id="5" name="Pladsholder til sidefod 4">
            <a:extLst>
              <a:ext uri="{FF2B5EF4-FFF2-40B4-BE49-F238E27FC236}">
                <a16:creationId xmlns:a16="http://schemas.microsoft.com/office/drawing/2014/main" id="{326F0295-DF77-4840-BD27-AAD450AF901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FF7755A-8898-4BB7-88BC-A8074EB5BB22}"/>
              </a:ext>
            </a:extLst>
          </p:cNvPr>
          <p:cNvSpPr>
            <a:spLocks noGrp="1"/>
          </p:cNvSpPr>
          <p:nvPr>
            <p:ph type="sldNum" sz="quarter" idx="12"/>
          </p:nvPr>
        </p:nvSpPr>
        <p:spPr/>
        <p:txBody>
          <a:bodyPr/>
          <a:lstStyle/>
          <a:p>
            <a:fld id="{B1F38085-5171-4255-9735-C9F8F31CF371}" type="slidenum">
              <a:rPr lang="da-DK" smtClean="0"/>
              <a:t>‹nr.›</a:t>
            </a:fld>
            <a:endParaRPr lang="da-DK"/>
          </a:p>
        </p:txBody>
      </p:sp>
    </p:spTree>
    <p:extLst>
      <p:ext uri="{BB962C8B-B14F-4D97-AF65-F5344CB8AC3E}">
        <p14:creationId xmlns:p14="http://schemas.microsoft.com/office/powerpoint/2010/main" val="356859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2EB4F-A6DB-4F7C-86FA-8E2336A5922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2A66C45-DA7F-495A-9DE0-C357B05992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07CF1C95-5701-4324-9AD2-5BE702E32C4B}"/>
              </a:ext>
            </a:extLst>
          </p:cNvPr>
          <p:cNvSpPr>
            <a:spLocks noGrp="1"/>
          </p:cNvSpPr>
          <p:nvPr>
            <p:ph type="dt" sz="half" idx="10"/>
          </p:nvPr>
        </p:nvSpPr>
        <p:spPr/>
        <p:txBody>
          <a:bodyPr/>
          <a:lstStyle/>
          <a:p>
            <a:fld id="{4B124863-726B-4DA3-9D36-7B9E9B158641}" type="datetimeFigureOut">
              <a:rPr lang="da-DK" smtClean="0"/>
              <a:t>23-02-2026</a:t>
            </a:fld>
            <a:endParaRPr lang="da-DK"/>
          </a:p>
        </p:txBody>
      </p:sp>
      <p:sp>
        <p:nvSpPr>
          <p:cNvPr id="5" name="Pladsholder til sidefod 4">
            <a:extLst>
              <a:ext uri="{FF2B5EF4-FFF2-40B4-BE49-F238E27FC236}">
                <a16:creationId xmlns:a16="http://schemas.microsoft.com/office/drawing/2014/main" id="{78D6E118-180B-4B21-BBF7-EA87C58F16D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93B356A-A59D-4CB2-BB29-7D9CC3A903E7}"/>
              </a:ext>
            </a:extLst>
          </p:cNvPr>
          <p:cNvSpPr>
            <a:spLocks noGrp="1"/>
          </p:cNvSpPr>
          <p:nvPr>
            <p:ph type="sldNum" sz="quarter" idx="12"/>
          </p:nvPr>
        </p:nvSpPr>
        <p:spPr/>
        <p:txBody>
          <a:bodyPr/>
          <a:lstStyle/>
          <a:p>
            <a:fld id="{B1F38085-5171-4255-9735-C9F8F31CF371}" type="slidenum">
              <a:rPr lang="da-DK" smtClean="0"/>
              <a:t>‹nr.›</a:t>
            </a:fld>
            <a:endParaRPr lang="da-DK"/>
          </a:p>
        </p:txBody>
      </p:sp>
    </p:spTree>
    <p:extLst>
      <p:ext uri="{BB962C8B-B14F-4D97-AF65-F5344CB8AC3E}">
        <p14:creationId xmlns:p14="http://schemas.microsoft.com/office/powerpoint/2010/main" val="365440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69342-D6D1-459E-A093-70FA6A3BCAB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578ACFD-2E32-4D05-B790-5EAA93B7CA0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36F7B55-448F-4CA9-A4CC-32DE3D14AB2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1332F25-6B4D-4950-8068-E4DBC19F5D40}"/>
              </a:ext>
            </a:extLst>
          </p:cNvPr>
          <p:cNvSpPr>
            <a:spLocks noGrp="1"/>
          </p:cNvSpPr>
          <p:nvPr>
            <p:ph type="dt" sz="half" idx="10"/>
          </p:nvPr>
        </p:nvSpPr>
        <p:spPr/>
        <p:txBody>
          <a:bodyPr/>
          <a:lstStyle/>
          <a:p>
            <a:fld id="{4B124863-726B-4DA3-9D36-7B9E9B158641}" type="datetimeFigureOut">
              <a:rPr lang="da-DK" smtClean="0"/>
              <a:t>23-02-2026</a:t>
            </a:fld>
            <a:endParaRPr lang="da-DK"/>
          </a:p>
        </p:txBody>
      </p:sp>
      <p:sp>
        <p:nvSpPr>
          <p:cNvPr id="6" name="Pladsholder til sidefod 5">
            <a:extLst>
              <a:ext uri="{FF2B5EF4-FFF2-40B4-BE49-F238E27FC236}">
                <a16:creationId xmlns:a16="http://schemas.microsoft.com/office/drawing/2014/main" id="{D502E061-2D07-4011-8F82-6EC5E49C613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F84CC2B-552C-4CE6-BE04-5E2EB013FD62}"/>
              </a:ext>
            </a:extLst>
          </p:cNvPr>
          <p:cNvSpPr>
            <a:spLocks noGrp="1"/>
          </p:cNvSpPr>
          <p:nvPr>
            <p:ph type="sldNum" sz="quarter" idx="12"/>
          </p:nvPr>
        </p:nvSpPr>
        <p:spPr/>
        <p:txBody>
          <a:bodyPr/>
          <a:lstStyle/>
          <a:p>
            <a:fld id="{B1F38085-5171-4255-9735-C9F8F31CF371}" type="slidenum">
              <a:rPr lang="da-DK" smtClean="0"/>
              <a:t>‹nr.›</a:t>
            </a:fld>
            <a:endParaRPr lang="da-DK"/>
          </a:p>
        </p:txBody>
      </p:sp>
    </p:spTree>
    <p:extLst>
      <p:ext uri="{BB962C8B-B14F-4D97-AF65-F5344CB8AC3E}">
        <p14:creationId xmlns:p14="http://schemas.microsoft.com/office/powerpoint/2010/main" val="200072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93C18-7D2B-4E35-9201-943F2B6316A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8455CA1-7EE5-4417-A3E5-48079156EE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C29D100-DB6E-4D0E-A16E-999FC8BA8C8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F9F6B41-DF49-48FA-9CC4-72352882C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871E9FB-1DCD-4674-8E36-1D631970C50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D7D9872-BFC6-4AC7-B223-5B6F0B1947AC}"/>
              </a:ext>
            </a:extLst>
          </p:cNvPr>
          <p:cNvSpPr>
            <a:spLocks noGrp="1"/>
          </p:cNvSpPr>
          <p:nvPr>
            <p:ph type="dt" sz="half" idx="10"/>
          </p:nvPr>
        </p:nvSpPr>
        <p:spPr/>
        <p:txBody>
          <a:bodyPr/>
          <a:lstStyle/>
          <a:p>
            <a:fld id="{4B124863-726B-4DA3-9D36-7B9E9B158641}" type="datetimeFigureOut">
              <a:rPr lang="da-DK" smtClean="0"/>
              <a:t>23-02-2026</a:t>
            </a:fld>
            <a:endParaRPr lang="da-DK"/>
          </a:p>
        </p:txBody>
      </p:sp>
      <p:sp>
        <p:nvSpPr>
          <p:cNvPr id="8" name="Pladsholder til sidefod 7">
            <a:extLst>
              <a:ext uri="{FF2B5EF4-FFF2-40B4-BE49-F238E27FC236}">
                <a16:creationId xmlns:a16="http://schemas.microsoft.com/office/drawing/2014/main" id="{FBAC3DE5-F38C-4E66-B3C7-AE4857586C2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A17628A-BB8C-421B-9B9A-DDD4A0B5EAE0}"/>
              </a:ext>
            </a:extLst>
          </p:cNvPr>
          <p:cNvSpPr>
            <a:spLocks noGrp="1"/>
          </p:cNvSpPr>
          <p:nvPr>
            <p:ph type="sldNum" sz="quarter" idx="12"/>
          </p:nvPr>
        </p:nvSpPr>
        <p:spPr/>
        <p:txBody>
          <a:bodyPr/>
          <a:lstStyle/>
          <a:p>
            <a:fld id="{B1F38085-5171-4255-9735-C9F8F31CF371}" type="slidenum">
              <a:rPr lang="da-DK" smtClean="0"/>
              <a:t>‹nr.›</a:t>
            </a:fld>
            <a:endParaRPr lang="da-DK"/>
          </a:p>
        </p:txBody>
      </p:sp>
    </p:spTree>
    <p:extLst>
      <p:ext uri="{BB962C8B-B14F-4D97-AF65-F5344CB8AC3E}">
        <p14:creationId xmlns:p14="http://schemas.microsoft.com/office/powerpoint/2010/main" val="1529000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67C72-34B0-4F28-8311-DC69DA91304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452EBBB-C9EC-49C6-864A-B35C80B0C396}"/>
              </a:ext>
            </a:extLst>
          </p:cNvPr>
          <p:cNvSpPr>
            <a:spLocks noGrp="1"/>
          </p:cNvSpPr>
          <p:nvPr>
            <p:ph type="dt" sz="half" idx="10"/>
          </p:nvPr>
        </p:nvSpPr>
        <p:spPr/>
        <p:txBody>
          <a:bodyPr/>
          <a:lstStyle/>
          <a:p>
            <a:fld id="{4B124863-726B-4DA3-9D36-7B9E9B158641}" type="datetimeFigureOut">
              <a:rPr lang="da-DK" smtClean="0"/>
              <a:t>23-02-2026</a:t>
            </a:fld>
            <a:endParaRPr lang="da-DK"/>
          </a:p>
        </p:txBody>
      </p:sp>
      <p:sp>
        <p:nvSpPr>
          <p:cNvPr id="4" name="Pladsholder til sidefod 3">
            <a:extLst>
              <a:ext uri="{FF2B5EF4-FFF2-40B4-BE49-F238E27FC236}">
                <a16:creationId xmlns:a16="http://schemas.microsoft.com/office/drawing/2014/main" id="{FD07E55C-2845-443E-AA00-B43AED6B182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92AF4FB-7431-4B00-9646-35195FA06D11}"/>
              </a:ext>
            </a:extLst>
          </p:cNvPr>
          <p:cNvSpPr>
            <a:spLocks noGrp="1"/>
          </p:cNvSpPr>
          <p:nvPr>
            <p:ph type="sldNum" sz="quarter" idx="12"/>
          </p:nvPr>
        </p:nvSpPr>
        <p:spPr/>
        <p:txBody>
          <a:bodyPr/>
          <a:lstStyle/>
          <a:p>
            <a:fld id="{B1F38085-5171-4255-9735-C9F8F31CF371}" type="slidenum">
              <a:rPr lang="da-DK" smtClean="0"/>
              <a:t>‹nr.›</a:t>
            </a:fld>
            <a:endParaRPr lang="da-DK"/>
          </a:p>
        </p:txBody>
      </p:sp>
    </p:spTree>
    <p:extLst>
      <p:ext uri="{BB962C8B-B14F-4D97-AF65-F5344CB8AC3E}">
        <p14:creationId xmlns:p14="http://schemas.microsoft.com/office/powerpoint/2010/main" val="236650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DEFE2A8-B7E9-449D-BCB6-2F9F9990CAFC}"/>
              </a:ext>
            </a:extLst>
          </p:cNvPr>
          <p:cNvSpPr>
            <a:spLocks noGrp="1"/>
          </p:cNvSpPr>
          <p:nvPr>
            <p:ph type="dt" sz="half" idx="10"/>
          </p:nvPr>
        </p:nvSpPr>
        <p:spPr/>
        <p:txBody>
          <a:bodyPr/>
          <a:lstStyle/>
          <a:p>
            <a:fld id="{4B124863-726B-4DA3-9D36-7B9E9B158641}" type="datetimeFigureOut">
              <a:rPr lang="da-DK" smtClean="0"/>
              <a:t>23-02-2026</a:t>
            </a:fld>
            <a:endParaRPr lang="da-DK"/>
          </a:p>
        </p:txBody>
      </p:sp>
      <p:sp>
        <p:nvSpPr>
          <p:cNvPr id="3" name="Pladsholder til sidefod 2">
            <a:extLst>
              <a:ext uri="{FF2B5EF4-FFF2-40B4-BE49-F238E27FC236}">
                <a16:creationId xmlns:a16="http://schemas.microsoft.com/office/drawing/2014/main" id="{11120E60-1ACE-457F-8B02-4C991499AA5A}"/>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8D82E30C-6232-4322-A92A-A769880DBBC1}"/>
              </a:ext>
            </a:extLst>
          </p:cNvPr>
          <p:cNvSpPr>
            <a:spLocks noGrp="1"/>
          </p:cNvSpPr>
          <p:nvPr>
            <p:ph type="sldNum" sz="quarter" idx="12"/>
          </p:nvPr>
        </p:nvSpPr>
        <p:spPr/>
        <p:txBody>
          <a:bodyPr/>
          <a:lstStyle/>
          <a:p>
            <a:fld id="{B1F38085-5171-4255-9735-C9F8F31CF371}" type="slidenum">
              <a:rPr lang="da-DK" smtClean="0"/>
              <a:t>‹nr.›</a:t>
            </a:fld>
            <a:endParaRPr lang="da-DK"/>
          </a:p>
        </p:txBody>
      </p:sp>
    </p:spTree>
    <p:extLst>
      <p:ext uri="{BB962C8B-B14F-4D97-AF65-F5344CB8AC3E}">
        <p14:creationId xmlns:p14="http://schemas.microsoft.com/office/powerpoint/2010/main" val="382665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8DCC4-8625-4652-BD27-22AD9A63F6A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06BC65F-278C-4C62-BE1A-8A9A788F66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7C9AFA9-7436-40C3-A6CF-F9486364E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8B24BA2-6C6D-4AD9-BB86-066F93E3A535}"/>
              </a:ext>
            </a:extLst>
          </p:cNvPr>
          <p:cNvSpPr>
            <a:spLocks noGrp="1"/>
          </p:cNvSpPr>
          <p:nvPr>
            <p:ph type="dt" sz="half" idx="10"/>
          </p:nvPr>
        </p:nvSpPr>
        <p:spPr/>
        <p:txBody>
          <a:bodyPr/>
          <a:lstStyle/>
          <a:p>
            <a:fld id="{4B124863-726B-4DA3-9D36-7B9E9B158641}" type="datetimeFigureOut">
              <a:rPr lang="da-DK" smtClean="0"/>
              <a:t>23-02-2026</a:t>
            </a:fld>
            <a:endParaRPr lang="da-DK"/>
          </a:p>
        </p:txBody>
      </p:sp>
      <p:sp>
        <p:nvSpPr>
          <p:cNvPr id="6" name="Pladsholder til sidefod 5">
            <a:extLst>
              <a:ext uri="{FF2B5EF4-FFF2-40B4-BE49-F238E27FC236}">
                <a16:creationId xmlns:a16="http://schemas.microsoft.com/office/drawing/2014/main" id="{AB91E60B-3584-4FB1-AD67-CC8CAF44E36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E0724A1-9160-405D-B8A7-AF6001EA0BEF}"/>
              </a:ext>
            </a:extLst>
          </p:cNvPr>
          <p:cNvSpPr>
            <a:spLocks noGrp="1"/>
          </p:cNvSpPr>
          <p:nvPr>
            <p:ph type="sldNum" sz="quarter" idx="12"/>
          </p:nvPr>
        </p:nvSpPr>
        <p:spPr/>
        <p:txBody>
          <a:bodyPr/>
          <a:lstStyle/>
          <a:p>
            <a:fld id="{B1F38085-5171-4255-9735-C9F8F31CF371}" type="slidenum">
              <a:rPr lang="da-DK" smtClean="0"/>
              <a:t>‹nr.›</a:t>
            </a:fld>
            <a:endParaRPr lang="da-DK"/>
          </a:p>
        </p:txBody>
      </p:sp>
    </p:spTree>
    <p:extLst>
      <p:ext uri="{BB962C8B-B14F-4D97-AF65-F5344CB8AC3E}">
        <p14:creationId xmlns:p14="http://schemas.microsoft.com/office/powerpoint/2010/main" val="71826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9F35E-558D-4166-8E53-0E7DE90236B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B6670BA-AE25-4A8E-983B-6B933A94D9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6986F26-D007-49C9-B2A3-738299AE4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794A601-BB07-4784-9280-667FE42A8B7F}"/>
              </a:ext>
            </a:extLst>
          </p:cNvPr>
          <p:cNvSpPr>
            <a:spLocks noGrp="1"/>
          </p:cNvSpPr>
          <p:nvPr>
            <p:ph type="dt" sz="half" idx="10"/>
          </p:nvPr>
        </p:nvSpPr>
        <p:spPr/>
        <p:txBody>
          <a:bodyPr/>
          <a:lstStyle/>
          <a:p>
            <a:fld id="{4B124863-726B-4DA3-9D36-7B9E9B158641}" type="datetimeFigureOut">
              <a:rPr lang="da-DK" smtClean="0"/>
              <a:t>23-02-2026</a:t>
            </a:fld>
            <a:endParaRPr lang="da-DK"/>
          </a:p>
        </p:txBody>
      </p:sp>
      <p:sp>
        <p:nvSpPr>
          <p:cNvPr id="6" name="Pladsholder til sidefod 5">
            <a:extLst>
              <a:ext uri="{FF2B5EF4-FFF2-40B4-BE49-F238E27FC236}">
                <a16:creationId xmlns:a16="http://schemas.microsoft.com/office/drawing/2014/main" id="{929BE8EE-216C-4080-BFA5-707F3811B8F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1A75898-3BAD-41EE-9C04-46F7DD6B8BF8}"/>
              </a:ext>
            </a:extLst>
          </p:cNvPr>
          <p:cNvSpPr>
            <a:spLocks noGrp="1"/>
          </p:cNvSpPr>
          <p:nvPr>
            <p:ph type="sldNum" sz="quarter" idx="12"/>
          </p:nvPr>
        </p:nvSpPr>
        <p:spPr/>
        <p:txBody>
          <a:bodyPr/>
          <a:lstStyle/>
          <a:p>
            <a:fld id="{B1F38085-5171-4255-9735-C9F8F31CF371}" type="slidenum">
              <a:rPr lang="da-DK" smtClean="0"/>
              <a:t>‹nr.›</a:t>
            </a:fld>
            <a:endParaRPr lang="da-DK"/>
          </a:p>
        </p:txBody>
      </p:sp>
    </p:spTree>
    <p:extLst>
      <p:ext uri="{BB962C8B-B14F-4D97-AF65-F5344CB8AC3E}">
        <p14:creationId xmlns:p14="http://schemas.microsoft.com/office/powerpoint/2010/main" val="52016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B50DD57-22A4-4927-A5F4-FA05162B58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5888C55-16B1-476F-B95F-FDC027B15B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D070233-662C-46F6-ADEC-053699693D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24863-726B-4DA3-9D36-7B9E9B158641}" type="datetimeFigureOut">
              <a:rPr lang="da-DK" smtClean="0"/>
              <a:t>23-02-2026</a:t>
            </a:fld>
            <a:endParaRPr lang="da-DK"/>
          </a:p>
        </p:txBody>
      </p:sp>
      <p:sp>
        <p:nvSpPr>
          <p:cNvPr id="5" name="Pladsholder til sidefod 4">
            <a:extLst>
              <a:ext uri="{FF2B5EF4-FFF2-40B4-BE49-F238E27FC236}">
                <a16:creationId xmlns:a16="http://schemas.microsoft.com/office/drawing/2014/main" id="{CC2EC2CC-0E1B-486F-A8B4-F38976538C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3210870-1B9D-4F58-A962-C2B1ADE50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38085-5171-4255-9735-C9F8F31CF371}" type="slidenum">
              <a:rPr lang="da-DK" smtClean="0"/>
              <a:t>‹nr.›</a:t>
            </a:fld>
            <a:endParaRPr lang="da-DK"/>
          </a:p>
        </p:txBody>
      </p:sp>
    </p:spTree>
    <p:extLst>
      <p:ext uri="{BB962C8B-B14F-4D97-AF65-F5344CB8AC3E}">
        <p14:creationId xmlns:p14="http://schemas.microsoft.com/office/powerpoint/2010/main" val="171086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Undertitel 2">
            <a:extLst>
              <a:ext uri="{FF2B5EF4-FFF2-40B4-BE49-F238E27FC236}">
                <a16:creationId xmlns:a16="http://schemas.microsoft.com/office/drawing/2014/main" id="{29B063BD-3EA0-4988-9578-DD31D473B56E}"/>
              </a:ext>
            </a:extLst>
          </p:cNvPr>
          <p:cNvSpPr>
            <a:spLocks noGrp="1"/>
          </p:cNvSpPr>
          <p:nvPr>
            <p:ph type="subTitle" idx="1"/>
          </p:nvPr>
        </p:nvSpPr>
        <p:spPr>
          <a:xfrm>
            <a:off x="4439633" y="4518923"/>
            <a:ext cx="3312734" cy="1141851"/>
          </a:xfrm>
          <a:noFill/>
        </p:spPr>
        <p:txBody>
          <a:bodyPr>
            <a:normAutofit/>
          </a:bodyPr>
          <a:lstStyle/>
          <a:p>
            <a:r>
              <a:rPr lang="da-DK" sz="2000">
                <a:solidFill>
                  <a:srgbClr val="080808"/>
                </a:solidFill>
              </a:rPr>
              <a:t>Hvordan skal de dog beslutte sig?</a:t>
            </a:r>
          </a:p>
        </p:txBody>
      </p:sp>
      <p:sp>
        <p:nvSpPr>
          <p:cNvPr id="2" name="Titel 1">
            <a:extLst>
              <a:ext uri="{FF2B5EF4-FFF2-40B4-BE49-F238E27FC236}">
                <a16:creationId xmlns:a16="http://schemas.microsoft.com/office/drawing/2014/main" id="{A3C7D215-712E-4185-8C2B-68735C91F1C9}"/>
              </a:ext>
            </a:extLst>
          </p:cNvPr>
          <p:cNvSpPr>
            <a:spLocks noGrp="1"/>
          </p:cNvSpPr>
          <p:nvPr>
            <p:ph type="ctrTitle"/>
          </p:nvPr>
        </p:nvSpPr>
        <p:spPr>
          <a:xfrm>
            <a:off x="3204642" y="2353641"/>
            <a:ext cx="5782716" cy="2150719"/>
          </a:xfrm>
          <a:noFill/>
        </p:spPr>
        <p:txBody>
          <a:bodyPr anchor="ctr">
            <a:normAutofit/>
          </a:bodyPr>
          <a:lstStyle/>
          <a:p>
            <a:r>
              <a:rPr lang="da-DK" sz="3600">
                <a:solidFill>
                  <a:srgbClr val="080808"/>
                </a:solidFill>
              </a:rPr>
              <a:t>Partierne</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5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12516-FE73-4604-0E9A-C8DF3765463C}"/>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C2574D4-C85D-5F3F-0812-5DB8B31683F0}"/>
              </a:ext>
            </a:extLst>
          </p:cNvPr>
          <p:cNvSpPr>
            <a:spLocks noGrp="1"/>
          </p:cNvSpPr>
          <p:nvPr>
            <p:ph idx="1"/>
          </p:nvPr>
        </p:nvSpPr>
        <p:spPr/>
        <p:txBody>
          <a:bodyPr/>
          <a:lstStyle/>
          <a:p>
            <a:endParaRPr lang="da-DK"/>
          </a:p>
        </p:txBody>
      </p:sp>
      <p:pic>
        <p:nvPicPr>
          <p:cNvPr id="5" name="Billede 4">
            <a:extLst>
              <a:ext uri="{FF2B5EF4-FFF2-40B4-BE49-F238E27FC236}">
                <a16:creationId xmlns:a16="http://schemas.microsoft.com/office/drawing/2014/main" id="{4E0C5F3D-7D40-6F70-8844-888C685FA4E0}"/>
              </a:ext>
            </a:extLst>
          </p:cNvPr>
          <p:cNvPicPr>
            <a:picLocks noChangeAspect="1"/>
          </p:cNvPicPr>
          <p:nvPr/>
        </p:nvPicPr>
        <p:blipFill>
          <a:blip r:embed="rId2"/>
          <a:stretch>
            <a:fillRect/>
          </a:stretch>
        </p:blipFill>
        <p:spPr>
          <a:xfrm>
            <a:off x="3119514" y="0"/>
            <a:ext cx="5952972" cy="6858000"/>
          </a:xfrm>
          <a:prstGeom prst="rect">
            <a:avLst/>
          </a:prstGeom>
        </p:spPr>
      </p:pic>
    </p:spTree>
    <p:extLst>
      <p:ext uri="{BB962C8B-B14F-4D97-AF65-F5344CB8AC3E}">
        <p14:creationId xmlns:p14="http://schemas.microsoft.com/office/powerpoint/2010/main" val="146186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politiske partiers adfærd</a:t>
            </a:r>
          </a:p>
        </p:txBody>
      </p:sp>
      <p:sp>
        <p:nvSpPr>
          <p:cNvPr id="3" name="Pladsholder til indhold 2"/>
          <p:cNvSpPr>
            <a:spLocks noGrp="1"/>
          </p:cNvSpPr>
          <p:nvPr>
            <p:ph idx="1"/>
          </p:nvPr>
        </p:nvSpPr>
        <p:spPr/>
        <p:txBody>
          <a:bodyPr/>
          <a:lstStyle/>
          <a:p>
            <a:pPr marL="0" indent="0">
              <a:buNone/>
            </a:pPr>
            <a:r>
              <a:rPr lang="da-DK" dirty="0"/>
              <a:t>Hvad styrer et parti? </a:t>
            </a:r>
          </a:p>
          <a:p>
            <a:pPr marL="0" indent="0">
              <a:buNone/>
            </a:pPr>
            <a:r>
              <a:rPr lang="da-DK" dirty="0"/>
              <a:t>Ideologier….? </a:t>
            </a:r>
          </a:p>
          <a:p>
            <a:endParaRPr lang="da-DK" dirty="0"/>
          </a:p>
          <a:p>
            <a:r>
              <a:rPr lang="da-DK" dirty="0"/>
              <a:t>Downs Model</a:t>
            </a:r>
          </a:p>
          <a:p>
            <a:r>
              <a:rPr lang="da-DK" dirty="0"/>
              <a:t>Molins model</a:t>
            </a:r>
          </a:p>
        </p:txBody>
      </p:sp>
      <p:pic>
        <p:nvPicPr>
          <p:cNvPr id="4" name="Billede 3"/>
          <p:cNvPicPr>
            <a:picLocks noChangeAspect="1"/>
          </p:cNvPicPr>
          <p:nvPr/>
        </p:nvPicPr>
        <p:blipFill>
          <a:blip r:embed="rId2"/>
          <a:stretch>
            <a:fillRect/>
          </a:stretch>
        </p:blipFill>
        <p:spPr>
          <a:xfrm>
            <a:off x="4968071" y="2910682"/>
            <a:ext cx="5095875" cy="1905000"/>
          </a:xfrm>
          <a:prstGeom prst="rect">
            <a:avLst/>
          </a:prstGeom>
        </p:spPr>
      </p:pic>
    </p:spTree>
    <p:extLst>
      <p:ext uri="{BB962C8B-B14F-4D97-AF65-F5344CB8AC3E}">
        <p14:creationId xmlns:p14="http://schemas.microsoft.com/office/powerpoint/2010/main" val="175972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b="1" dirty="0"/>
              <a:t>Downs Model</a:t>
            </a:r>
            <a:br>
              <a:rPr lang="da-DK" b="1" dirty="0"/>
            </a:br>
            <a:endParaRPr lang="da-DK" dirty="0"/>
          </a:p>
        </p:txBody>
      </p:sp>
      <p:sp>
        <p:nvSpPr>
          <p:cNvPr id="3" name="Pladsholder til indhold 2"/>
          <p:cNvSpPr>
            <a:spLocks noGrp="1"/>
          </p:cNvSpPr>
          <p:nvPr>
            <p:ph idx="1"/>
          </p:nvPr>
        </p:nvSpPr>
        <p:spPr/>
        <p:txBody>
          <a:bodyPr>
            <a:normAutofit fontScale="62500" lnSpcReduction="20000"/>
          </a:bodyPr>
          <a:lstStyle/>
          <a:p>
            <a:pPr marL="0" indent="0">
              <a:buNone/>
            </a:pPr>
            <a:r>
              <a:rPr lang="da-DK" dirty="0"/>
              <a:t>Det repræsentative demokrati = Et politisk supermarked pga. to præmisser:</a:t>
            </a:r>
          </a:p>
          <a:p>
            <a:pPr marL="0" indent="0">
              <a:buNone/>
            </a:pPr>
            <a:endParaRPr lang="da-DK" dirty="0"/>
          </a:p>
          <a:p>
            <a:pPr marL="0" indent="0">
              <a:buNone/>
            </a:pPr>
            <a:r>
              <a:rPr lang="da-DK" i="1" dirty="0"/>
              <a:t>Politisk adfærd er alene bestemt af rationel egeninteresse</a:t>
            </a:r>
            <a:endParaRPr lang="da-DK" dirty="0"/>
          </a:p>
          <a:p>
            <a:pPr marL="0" indent="0">
              <a:buNone/>
            </a:pPr>
            <a:r>
              <a:rPr lang="da-DK" dirty="0"/>
              <a:t>	For vælgerne handler det om at få størst mulige fordele til sig selv </a:t>
            </a:r>
          </a:p>
          <a:p>
            <a:pPr marL="0" indent="0">
              <a:buNone/>
            </a:pPr>
            <a:endParaRPr lang="da-DK" i="1" dirty="0"/>
          </a:p>
          <a:p>
            <a:pPr marL="0" indent="0">
              <a:buNone/>
            </a:pPr>
            <a:r>
              <a:rPr lang="da-DK" i="1" dirty="0"/>
              <a:t>Politiske partiers adfærd tager alene sigte på stemmemaksimering</a:t>
            </a:r>
            <a:endParaRPr lang="da-DK" dirty="0"/>
          </a:p>
          <a:p>
            <a:pPr marL="0" indent="0">
              <a:buNone/>
            </a:pPr>
            <a:r>
              <a:rPr lang="da-DK" dirty="0"/>
              <a:t>	For partierne handler det om at få adgang til magtpositionerne</a:t>
            </a:r>
          </a:p>
          <a:p>
            <a:pPr marL="0" indent="0">
              <a:buNone/>
            </a:pPr>
            <a:r>
              <a:rPr lang="da-DK" dirty="0"/>
              <a:t> </a:t>
            </a:r>
          </a:p>
          <a:p>
            <a:pPr lvl="1"/>
            <a:r>
              <a:rPr lang="da-DK" dirty="0"/>
              <a:t>STEMMEMAKSIMERING er nøglen til magten – Partierne vil udforme den politik de tror de kan give stemmer</a:t>
            </a:r>
          </a:p>
          <a:p>
            <a:pPr marL="0" indent="0">
              <a:buNone/>
            </a:pPr>
            <a:r>
              <a:rPr lang="da-DK" dirty="0"/>
              <a:t> </a:t>
            </a:r>
          </a:p>
          <a:p>
            <a:pPr lvl="1"/>
            <a:r>
              <a:rPr lang="da-DK" dirty="0"/>
              <a:t>Partier udformer politik for at vinde valg , snarere end at vinde valg for at udforme/udøve deres politik</a:t>
            </a:r>
          </a:p>
          <a:p>
            <a:pPr marL="0" indent="0">
              <a:buNone/>
            </a:pPr>
            <a:r>
              <a:rPr lang="da-DK" dirty="0"/>
              <a:t> </a:t>
            </a:r>
          </a:p>
          <a:p>
            <a:pPr lvl="1"/>
            <a:r>
              <a:rPr lang="da-DK" dirty="0"/>
              <a:t>Som i økonomi hvor produktion er midlet til målet som er profit, Så er målet i politik magt og midlet er ideologi</a:t>
            </a:r>
          </a:p>
          <a:p>
            <a:pPr marL="0" indent="0">
              <a:buNone/>
            </a:pPr>
            <a:r>
              <a:rPr lang="da-DK" dirty="0"/>
              <a:t> </a:t>
            </a:r>
          </a:p>
        </p:txBody>
      </p:sp>
    </p:spTree>
    <p:extLst>
      <p:ext uri="{BB962C8B-B14F-4D97-AF65-F5344CB8AC3E}">
        <p14:creationId xmlns:p14="http://schemas.microsoft.com/office/powerpoint/2010/main" val="9276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812379" cy="540009"/>
          </a:xfrm>
        </p:spPr>
        <p:txBody>
          <a:bodyPr>
            <a:normAutofit fontScale="90000"/>
          </a:bodyPr>
          <a:lstStyle/>
          <a:p>
            <a:r>
              <a:rPr lang="da-DK" dirty="0"/>
              <a:t>Downs model</a:t>
            </a:r>
          </a:p>
        </p:txBody>
      </p:sp>
      <p:sp>
        <p:nvSpPr>
          <p:cNvPr id="3" name="Pladsholder til indhold 2"/>
          <p:cNvSpPr>
            <a:spLocks noGrp="1"/>
          </p:cNvSpPr>
          <p:nvPr>
            <p:ph idx="1"/>
          </p:nvPr>
        </p:nvSpPr>
        <p:spPr>
          <a:xfrm>
            <a:off x="448887" y="814647"/>
            <a:ext cx="10973092" cy="5311517"/>
          </a:xfrm>
        </p:spPr>
        <p:txBody>
          <a:bodyPr>
            <a:normAutofit/>
          </a:bodyPr>
          <a:lstStyle/>
          <a:p>
            <a:pPr marL="0" indent="0">
              <a:buNone/>
            </a:pPr>
            <a:r>
              <a:rPr lang="da-DK" dirty="0"/>
              <a:t> </a:t>
            </a:r>
            <a:r>
              <a:rPr lang="da-DK" sz="2400" b="1" u="sng" dirty="0"/>
              <a:t>Den populære ideologi</a:t>
            </a:r>
          </a:p>
          <a:p>
            <a:pPr marL="0" indent="0">
              <a:buNone/>
            </a:pPr>
            <a:r>
              <a:rPr lang="da-DK" sz="2400" dirty="0"/>
              <a:t>Downs mener at partierne vil efterligne de partier der har fremgang ved valg (eller meningsmålinger) de vil m.a.o. ændre deres ideologi så den nærmer sig det parti de har tabt til !!</a:t>
            </a:r>
          </a:p>
          <a:p>
            <a:pPr marL="0" indent="0">
              <a:buNone/>
            </a:pPr>
            <a:r>
              <a:rPr lang="da-DK" sz="2400" dirty="0"/>
              <a:t> Hvis Downs har ret =&gt; At partierne kommer til at ligne hinanden – Der er ingen forskel mellem partiernes holdninger (”</a:t>
            </a:r>
            <a:r>
              <a:rPr lang="da-DK" sz="2400" dirty="0" err="1"/>
              <a:t>Catch</a:t>
            </a:r>
            <a:r>
              <a:rPr lang="da-DK" sz="2400" dirty="0"/>
              <a:t>-all-parties”) </a:t>
            </a:r>
          </a:p>
          <a:p>
            <a:pPr marL="0" indent="0">
              <a:buNone/>
            </a:pPr>
            <a:r>
              <a:rPr lang="da" sz="2400" dirty="0"/>
              <a:t>Denne model forklarer hvorfor partierne vil “klumpe” sig sammen på midten - de vil alle gerne have fat i medianvælgeren</a:t>
            </a:r>
            <a:endParaRPr lang="da-DK" sz="2400" dirty="0"/>
          </a:p>
          <a:p>
            <a:pPr marL="0" indent="0">
              <a:buNone/>
            </a:pPr>
            <a:endParaRPr lang="da-DK" dirty="0"/>
          </a:p>
          <a:p>
            <a:pPr marL="0" indent="0">
              <a:buNone/>
            </a:pPr>
            <a:endParaRPr lang="da-DK" dirty="0"/>
          </a:p>
          <a:p>
            <a:endParaRPr lang="da-DK" dirty="0"/>
          </a:p>
          <a:p>
            <a:endParaRPr lang="da-DK" dirty="0"/>
          </a:p>
        </p:txBody>
      </p:sp>
      <p:pic>
        <p:nvPicPr>
          <p:cNvPr id="5" name="Billede 4"/>
          <p:cNvPicPr>
            <a:picLocks noChangeAspect="1"/>
          </p:cNvPicPr>
          <p:nvPr/>
        </p:nvPicPr>
        <p:blipFill>
          <a:blip r:embed="rId2"/>
          <a:stretch>
            <a:fillRect/>
          </a:stretch>
        </p:blipFill>
        <p:spPr>
          <a:xfrm>
            <a:off x="3579015" y="4160500"/>
            <a:ext cx="4913802" cy="2505673"/>
          </a:xfrm>
          <a:prstGeom prst="rect">
            <a:avLst/>
          </a:prstGeom>
        </p:spPr>
      </p:pic>
    </p:spTree>
    <p:extLst>
      <p:ext uri="{BB962C8B-B14F-4D97-AF65-F5344CB8AC3E}">
        <p14:creationId xmlns:p14="http://schemas.microsoft.com/office/powerpoint/2010/main" val="92303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Kritik af Downs model</a:t>
            </a:r>
          </a:p>
        </p:txBody>
      </p:sp>
      <p:sp>
        <p:nvSpPr>
          <p:cNvPr id="3" name="Pladsholder til indhold 2"/>
          <p:cNvSpPr>
            <a:spLocks noGrp="1"/>
          </p:cNvSpPr>
          <p:nvPr>
            <p:ph idx="1"/>
          </p:nvPr>
        </p:nvSpPr>
        <p:spPr/>
        <p:txBody>
          <a:bodyPr>
            <a:normAutofit/>
          </a:bodyPr>
          <a:lstStyle/>
          <a:p>
            <a:r>
              <a:rPr lang="da-DK" dirty="0"/>
              <a:t>Præmisserne for teorien</a:t>
            </a:r>
          </a:p>
          <a:p>
            <a:pPr lvl="1"/>
            <a:r>
              <a:rPr lang="da-DK" dirty="0"/>
              <a:t>Vælgerne er OGSÅ meget optaget af ”det fælles bedste” </a:t>
            </a:r>
            <a:r>
              <a:rPr lang="da-DK" dirty="0" err="1"/>
              <a:t>dvs</a:t>
            </a:r>
            <a:r>
              <a:rPr lang="da-DK" dirty="0"/>
              <a:t> hele samfundets interesser i modsætning til præmissen om at de kun var styret af egeninteresse</a:t>
            </a:r>
          </a:p>
          <a:p>
            <a:pPr lvl="1"/>
            <a:r>
              <a:rPr lang="da-DK" dirty="0"/>
              <a:t>Er politikerne/partierne kun ude efter magten ????? – STEMMEMAKSIMERING ?</a:t>
            </a:r>
          </a:p>
          <a:p>
            <a:r>
              <a:rPr lang="da-DK" dirty="0"/>
              <a:t>Passer den til </a:t>
            </a:r>
            <a:r>
              <a:rPr lang="da-DK"/>
              <a:t>dansk politik?</a:t>
            </a:r>
            <a:endParaRPr lang="da-DK" dirty="0"/>
          </a:p>
          <a:p>
            <a:pPr lvl="1"/>
            <a:r>
              <a:rPr lang="da-DK" dirty="0"/>
              <a:t>Modellen passer måske bedst til </a:t>
            </a:r>
            <a:r>
              <a:rPr lang="da-DK" dirty="0" err="1"/>
              <a:t>to-partisystemer</a:t>
            </a:r>
            <a:endParaRPr lang="da-DK" dirty="0"/>
          </a:p>
          <a:p>
            <a:pPr lvl="1"/>
            <a:endParaRPr lang="da-DK" dirty="0"/>
          </a:p>
          <a:p>
            <a:pPr marL="0" indent="0">
              <a:buNone/>
            </a:pPr>
            <a:r>
              <a:rPr lang="da-DK" dirty="0"/>
              <a:t>Egotropiske vs. Sociotropiske vælgere?</a:t>
            </a:r>
          </a:p>
          <a:p>
            <a:endParaRPr lang="da-DK" dirty="0"/>
          </a:p>
        </p:txBody>
      </p:sp>
    </p:spTree>
    <p:extLst>
      <p:ext uri="{BB962C8B-B14F-4D97-AF65-F5344CB8AC3E}">
        <p14:creationId xmlns:p14="http://schemas.microsoft.com/office/powerpoint/2010/main" val="41104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643467" y="321734"/>
            <a:ext cx="10905066" cy="1135737"/>
          </a:xfrm>
        </p:spPr>
        <p:txBody>
          <a:bodyPr>
            <a:normAutofit/>
          </a:bodyPr>
          <a:lstStyle/>
          <a:p>
            <a:r>
              <a:rPr lang="da-DK" sz="3600" b="1"/>
              <a:t>Molins model</a:t>
            </a:r>
          </a:p>
        </p:txBody>
      </p:sp>
      <p:sp>
        <p:nvSpPr>
          <p:cNvPr id="3" name="Pladsholder til indhold 2"/>
          <p:cNvSpPr>
            <a:spLocks noGrp="1"/>
          </p:cNvSpPr>
          <p:nvPr>
            <p:ph idx="1"/>
          </p:nvPr>
        </p:nvSpPr>
        <p:spPr>
          <a:xfrm>
            <a:off x="643467" y="1782981"/>
            <a:ext cx="10905066" cy="4393982"/>
          </a:xfrm>
        </p:spPr>
        <p:txBody>
          <a:bodyPr>
            <a:normAutofit/>
          </a:bodyPr>
          <a:lstStyle/>
          <a:p>
            <a:pPr marL="0" indent="0">
              <a:buNone/>
            </a:pPr>
            <a:r>
              <a:rPr lang="da-DK" sz="3200" b="1" u="sng" dirty="0"/>
              <a:t>Molins præmisser</a:t>
            </a:r>
          </a:p>
          <a:p>
            <a:pPr marL="514350" indent="-514350">
              <a:buAutoNum type="arabicPeriod"/>
            </a:pPr>
            <a:r>
              <a:rPr lang="da-DK" sz="3200" dirty="0"/>
              <a:t>Partierne stræber efter at træffe visse beslutninger</a:t>
            </a:r>
          </a:p>
          <a:p>
            <a:pPr marL="514350" indent="-514350">
              <a:buAutoNum type="arabicPeriod"/>
            </a:pPr>
            <a:r>
              <a:rPr lang="da-DK" sz="3200" dirty="0"/>
              <a:t>De politiske partier ønsker at sidde inde med regeringsmagten</a:t>
            </a:r>
          </a:p>
          <a:p>
            <a:endParaRPr lang="da-DK" sz="3200" dirty="0"/>
          </a:p>
          <a:p>
            <a:pPr marL="0" indent="0">
              <a:buNone/>
            </a:pPr>
            <a:r>
              <a:rPr lang="da-DK" sz="3200" dirty="0"/>
              <a:t>Politiske beslutningsprocesser i partier er således styret af både </a:t>
            </a:r>
            <a:r>
              <a:rPr lang="da-DK" sz="3200" u="sng" dirty="0"/>
              <a:t>ideologi, </a:t>
            </a:r>
            <a:r>
              <a:rPr lang="da-DK" sz="3200" dirty="0"/>
              <a:t> </a:t>
            </a:r>
            <a:r>
              <a:rPr lang="da-DK" sz="3200" u="sng" dirty="0"/>
              <a:t>strategi og hensynet til meningsmålinger og personlig gennemslagskraft (karisma).</a:t>
            </a:r>
            <a:r>
              <a:rPr lang="da-DK" sz="3200" dirty="0"/>
              <a:t> </a:t>
            </a:r>
          </a:p>
          <a:p>
            <a:endParaRPr lang="da-DK"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5359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p:cNvPicPr>
            <a:picLocks noGrp="1" noChangeAspect="1"/>
          </p:cNvPicPr>
          <p:nvPr>
            <p:ph idx="1"/>
          </p:nvPr>
        </p:nvPicPr>
        <p:blipFill>
          <a:blip r:embed="rId2"/>
          <a:stretch>
            <a:fillRect/>
          </a:stretch>
        </p:blipFill>
        <p:spPr>
          <a:xfrm>
            <a:off x="643467" y="798152"/>
            <a:ext cx="10905066" cy="526169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583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2BFC9-C982-33DD-F7A0-516A29B24275}"/>
              </a:ext>
            </a:extLst>
          </p:cNvPr>
          <p:cNvSpPr>
            <a:spLocks noGrp="1"/>
          </p:cNvSpPr>
          <p:nvPr>
            <p:ph type="title"/>
          </p:nvPr>
        </p:nvSpPr>
        <p:spPr/>
        <p:txBody>
          <a:bodyPr>
            <a:normAutofit/>
          </a:bodyPr>
          <a:lstStyle/>
          <a:p>
            <a:r>
              <a:rPr lang="da-DK" b="1" dirty="0"/>
              <a:t>Vi skal prøve at bruge Molins model fødevarechecks</a:t>
            </a:r>
            <a:endParaRPr lang="da-DK" dirty="0"/>
          </a:p>
        </p:txBody>
      </p:sp>
      <p:sp>
        <p:nvSpPr>
          <p:cNvPr id="3" name="Pladsholder til indhold 2">
            <a:extLst>
              <a:ext uri="{FF2B5EF4-FFF2-40B4-BE49-F238E27FC236}">
                <a16:creationId xmlns:a16="http://schemas.microsoft.com/office/drawing/2014/main" id="{63431418-33C8-2B9E-1B20-3ED65EAD6851}"/>
              </a:ext>
            </a:extLst>
          </p:cNvPr>
          <p:cNvSpPr>
            <a:spLocks noGrp="1"/>
          </p:cNvSpPr>
          <p:nvPr>
            <p:ph idx="1"/>
          </p:nvPr>
        </p:nvSpPr>
        <p:spPr>
          <a:xfrm>
            <a:off x="531845" y="1825624"/>
            <a:ext cx="10821955" cy="4883085"/>
          </a:xfrm>
        </p:spPr>
        <p:txBody>
          <a:bodyPr>
            <a:normAutofit/>
          </a:bodyPr>
          <a:lstStyle/>
          <a:p>
            <a:pPr marL="0" indent="0">
              <a:lnSpc>
                <a:spcPct val="107000"/>
              </a:lnSpc>
              <a:spcAft>
                <a:spcPts val="800"/>
              </a:spcAft>
              <a:buNone/>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Fødevarechecks og partiernes </a:t>
            </a:r>
            <a:r>
              <a:rPr lang="da-DK" sz="1800" kern="100" dirty="0" err="1">
                <a:effectLst/>
                <a:latin typeface="Calibri" panose="020F0502020204030204" pitchFamily="34" charset="0"/>
                <a:ea typeface="Calibri" panose="020F0502020204030204" pitchFamily="34" charset="0"/>
                <a:cs typeface="Times New Roman" panose="02020603050405020304" pitchFamily="18" charset="0"/>
              </a:rPr>
              <a:t>stillingstagen</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a-DK" dirty="0"/>
              <a:t>Dette miniprojekt handler om at forstå baggrunden for beslutningen om at udbetale fødevarechecks og på den anden side </a:t>
            </a:r>
            <a:r>
              <a:rPr lang="da-DK"/>
              <a:t>partiernes stillingtagen. </a:t>
            </a:r>
            <a:r>
              <a:rPr lang="da-DK" dirty="0"/>
              <a:t>Målet er at vi får viden om checken, hvad er der vedtaget, hvad mener de politiske partier og hvorfor. Desuden at vi lærer at bruge Molins model som en måde hvorpå man får styr på ”politik”.</a:t>
            </a:r>
          </a:p>
          <a:p>
            <a:pPr marL="457200">
              <a:lnSpc>
                <a:spcPct val="107000"/>
              </a:lnSpc>
              <a:spcAft>
                <a:spcPts val="800"/>
              </a:spcAft>
            </a:pP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da-DK" sz="1800" kern="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275072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414</Words>
  <Application>Microsoft Office PowerPoint</Application>
  <PresentationFormat>Widescreen</PresentationFormat>
  <Paragraphs>48</Paragraphs>
  <Slides>9</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9</vt:i4>
      </vt:variant>
    </vt:vector>
  </HeadingPairs>
  <TitlesOfParts>
    <vt:vector size="13" baseType="lpstr">
      <vt:lpstr>Arial</vt:lpstr>
      <vt:lpstr>Calibri</vt:lpstr>
      <vt:lpstr>Calibri Light</vt:lpstr>
      <vt:lpstr>Office-tema</vt:lpstr>
      <vt:lpstr>Partierne</vt:lpstr>
      <vt:lpstr>PowerPoint-præsentation</vt:lpstr>
      <vt:lpstr>De politiske partiers adfærd</vt:lpstr>
      <vt:lpstr>Downs Model </vt:lpstr>
      <vt:lpstr>Downs model</vt:lpstr>
      <vt:lpstr>Kritik af Downs model</vt:lpstr>
      <vt:lpstr>Molins model</vt:lpstr>
      <vt:lpstr>PowerPoint-præsentation</vt:lpstr>
      <vt:lpstr>Vi skal prøve at bruge Molins model fødevarechecks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Partierne</dc:title>
  <dc:creator>Niels Magnus Christensen</dc:creator>
  <cp:lastModifiedBy>Niels Magnus Christensen</cp:lastModifiedBy>
  <cp:revision>21</cp:revision>
  <dcterms:created xsi:type="dcterms:W3CDTF">2021-11-24T07:24:48Z</dcterms:created>
  <dcterms:modified xsi:type="dcterms:W3CDTF">2026-02-23T16:53:56Z</dcterms:modified>
</cp:coreProperties>
</file>