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332" r:id="rId2"/>
    <p:sldId id="333" r:id="rId3"/>
    <p:sldId id="334" r:id="rId4"/>
    <p:sldId id="338" r:id="rId5"/>
    <p:sldId id="340" r:id="rId6"/>
    <p:sldId id="339" r:id="rId7"/>
    <p:sldId id="263" r:id="rId8"/>
    <p:sldId id="262" r:id="rId9"/>
    <p:sldId id="336" r:id="rId10"/>
    <p:sldId id="341" r:id="rId11"/>
    <p:sldId id="342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Magnus Christensen" userId="f070d0d2-aefe-4531-8fcf-a79ac56b3ec8" providerId="ADAL" clId="{DBD73646-CD09-482C-8B27-AE3EDD69729B}"/>
    <pc:docChg chg="custSel addSld delSld modSld sldOrd">
      <pc:chgData name="Niels Magnus Christensen" userId="f070d0d2-aefe-4531-8fcf-a79ac56b3ec8" providerId="ADAL" clId="{DBD73646-CD09-482C-8B27-AE3EDD69729B}" dt="2026-03-09T09:01:01.274" v="845" actId="20577"/>
      <pc:docMkLst>
        <pc:docMk/>
      </pc:docMkLst>
      <pc:sldChg chg="del">
        <pc:chgData name="Niels Magnus Christensen" userId="f070d0d2-aefe-4531-8fcf-a79ac56b3ec8" providerId="ADAL" clId="{DBD73646-CD09-482C-8B27-AE3EDD69729B}" dt="2026-03-09T08:36:09.658" v="1" actId="47"/>
        <pc:sldMkLst>
          <pc:docMk/>
          <pc:sldMk cId="0" sldId="256"/>
        </pc:sldMkLst>
      </pc:sldChg>
      <pc:sldChg chg="del">
        <pc:chgData name="Niels Magnus Christensen" userId="f070d0d2-aefe-4531-8fcf-a79ac56b3ec8" providerId="ADAL" clId="{DBD73646-CD09-482C-8B27-AE3EDD69729B}" dt="2026-03-09T08:36:08.353" v="0" actId="47"/>
        <pc:sldMkLst>
          <pc:docMk/>
          <pc:sldMk cId="0" sldId="259"/>
        </pc:sldMkLst>
      </pc:sldChg>
      <pc:sldChg chg="del">
        <pc:chgData name="Niels Magnus Christensen" userId="f070d0d2-aefe-4531-8fcf-a79ac56b3ec8" providerId="ADAL" clId="{DBD73646-CD09-482C-8B27-AE3EDD69729B}" dt="2026-03-09T08:36:12.758" v="3" actId="47"/>
        <pc:sldMkLst>
          <pc:docMk/>
          <pc:sldMk cId="0" sldId="260"/>
        </pc:sldMkLst>
      </pc:sldChg>
      <pc:sldChg chg="del">
        <pc:chgData name="Niels Magnus Christensen" userId="f070d0d2-aefe-4531-8fcf-a79ac56b3ec8" providerId="ADAL" clId="{DBD73646-CD09-482C-8B27-AE3EDD69729B}" dt="2026-03-09T08:36:15.300" v="4" actId="47"/>
        <pc:sldMkLst>
          <pc:docMk/>
          <pc:sldMk cId="560949452" sldId="283"/>
        </pc:sldMkLst>
      </pc:sldChg>
      <pc:sldChg chg="del">
        <pc:chgData name="Niels Magnus Christensen" userId="f070d0d2-aefe-4531-8fcf-a79ac56b3ec8" providerId="ADAL" clId="{DBD73646-CD09-482C-8B27-AE3EDD69729B}" dt="2026-03-09T08:36:11.353" v="2" actId="47"/>
        <pc:sldMkLst>
          <pc:docMk/>
          <pc:sldMk cId="1634713873" sldId="286"/>
        </pc:sldMkLst>
      </pc:sldChg>
      <pc:sldChg chg="modSp mod">
        <pc:chgData name="Niels Magnus Christensen" userId="f070d0d2-aefe-4531-8fcf-a79ac56b3ec8" providerId="ADAL" clId="{DBD73646-CD09-482C-8B27-AE3EDD69729B}" dt="2026-03-09T08:37:13.178" v="51" actId="6549"/>
        <pc:sldMkLst>
          <pc:docMk/>
          <pc:sldMk cId="1683049483" sldId="332"/>
        </pc:sldMkLst>
        <pc:spChg chg="mod">
          <ac:chgData name="Niels Magnus Christensen" userId="f070d0d2-aefe-4531-8fcf-a79ac56b3ec8" providerId="ADAL" clId="{DBD73646-CD09-482C-8B27-AE3EDD69729B}" dt="2026-03-09T08:37:09.463" v="50" actId="20577"/>
          <ac:spMkLst>
            <pc:docMk/>
            <pc:sldMk cId="1683049483" sldId="332"/>
            <ac:spMk id="2" creationId="{00000000-0000-0000-0000-000000000000}"/>
          </ac:spMkLst>
        </pc:spChg>
        <pc:spChg chg="mod">
          <ac:chgData name="Niels Magnus Christensen" userId="f070d0d2-aefe-4531-8fcf-a79ac56b3ec8" providerId="ADAL" clId="{DBD73646-CD09-482C-8B27-AE3EDD69729B}" dt="2026-03-09T08:37:13.178" v="51" actId="6549"/>
          <ac:spMkLst>
            <pc:docMk/>
            <pc:sldMk cId="1683049483" sldId="332"/>
            <ac:spMk id="3" creationId="{00000000-0000-0000-0000-000000000000}"/>
          </ac:spMkLst>
        </pc:spChg>
      </pc:sldChg>
      <pc:sldChg chg="addSp delSp modSp mod ord">
        <pc:chgData name="Niels Magnus Christensen" userId="f070d0d2-aefe-4531-8fcf-a79ac56b3ec8" providerId="ADAL" clId="{DBD73646-CD09-482C-8B27-AE3EDD69729B}" dt="2026-03-09T08:42:54.381" v="117"/>
        <pc:sldMkLst>
          <pc:docMk/>
          <pc:sldMk cId="2811848989" sldId="333"/>
        </pc:sldMkLst>
        <pc:spChg chg="add del mod">
          <ac:chgData name="Niels Magnus Christensen" userId="f070d0d2-aefe-4531-8fcf-a79ac56b3ec8" providerId="ADAL" clId="{DBD73646-CD09-482C-8B27-AE3EDD69729B}" dt="2026-03-09T08:41:38.538" v="112" actId="478"/>
          <ac:spMkLst>
            <pc:docMk/>
            <pc:sldMk cId="2811848989" sldId="333"/>
            <ac:spMk id="9" creationId="{DDB2666E-F53A-FB84-E593-BABCDE9B578B}"/>
          </ac:spMkLst>
        </pc:spChg>
        <pc:picChg chg="del">
          <ac:chgData name="Niels Magnus Christensen" userId="f070d0d2-aefe-4531-8fcf-a79ac56b3ec8" providerId="ADAL" clId="{DBD73646-CD09-482C-8B27-AE3EDD69729B}" dt="2026-03-09T08:41:26.723" v="111" actId="478"/>
          <ac:picMkLst>
            <pc:docMk/>
            <pc:sldMk cId="2811848989" sldId="333"/>
            <ac:picMk id="4" creationId="{00000000-0000-0000-0000-000000000000}"/>
          </ac:picMkLst>
        </pc:picChg>
        <pc:picChg chg="add del">
          <ac:chgData name="Niels Magnus Christensen" userId="f070d0d2-aefe-4531-8fcf-a79ac56b3ec8" providerId="ADAL" clId="{DBD73646-CD09-482C-8B27-AE3EDD69729B}" dt="2026-03-09T08:41:07.845" v="109" actId="478"/>
          <ac:picMkLst>
            <pc:docMk/>
            <pc:sldMk cId="2811848989" sldId="333"/>
            <ac:picMk id="5" creationId="{2212F10B-CCD9-9E5B-866A-D7BE2F44E8E1}"/>
          </ac:picMkLst>
        </pc:picChg>
        <pc:picChg chg="add mod">
          <ac:chgData name="Niels Magnus Christensen" userId="f070d0d2-aefe-4531-8fcf-a79ac56b3ec8" providerId="ADAL" clId="{DBD73646-CD09-482C-8B27-AE3EDD69729B}" dt="2026-03-09T08:41:47.891" v="115" actId="1076"/>
          <ac:picMkLst>
            <pc:docMk/>
            <pc:sldMk cId="2811848989" sldId="333"/>
            <ac:picMk id="7" creationId="{F8413678-7A91-08DF-5055-6F9EB31AEC11}"/>
          </ac:picMkLst>
        </pc:picChg>
      </pc:sldChg>
      <pc:sldChg chg="ord">
        <pc:chgData name="Niels Magnus Christensen" userId="f070d0d2-aefe-4531-8fcf-a79ac56b3ec8" providerId="ADAL" clId="{DBD73646-CD09-482C-8B27-AE3EDD69729B}" dt="2026-03-09T08:43:01.730" v="119"/>
        <pc:sldMkLst>
          <pc:docMk/>
          <pc:sldMk cId="3492607363" sldId="334"/>
        </pc:sldMkLst>
      </pc:sldChg>
      <pc:sldChg chg="modSp mod">
        <pc:chgData name="Niels Magnus Christensen" userId="f070d0d2-aefe-4531-8fcf-a79ac56b3ec8" providerId="ADAL" clId="{DBD73646-CD09-482C-8B27-AE3EDD69729B}" dt="2026-03-09T08:51:32.487" v="421"/>
        <pc:sldMkLst>
          <pc:docMk/>
          <pc:sldMk cId="1461065792" sldId="336"/>
        </pc:sldMkLst>
        <pc:spChg chg="mod">
          <ac:chgData name="Niels Magnus Christensen" userId="f070d0d2-aefe-4531-8fcf-a79ac56b3ec8" providerId="ADAL" clId="{DBD73646-CD09-482C-8B27-AE3EDD69729B}" dt="2026-03-09T08:51:28.991" v="420" actId="20577"/>
          <ac:spMkLst>
            <pc:docMk/>
            <pc:sldMk cId="1461065792" sldId="336"/>
            <ac:spMk id="2" creationId="{654B10EC-D8CB-3052-349A-055F5F51ED82}"/>
          </ac:spMkLst>
        </pc:spChg>
        <pc:spChg chg="mod">
          <ac:chgData name="Niels Magnus Christensen" userId="f070d0d2-aefe-4531-8fcf-a79ac56b3ec8" providerId="ADAL" clId="{DBD73646-CD09-482C-8B27-AE3EDD69729B}" dt="2026-03-09T08:51:32.487" v="421"/>
          <ac:spMkLst>
            <pc:docMk/>
            <pc:sldMk cId="1461065792" sldId="336"/>
            <ac:spMk id="3" creationId="{7F7B53D0-3C11-1B7D-BF36-9D6D9998ABAD}"/>
          </ac:spMkLst>
        </pc:spChg>
      </pc:sldChg>
      <pc:sldChg chg="del">
        <pc:chgData name="Niels Magnus Christensen" userId="f070d0d2-aefe-4531-8fcf-a79ac56b3ec8" providerId="ADAL" clId="{DBD73646-CD09-482C-8B27-AE3EDD69729B}" dt="2026-03-09T08:52:25.462" v="422" actId="47"/>
        <pc:sldMkLst>
          <pc:docMk/>
          <pc:sldMk cId="4290425876" sldId="337"/>
        </pc:sldMkLst>
      </pc:sldChg>
      <pc:sldChg chg="ord">
        <pc:chgData name="Niels Magnus Christensen" userId="f070d0d2-aefe-4531-8fcf-a79ac56b3ec8" providerId="ADAL" clId="{DBD73646-CD09-482C-8B27-AE3EDD69729B}" dt="2026-03-09T08:36:31.101" v="6"/>
        <pc:sldMkLst>
          <pc:docMk/>
          <pc:sldMk cId="818278769" sldId="338"/>
        </pc:sldMkLst>
      </pc:sldChg>
      <pc:sldChg chg="addSp modSp new mod ord">
        <pc:chgData name="Niels Magnus Christensen" userId="f070d0d2-aefe-4531-8fcf-a79ac56b3ec8" providerId="ADAL" clId="{DBD73646-CD09-482C-8B27-AE3EDD69729B}" dt="2026-03-09T08:40:42.384" v="107" actId="14100"/>
        <pc:sldMkLst>
          <pc:docMk/>
          <pc:sldMk cId="2567797720" sldId="339"/>
        </pc:sldMkLst>
        <pc:spChg chg="mod">
          <ac:chgData name="Niels Magnus Christensen" userId="f070d0d2-aefe-4531-8fcf-a79ac56b3ec8" providerId="ADAL" clId="{DBD73646-CD09-482C-8B27-AE3EDD69729B}" dt="2026-03-09T08:40:36.758" v="105" actId="14100"/>
          <ac:spMkLst>
            <pc:docMk/>
            <pc:sldMk cId="2567797720" sldId="339"/>
            <ac:spMk id="2" creationId="{7B1A30F8-BFD0-0DEF-B7FE-E35ECDF27611}"/>
          </ac:spMkLst>
        </pc:spChg>
        <pc:picChg chg="add mod">
          <ac:chgData name="Niels Magnus Christensen" userId="f070d0d2-aefe-4531-8fcf-a79ac56b3ec8" providerId="ADAL" clId="{DBD73646-CD09-482C-8B27-AE3EDD69729B}" dt="2026-03-09T08:40:42.384" v="107" actId="14100"/>
          <ac:picMkLst>
            <pc:docMk/>
            <pc:sldMk cId="2567797720" sldId="339"/>
            <ac:picMk id="4" creationId="{D9E409A9-90C8-81A4-AE75-CED14DA0D507}"/>
          </ac:picMkLst>
        </pc:picChg>
      </pc:sldChg>
      <pc:sldChg chg="modSp new mod">
        <pc:chgData name="Niels Magnus Christensen" userId="f070d0d2-aefe-4531-8fcf-a79ac56b3ec8" providerId="ADAL" clId="{DBD73646-CD09-482C-8B27-AE3EDD69729B}" dt="2026-03-09T08:46:59.794" v="415" actId="6549"/>
        <pc:sldMkLst>
          <pc:docMk/>
          <pc:sldMk cId="4090319078" sldId="340"/>
        </pc:sldMkLst>
        <pc:spChg chg="mod">
          <ac:chgData name="Niels Magnus Christensen" userId="f070d0d2-aefe-4531-8fcf-a79ac56b3ec8" providerId="ADAL" clId="{DBD73646-CD09-482C-8B27-AE3EDD69729B}" dt="2026-03-09T08:43:27.661" v="126" actId="20577"/>
          <ac:spMkLst>
            <pc:docMk/>
            <pc:sldMk cId="4090319078" sldId="340"/>
            <ac:spMk id="2" creationId="{E0EEA01B-E27D-95D5-D32D-632DD6A3FA02}"/>
          </ac:spMkLst>
        </pc:spChg>
        <pc:spChg chg="mod">
          <ac:chgData name="Niels Magnus Christensen" userId="f070d0d2-aefe-4531-8fcf-a79ac56b3ec8" providerId="ADAL" clId="{DBD73646-CD09-482C-8B27-AE3EDD69729B}" dt="2026-03-09T08:46:59.794" v="415" actId="6549"/>
          <ac:spMkLst>
            <pc:docMk/>
            <pc:sldMk cId="4090319078" sldId="340"/>
            <ac:spMk id="3" creationId="{CFBBEA5B-A867-C9C2-E116-90701CA6F392}"/>
          </ac:spMkLst>
        </pc:spChg>
      </pc:sldChg>
      <pc:sldChg chg="addSp modSp new mod">
        <pc:chgData name="Niels Magnus Christensen" userId="f070d0d2-aefe-4531-8fcf-a79ac56b3ec8" providerId="ADAL" clId="{DBD73646-CD09-482C-8B27-AE3EDD69729B}" dt="2026-03-09T08:59:35.365" v="795" actId="14100"/>
        <pc:sldMkLst>
          <pc:docMk/>
          <pc:sldMk cId="1265020576" sldId="341"/>
        </pc:sldMkLst>
        <pc:spChg chg="mod">
          <ac:chgData name="Niels Magnus Christensen" userId="f070d0d2-aefe-4531-8fcf-a79ac56b3ec8" providerId="ADAL" clId="{DBD73646-CD09-482C-8B27-AE3EDD69729B}" dt="2026-03-09T08:54:49.724" v="446" actId="20577"/>
          <ac:spMkLst>
            <pc:docMk/>
            <pc:sldMk cId="1265020576" sldId="341"/>
            <ac:spMk id="2" creationId="{7BD5D0A6-DF6A-3264-54E7-F892B936D533}"/>
          </ac:spMkLst>
        </pc:spChg>
        <pc:spChg chg="mod">
          <ac:chgData name="Niels Magnus Christensen" userId="f070d0d2-aefe-4531-8fcf-a79ac56b3ec8" providerId="ADAL" clId="{DBD73646-CD09-482C-8B27-AE3EDD69729B}" dt="2026-03-09T08:59:31.608" v="793" actId="14100"/>
          <ac:spMkLst>
            <pc:docMk/>
            <pc:sldMk cId="1265020576" sldId="341"/>
            <ac:spMk id="3" creationId="{75C20092-A331-2B3E-D83B-3F270A2BF671}"/>
          </ac:spMkLst>
        </pc:spChg>
        <pc:picChg chg="add mod">
          <ac:chgData name="Niels Magnus Christensen" userId="f070d0d2-aefe-4531-8fcf-a79ac56b3ec8" providerId="ADAL" clId="{DBD73646-CD09-482C-8B27-AE3EDD69729B}" dt="2026-03-09T08:59:35.365" v="795" actId="14100"/>
          <ac:picMkLst>
            <pc:docMk/>
            <pc:sldMk cId="1265020576" sldId="341"/>
            <ac:picMk id="5" creationId="{C0B4E9DB-CF1B-B60C-456A-D663CAFDC2CF}"/>
          </ac:picMkLst>
        </pc:picChg>
      </pc:sldChg>
      <pc:sldChg chg="modSp new mod">
        <pc:chgData name="Niels Magnus Christensen" userId="f070d0d2-aefe-4531-8fcf-a79ac56b3ec8" providerId="ADAL" clId="{DBD73646-CD09-482C-8B27-AE3EDD69729B}" dt="2026-03-09T09:01:01.274" v="845" actId="20577"/>
        <pc:sldMkLst>
          <pc:docMk/>
          <pc:sldMk cId="430385243" sldId="342"/>
        </pc:sldMkLst>
        <pc:spChg chg="mod">
          <ac:chgData name="Niels Magnus Christensen" userId="f070d0d2-aefe-4531-8fcf-a79ac56b3ec8" providerId="ADAL" clId="{DBD73646-CD09-482C-8B27-AE3EDD69729B}" dt="2026-03-09T09:00:52.767" v="820" actId="20577"/>
          <ac:spMkLst>
            <pc:docMk/>
            <pc:sldMk cId="430385243" sldId="342"/>
            <ac:spMk id="2" creationId="{38A220B4-B7FA-4CDD-E280-BAC2042B3CB0}"/>
          </ac:spMkLst>
        </pc:spChg>
        <pc:spChg chg="mod">
          <ac:chgData name="Niels Magnus Christensen" userId="f070d0d2-aefe-4531-8fcf-a79ac56b3ec8" providerId="ADAL" clId="{DBD73646-CD09-482C-8B27-AE3EDD69729B}" dt="2026-03-09T09:01:01.274" v="845" actId="20577"/>
          <ac:spMkLst>
            <pc:docMk/>
            <pc:sldMk cId="430385243" sldId="342"/>
            <ac:spMk id="3" creationId="{18D56AF7-9070-5387-3399-98ABFE9B8789}"/>
          </ac:spMkLst>
        </pc:spChg>
      </pc:sldChg>
      <pc:sldMasterChg chg="delSldLayout">
        <pc:chgData name="Niels Magnus Christensen" userId="f070d0d2-aefe-4531-8fcf-a79ac56b3ec8" providerId="ADAL" clId="{DBD73646-CD09-482C-8B27-AE3EDD69729B}" dt="2026-03-09T08:36:15.300" v="4" actId="47"/>
        <pc:sldMasterMkLst>
          <pc:docMk/>
          <pc:sldMasterMk cId="0" sldId="2147483659"/>
        </pc:sldMasterMkLst>
        <pc:sldLayoutChg chg="del">
          <pc:chgData name="Niels Magnus Christensen" userId="f070d0d2-aefe-4531-8fcf-a79ac56b3ec8" providerId="ADAL" clId="{DBD73646-CD09-482C-8B27-AE3EDD69729B}" dt="2026-03-09T08:36:15.300" v="4" actId="47"/>
          <pc:sldLayoutMkLst>
            <pc:docMk/>
            <pc:sldMasterMk cId="0" sldId="2147483659"/>
            <pc:sldLayoutMk cId="0" sldId="2147483651"/>
          </pc:sldLayoutMkLst>
        </pc:sldLayoutChg>
      </pc:sldMasterChg>
    </pc:docChg>
  </pc:docChgLst>
  <pc:docChgLst>
    <pc:chgData name="Niels Magnus Christensen" userId="f070d0d2-aefe-4531-8fcf-a79ac56b3ec8" providerId="ADAL" clId="{4A033BBB-32F0-4843-B47E-4B199B02F595}"/>
    <pc:docChg chg="modSld">
      <pc:chgData name="Niels Magnus Christensen" userId="f070d0d2-aefe-4531-8fcf-a79ac56b3ec8" providerId="ADAL" clId="{4A033BBB-32F0-4843-B47E-4B199B02F595}" dt="2026-03-10T19:13:31.165" v="1" actId="14100"/>
      <pc:docMkLst>
        <pc:docMk/>
      </pc:docMkLst>
      <pc:sldChg chg="modSp mod">
        <pc:chgData name="Niels Magnus Christensen" userId="f070d0d2-aefe-4531-8fcf-a79ac56b3ec8" providerId="ADAL" clId="{4A033BBB-32F0-4843-B47E-4B199B02F595}" dt="2026-03-10T19:13:31.165" v="1" actId="14100"/>
        <pc:sldMkLst>
          <pc:docMk/>
          <pc:sldMk cId="1265020576" sldId="341"/>
        </pc:sldMkLst>
        <pc:picChg chg="mod">
          <ac:chgData name="Niels Magnus Christensen" userId="f070d0d2-aefe-4531-8fcf-a79ac56b3ec8" providerId="ADAL" clId="{4A033BBB-32F0-4843-B47E-4B199B02F595}" dt="2026-03-10T19:13:31.165" v="1" actId="14100"/>
          <ac:picMkLst>
            <pc:docMk/>
            <pc:sldMk cId="1265020576" sldId="341"/>
            <ac:picMk id="5" creationId="{C0B4E9DB-CF1B-B60C-456A-D663CAFDC2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81C5-03FC-4413-AF47-2CE4E6CFD918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F403-2D0E-4ADE-8D94-0248087A30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429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da" sz="1000">
                <a:solidFill>
                  <a:schemeClr val="dk2"/>
                </a:solidFill>
              </a:rPr>
              <a:t>‹nr.›</a:t>
            </a:fld>
            <a:endParaRPr lang="da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t.dk/da/undervisning/undervisningsfilm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Parlamentarisk styringskæde og </a:t>
            </a:r>
            <a:r>
              <a:rPr lang="da-DK" dirty="0" err="1"/>
              <a:t>valgmåder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304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5D0A6-DF6A-3264-54E7-F892B936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Valgmåder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C20092-A331-2B3E-D83B-3F270A2BF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3790037" cy="3866928"/>
          </a:xfrm>
        </p:spPr>
        <p:txBody>
          <a:bodyPr/>
          <a:lstStyle/>
          <a:p>
            <a:r>
              <a:rPr lang="da-DK" dirty="0"/>
              <a:t>Flertalsvalg i enkeltmandskredse</a:t>
            </a:r>
          </a:p>
          <a:p>
            <a:pPr lvl="1"/>
            <a:r>
              <a:rPr lang="da-DK" dirty="0"/>
              <a:t>Kandidater opstillet kredsvist. Flertal bestemmer. Stemmespild. </a:t>
            </a:r>
          </a:p>
          <a:p>
            <a:pPr lvl="1"/>
            <a:r>
              <a:rPr lang="da-DK" dirty="0"/>
              <a:t>”Winner </a:t>
            </a:r>
            <a:r>
              <a:rPr lang="da-DK" dirty="0" err="1"/>
              <a:t>takes</a:t>
            </a:r>
            <a:r>
              <a:rPr lang="da-DK" dirty="0"/>
              <a:t> it all”</a:t>
            </a:r>
          </a:p>
          <a:p>
            <a:r>
              <a:rPr lang="da-DK" dirty="0"/>
              <a:t>Forholdstalsvalg</a:t>
            </a:r>
          </a:p>
          <a:p>
            <a:pPr lvl="1"/>
            <a:r>
              <a:rPr lang="da-DK" dirty="0" err="1"/>
              <a:t>Kanditater</a:t>
            </a:r>
            <a:r>
              <a:rPr lang="da-DK" dirty="0"/>
              <a:t> opstillet kredsvist. Flertallet bestemmer. Dertil tillægsmandater i forhold til % af stemmer på landsplan</a:t>
            </a:r>
          </a:p>
          <a:p>
            <a:pPr lvl="1"/>
            <a:r>
              <a:rPr lang="da-DK" dirty="0"/>
              <a:t>”Afspejlingsteorien”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0B4E9DB-CF1B-B60C-456A-D663CAFD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571" y="367056"/>
            <a:ext cx="5101403" cy="27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2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220B4-B7FA-4CDD-E280-BAC2042B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Aktuel valgkamp - temaer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8D56AF7-9070-5387-3399-98ABFE9B8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Til tavlen – alle </a:t>
            </a:r>
          </a:p>
        </p:txBody>
      </p:sp>
    </p:spTree>
    <p:extLst>
      <p:ext uri="{BB962C8B-B14F-4D97-AF65-F5344CB8AC3E}">
        <p14:creationId xmlns:p14="http://schemas.microsoft.com/office/powerpoint/2010/main" val="43038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Magtens tredeling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8413678-7A91-08DF-5055-6F9EB31AE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59" y="1522854"/>
            <a:ext cx="8119189" cy="24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4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det?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da-DK" dirty="0"/>
            </a:br>
            <a:r>
              <a:rPr lang="da-DK" dirty="0"/>
              <a:t>Tredelingen af magten forhindrer, at én person eller ét statsorgan alene har magten, hvilket kunne føre til magtmisbrug. </a:t>
            </a:r>
          </a:p>
          <a:p>
            <a:endParaRPr lang="da-DK" dirty="0"/>
          </a:p>
          <a:p>
            <a:pPr>
              <a:buNone/>
            </a:pPr>
            <a:r>
              <a:rPr lang="da-DK" dirty="0"/>
              <a:t>Hvis kun én person havde magten, kunne han eller hun f.eks. selv bestemme, hvad der skulle stå i en lov, sørge for at den blev udført, som han ville, samt bestemme hvad der skulle ske, hvis loven blev brudt. </a:t>
            </a:r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260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22FB4-5770-458C-EF0B-A9395027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79" y="118934"/>
            <a:ext cx="8520600" cy="572700"/>
          </a:xfrm>
        </p:spPr>
        <p:txBody>
          <a:bodyPr/>
          <a:lstStyle/>
          <a:p>
            <a:r>
              <a:rPr lang="da-DK" dirty="0"/>
              <a:t>Den parlamentariske styringskæde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A66F35C-D4D3-DB88-A200-8FB32F7B5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327" y="716792"/>
            <a:ext cx="6024282" cy="4249517"/>
          </a:xfrm>
        </p:spPr>
      </p:pic>
    </p:spTree>
    <p:extLst>
      <p:ext uri="{BB962C8B-B14F-4D97-AF65-F5344CB8AC3E}">
        <p14:creationId xmlns:p14="http://schemas.microsoft.com/office/powerpoint/2010/main" val="81827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EA01B-E27D-95D5-D32D-632DD6A3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Roller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BBEA5B-A867-C9C2-E116-90701CA6F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dirty="0"/>
              <a:t>Borgerne: Politisk deltagelse via stemmer, </a:t>
            </a:r>
            <a:r>
              <a:rPr lang="da-DK" dirty="0" err="1"/>
              <a:t>medlemsskab</a:t>
            </a:r>
            <a:r>
              <a:rPr lang="da-DK" dirty="0"/>
              <a:t> og ytringer</a:t>
            </a:r>
          </a:p>
          <a:p>
            <a:pPr>
              <a:buNone/>
            </a:pPr>
            <a:r>
              <a:rPr lang="da-DK" dirty="0"/>
              <a:t>Folketing: Udpege regering, vedtage love, kontrollere regeringen</a:t>
            </a:r>
          </a:p>
          <a:p>
            <a:pPr>
              <a:buNone/>
            </a:pPr>
            <a:r>
              <a:rPr lang="da-DK" dirty="0"/>
              <a:t>Regeringen: Forvaltningschefer, lovforberedende arbejde og gennemførsel af vedtagne love</a:t>
            </a:r>
          </a:p>
        </p:txBody>
      </p:sp>
    </p:spTree>
    <p:extLst>
      <p:ext uri="{BB962C8B-B14F-4D97-AF65-F5344CB8AC3E}">
        <p14:creationId xmlns:p14="http://schemas.microsoft.com/office/powerpoint/2010/main" val="409031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A30F8-BFD0-0DEF-B7FE-E35ECDF2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2" y="264900"/>
            <a:ext cx="8694467" cy="1254618"/>
          </a:xfrm>
        </p:spPr>
        <p:txBody>
          <a:bodyPr/>
          <a:lstStyle/>
          <a:p>
            <a:r>
              <a:rPr lang="da-DK" dirty="0"/>
              <a:t>Parlamentarisk styringskæde – i virkeligheden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9E409A9-90C8-81A4-AE75-CED14DA0D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01" y="1778374"/>
            <a:ext cx="6969005" cy="29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9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186" y="94594"/>
            <a:ext cx="8326164" cy="603032"/>
          </a:xfrm>
        </p:spPr>
        <p:txBody>
          <a:bodyPr>
            <a:normAutofit fontScale="90000"/>
          </a:bodyPr>
          <a:lstStyle/>
          <a:p>
            <a:r>
              <a:rPr lang="da-DK" dirty="0"/>
              <a:t>Tingenes tilstand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89186" y="922283"/>
            <a:ext cx="8326164" cy="406750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a-DK" sz="1600" dirty="0"/>
              <a:t> Parlamentarisk princip: Negativ - Mindretalsregeringer er mulige 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Lovene kan kun vedtages i folketinget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Lovene kan kun gennemføres via regeringen (ministerierne)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Lovenes legitimitet kan kun afprøves via Højesteretten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Flertalsregering S-M-V, Opposition til venstre: Enhedslisten, SF, Alternativet, Opposition til højre: Konservative, Liberal </a:t>
            </a:r>
            <a:r>
              <a:rPr lang="da-DK" sz="1600" dirty="0" err="1"/>
              <a:t>Aliance</a:t>
            </a:r>
            <a:r>
              <a:rPr lang="da-DK" sz="1600" dirty="0"/>
              <a:t>, Nye Borgerlige, Danmarksdemokraterne, Dansk Folkeparti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Regeringen skal hele tiden manøvrere i dette landskab for at skabe flertal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Langt de fleste love vedtages henover ”midten”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Højesteret træffer fra tid til anden afgørelse om mulige brud på grundloven</a:t>
            </a:r>
          </a:p>
          <a:p>
            <a:pPr>
              <a:spcAft>
                <a:spcPts val="600"/>
              </a:spcAft>
            </a:pPr>
            <a:r>
              <a:rPr lang="da-DK" sz="1600" dirty="0"/>
              <a:t>Lovgivningsarbejdet er omfattende, komplekst og præget af muligheder for indsigelse</a:t>
            </a:r>
          </a:p>
        </p:txBody>
      </p:sp>
    </p:spTree>
    <p:extLst>
      <p:ext uri="{BB962C8B-B14F-4D97-AF65-F5344CB8AC3E}">
        <p14:creationId xmlns:p14="http://schemas.microsoft.com/office/powerpoint/2010/main" val="334360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Kontrol med magten</a:t>
            </a:r>
            <a:r>
              <a:rPr lang="da-DK"/>
              <a:t>/regeringen?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4" y="1152474"/>
            <a:ext cx="5734708" cy="2725003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619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86905-3084-DC8A-B347-9AA69546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B10EC-D8CB-3052-349A-055F5F51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7B53D0-3C11-1B7D-BF36-9D6D9998A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Dit Demokrati: Undervisningsfilm / Folketinget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106579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288</Words>
  <Application>Microsoft Office PowerPoint</Application>
  <PresentationFormat>Skærmshow (16:9)</PresentationFormat>
  <Paragraphs>34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Parlamentarisk styringskæde og valgmåder</vt:lpstr>
      <vt:lpstr>Magtens tredeling</vt:lpstr>
      <vt:lpstr>Hvorfor det?</vt:lpstr>
      <vt:lpstr>Den parlamentariske styringskæde</vt:lpstr>
      <vt:lpstr>Roller</vt:lpstr>
      <vt:lpstr>Parlamentarisk styringskæde – i virkeligheden</vt:lpstr>
      <vt:lpstr>Tingenes tilstand</vt:lpstr>
      <vt:lpstr>Kontrol med magten/regeringen?</vt:lpstr>
      <vt:lpstr>Valg?</vt:lpstr>
      <vt:lpstr>Valgmåder</vt:lpstr>
      <vt:lpstr>Aktuel valgkamp - temaer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Demokrati</dc:title>
  <dc:creator>Niels</dc:creator>
  <cp:lastModifiedBy>Niels Magnus Christensen</cp:lastModifiedBy>
  <cp:revision>41</cp:revision>
  <dcterms:modified xsi:type="dcterms:W3CDTF">2026-03-10T19:13:38Z</dcterms:modified>
</cp:coreProperties>
</file>