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2" r:id="rId2"/>
    <p:sldId id="292" r:id="rId3"/>
    <p:sldId id="293" r:id="rId4"/>
    <p:sldId id="313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C2DA1-52C1-434D-BF16-23FDAAF03C26}" v="6" dt="2026-03-17T19:22:49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Magnus Christensen" userId="f070d0d2-aefe-4531-8fcf-a79ac56b3ec8" providerId="ADAL" clId="{583189F5-5BEF-4B3B-82B7-E9661B360D78}"/>
    <pc:docChg chg="delSld">
      <pc:chgData name="Niels Magnus Christensen" userId="f070d0d2-aefe-4531-8fcf-a79ac56b3ec8" providerId="ADAL" clId="{583189F5-5BEF-4B3B-82B7-E9661B360D78}" dt="2026-03-17T12:48:01.848" v="15" actId="47"/>
      <pc:docMkLst>
        <pc:docMk/>
      </pc:docMkLst>
      <pc:sldChg chg="del">
        <pc:chgData name="Niels Magnus Christensen" userId="f070d0d2-aefe-4531-8fcf-a79ac56b3ec8" providerId="ADAL" clId="{583189F5-5BEF-4B3B-82B7-E9661B360D78}" dt="2026-03-17T12:47:06.292" v="3" actId="47"/>
        <pc:sldMkLst>
          <pc:docMk/>
          <pc:sldMk cId="2068481069" sldId="271"/>
        </pc:sldMkLst>
      </pc:sldChg>
      <pc:sldChg chg="del">
        <pc:chgData name="Niels Magnus Christensen" userId="f070d0d2-aefe-4531-8fcf-a79ac56b3ec8" providerId="ADAL" clId="{583189F5-5BEF-4B3B-82B7-E9661B360D78}" dt="2026-03-17T12:47:03.704" v="1" actId="47"/>
        <pc:sldMkLst>
          <pc:docMk/>
          <pc:sldMk cId="1160213037" sldId="282"/>
        </pc:sldMkLst>
      </pc:sldChg>
      <pc:sldChg chg="del">
        <pc:chgData name="Niels Magnus Christensen" userId="f070d0d2-aefe-4531-8fcf-a79ac56b3ec8" providerId="ADAL" clId="{583189F5-5BEF-4B3B-82B7-E9661B360D78}" dt="2026-03-17T12:47:11.804" v="5" actId="47"/>
        <pc:sldMkLst>
          <pc:docMk/>
          <pc:sldMk cId="1130043761" sldId="283"/>
        </pc:sldMkLst>
      </pc:sldChg>
      <pc:sldChg chg="del">
        <pc:chgData name="Niels Magnus Christensen" userId="f070d0d2-aefe-4531-8fcf-a79ac56b3ec8" providerId="ADAL" clId="{583189F5-5BEF-4B3B-82B7-E9661B360D78}" dt="2026-03-17T12:47:23.011" v="9" actId="47"/>
        <pc:sldMkLst>
          <pc:docMk/>
          <pc:sldMk cId="1425808761" sldId="296"/>
        </pc:sldMkLst>
      </pc:sldChg>
      <pc:sldChg chg="del">
        <pc:chgData name="Niels Magnus Christensen" userId="f070d0d2-aefe-4531-8fcf-a79ac56b3ec8" providerId="ADAL" clId="{583189F5-5BEF-4B3B-82B7-E9661B360D78}" dt="2026-03-17T12:47:23.876" v="10" actId="47"/>
        <pc:sldMkLst>
          <pc:docMk/>
          <pc:sldMk cId="819365528" sldId="297"/>
        </pc:sldMkLst>
      </pc:sldChg>
      <pc:sldChg chg="del">
        <pc:chgData name="Niels Magnus Christensen" userId="f070d0d2-aefe-4531-8fcf-a79ac56b3ec8" providerId="ADAL" clId="{583189F5-5BEF-4B3B-82B7-E9661B360D78}" dt="2026-03-17T12:47:24.389" v="11" actId="47"/>
        <pc:sldMkLst>
          <pc:docMk/>
          <pc:sldMk cId="3785685512" sldId="298"/>
        </pc:sldMkLst>
      </pc:sldChg>
      <pc:sldChg chg="del">
        <pc:chgData name="Niels Magnus Christensen" userId="f070d0d2-aefe-4531-8fcf-a79ac56b3ec8" providerId="ADAL" clId="{583189F5-5BEF-4B3B-82B7-E9661B360D78}" dt="2026-03-17T12:47:24.679" v="12" actId="47"/>
        <pc:sldMkLst>
          <pc:docMk/>
          <pc:sldMk cId="3995323507" sldId="299"/>
        </pc:sldMkLst>
      </pc:sldChg>
      <pc:sldChg chg="del">
        <pc:chgData name="Niels Magnus Christensen" userId="f070d0d2-aefe-4531-8fcf-a79ac56b3ec8" providerId="ADAL" clId="{583189F5-5BEF-4B3B-82B7-E9661B360D78}" dt="2026-03-17T12:47:24.951" v="13" actId="47"/>
        <pc:sldMkLst>
          <pc:docMk/>
          <pc:sldMk cId="825813661" sldId="300"/>
        </pc:sldMkLst>
      </pc:sldChg>
      <pc:sldChg chg="del">
        <pc:chgData name="Niels Magnus Christensen" userId="f070d0d2-aefe-4531-8fcf-a79ac56b3ec8" providerId="ADAL" clId="{583189F5-5BEF-4B3B-82B7-E9661B360D78}" dt="2026-03-17T12:48:01.848" v="15" actId="47"/>
        <pc:sldMkLst>
          <pc:docMk/>
          <pc:sldMk cId="1837373602" sldId="301"/>
        </pc:sldMkLst>
      </pc:sldChg>
      <pc:sldChg chg="del">
        <pc:chgData name="Niels Magnus Christensen" userId="f070d0d2-aefe-4531-8fcf-a79ac56b3ec8" providerId="ADAL" clId="{583189F5-5BEF-4B3B-82B7-E9661B360D78}" dt="2026-03-17T12:47:12.510" v="6" actId="47"/>
        <pc:sldMkLst>
          <pc:docMk/>
          <pc:sldMk cId="4239706834" sldId="303"/>
        </pc:sldMkLst>
      </pc:sldChg>
      <pc:sldChg chg="del">
        <pc:chgData name="Niels Magnus Christensen" userId="f070d0d2-aefe-4531-8fcf-a79ac56b3ec8" providerId="ADAL" clId="{583189F5-5BEF-4B3B-82B7-E9661B360D78}" dt="2026-03-17T12:47:30.290" v="14" actId="47"/>
        <pc:sldMkLst>
          <pc:docMk/>
          <pc:sldMk cId="985111540" sldId="304"/>
        </pc:sldMkLst>
      </pc:sldChg>
      <pc:sldChg chg="del">
        <pc:chgData name="Niels Magnus Christensen" userId="f070d0d2-aefe-4531-8fcf-a79ac56b3ec8" providerId="ADAL" clId="{583189F5-5BEF-4B3B-82B7-E9661B360D78}" dt="2026-03-17T12:47:05.095" v="2" actId="47"/>
        <pc:sldMkLst>
          <pc:docMk/>
          <pc:sldMk cId="1066118568" sldId="306"/>
        </pc:sldMkLst>
      </pc:sldChg>
      <pc:sldChg chg="del">
        <pc:chgData name="Niels Magnus Christensen" userId="f070d0d2-aefe-4531-8fcf-a79ac56b3ec8" providerId="ADAL" clId="{583189F5-5BEF-4B3B-82B7-E9661B360D78}" dt="2026-03-17T12:47:07.609" v="4" actId="47"/>
        <pc:sldMkLst>
          <pc:docMk/>
          <pc:sldMk cId="3556855689" sldId="308"/>
        </pc:sldMkLst>
      </pc:sldChg>
      <pc:sldChg chg="del">
        <pc:chgData name="Niels Magnus Christensen" userId="f070d0d2-aefe-4531-8fcf-a79ac56b3ec8" providerId="ADAL" clId="{583189F5-5BEF-4B3B-82B7-E9661B360D78}" dt="2026-03-17T12:47:21.857" v="8" actId="47"/>
        <pc:sldMkLst>
          <pc:docMk/>
          <pc:sldMk cId="3040928941" sldId="309"/>
        </pc:sldMkLst>
      </pc:sldChg>
      <pc:sldChg chg="del">
        <pc:chgData name="Niels Magnus Christensen" userId="f070d0d2-aefe-4531-8fcf-a79ac56b3ec8" providerId="ADAL" clId="{583189F5-5BEF-4B3B-82B7-E9661B360D78}" dt="2026-03-17T12:47:02.557" v="0" actId="47"/>
        <pc:sldMkLst>
          <pc:docMk/>
          <pc:sldMk cId="3125551767" sldId="310"/>
        </pc:sldMkLst>
      </pc:sldChg>
      <pc:sldChg chg="del">
        <pc:chgData name="Niels Magnus Christensen" userId="f070d0d2-aefe-4531-8fcf-a79ac56b3ec8" providerId="ADAL" clId="{583189F5-5BEF-4B3B-82B7-E9661B360D78}" dt="2026-03-17T12:47:19.338" v="7" actId="47"/>
        <pc:sldMkLst>
          <pc:docMk/>
          <pc:sldMk cId="826678878" sldId="311"/>
        </pc:sldMkLst>
      </pc:sldChg>
    </pc:docChg>
  </pc:docChgLst>
  <pc:docChgLst>
    <pc:chgData name="Niels Magnus Christensen" userId="f070d0d2-aefe-4531-8fcf-a79ac56b3ec8" providerId="ADAL" clId="{4A033BBB-32F0-4843-B47E-4B199B02F595}"/>
    <pc:docChg chg="undo custSel addSld modSld">
      <pc:chgData name="Niels Magnus Christensen" userId="f070d0d2-aefe-4531-8fcf-a79ac56b3ec8" providerId="ADAL" clId="{4A033BBB-32F0-4843-B47E-4B199B02F595}" dt="2026-03-17T19:25:42.412" v="113" actId="20577"/>
      <pc:docMkLst>
        <pc:docMk/>
      </pc:docMkLst>
      <pc:sldChg chg="modSp new mod">
        <pc:chgData name="Niels Magnus Christensen" userId="f070d0d2-aefe-4531-8fcf-a79ac56b3ec8" providerId="ADAL" clId="{4A033BBB-32F0-4843-B47E-4B199B02F595}" dt="2026-03-17T19:25:42.412" v="113" actId="20577"/>
        <pc:sldMkLst>
          <pc:docMk/>
          <pc:sldMk cId="1579687995" sldId="313"/>
        </pc:sldMkLst>
        <pc:spChg chg="mod">
          <ac:chgData name="Niels Magnus Christensen" userId="f070d0d2-aefe-4531-8fcf-a79ac56b3ec8" providerId="ADAL" clId="{4A033BBB-32F0-4843-B47E-4B199B02F595}" dt="2026-03-17T19:24:48.944" v="60" actId="27636"/>
          <ac:spMkLst>
            <pc:docMk/>
            <pc:sldMk cId="1579687995" sldId="313"/>
            <ac:spMk id="2" creationId="{5224597A-D0E5-F8F4-A9D7-54AC8DADA69F}"/>
          </ac:spMkLst>
        </pc:spChg>
        <pc:spChg chg="mod">
          <ac:chgData name="Niels Magnus Christensen" userId="f070d0d2-aefe-4531-8fcf-a79ac56b3ec8" providerId="ADAL" clId="{4A033BBB-32F0-4843-B47E-4B199B02F595}" dt="2026-03-17T19:25:42.412" v="113" actId="20577"/>
          <ac:spMkLst>
            <pc:docMk/>
            <pc:sldMk cId="1579687995" sldId="313"/>
            <ac:spMk id="3" creationId="{AC4AC637-93F5-5910-4551-75C0D776C3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29B8-B08C-461C-8516-9B94442B4847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0EB36-C295-4D97-BB7F-514E1BC142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790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675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89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29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51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241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718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78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933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86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45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4DEB-B8C2-4531-921D-2FF6D35FA300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9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64DEB-B8C2-4531-921D-2FF6D35FA300}" type="datetimeFigureOut">
              <a:rPr lang="da-DK" smtClean="0"/>
              <a:t>17-03-2026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9362-50E0-4B1D-BA0C-255FE1BBE2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600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42AC2-8FA0-98AC-147C-D29B144B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407" y="0"/>
            <a:ext cx="4218992" cy="913169"/>
          </a:xfrm>
        </p:spPr>
        <p:txBody>
          <a:bodyPr/>
          <a:lstStyle/>
          <a:p>
            <a:r>
              <a:rPr lang="da-DK" dirty="0"/>
              <a:t>Rød og blå blok</a:t>
            </a:r>
          </a:p>
        </p:txBody>
      </p:sp>
      <p:pic>
        <p:nvPicPr>
          <p:cNvPr id="5" name="Billede 4" descr="Et billede, der indeholder tekst, skærmbillede, dokument, nummer/tal&#10;&#10;AI-genereret indhold kan være ukorrekt.">
            <a:extLst>
              <a:ext uri="{FF2B5EF4-FFF2-40B4-BE49-F238E27FC236}">
                <a16:creationId xmlns:a16="http://schemas.microsoft.com/office/drawing/2014/main" id="{7C6B419C-3EA2-9652-2F2B-5F336009A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451" t="62511"/>
          <a:stretch>
            <a:fillRect/>
          </a:stretch>
        </p:blipFill>
        <p:spPr>
          <a:xfrm>
            <a:off x="9305641" y="1255239"/>
            <a:ext cx="2886359" cy="3285229"/>
          </a:xfrm>
          <a:prstGeom prst="rect">
            <a:avLst/>
          </a:prstGeom>
        </p:spPr>
      </p:pic>
      <p:pic>
        <p:nvPicPr>
          <p:cNvPr id="7" name="Billede 6" descr="Et billede, der indeholder tekst, skærmbillede, dokument, nummer/tal&#10;&#10;AI-genereret indhold kan være ukorrekt.">
            <a:extLst>
              <a:ext uri="{FF2B5EF4-FFF2-40B4-BE49-F238E27FC236}">
                <a16:creationId xmlns:a16="http://schemas.microsoft.com/office/drawing/2014/main" id="{9F702DDF-534D-0176-2D88-571D4EDA91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887" b="38407"/>
          <a:stretch>
            <a:fillRect/>
          </a:stretch>
        </p:blipFill>
        <p:spPr>
          <a:xfrm>
            <a:off x="-1" y="1015537"/>
            <a:ext cx="2889071" cy="5341738"/>
          </a:xfrm>
          <a:prstGeom prst="rect">
            <a:avLst/>
          </a:prstGeom>
        </p:spPr>
      </p:pic>
      <p:pic>
        <p:nvPicPr>
          <p:cNvPr id="9" name="Billede 8" descr="Et billede, der indeholder tekst, skærmbillede, dokument, nummer/tal&#10;&#10;AI-genereret indhold kan være ukorrekt.">
            <a:extLst>
              <a:ext uri="{FF2B5EF4-FFF2-40B4-BE49-F238E27FC236}">
                <a16:creationId xmlns:a16="http://schemas.microsoft.com/office/drawing/2014/main" id="{E1DAEC11-652E-9902-AF88-832048E7AB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452" r="50000" b="1431"/>
          <a:stretch>
            <a:fillRect/>
          </a:stretch>
        </p:blipFill>
        <p:spPr>
          <a:xfrm>
            <a:off x="2889071" y="1278294"/>
            <a:ext cx="3002088" cy="326217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54FC98C-7265-A489-9B22-9F99652B99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30" t="-1491" r="3172" b="38133"/>
          <a:stretch>
            <a:fillRect/>
          </a:stretch>
        </p:blipFill>
        <p:spPr>
          <a:xfrm>
            <a:off x="6300842" y="767248"/>
            <a:ext cx="3002087" cy="60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2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Placering fordelingspolitisk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ABA1F0D-2AB5-A996-D149-19034283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01" y="2519835"/>
            <a:ext cx="8204737" cy="21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4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29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Placering begge akser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13935FD-DC1F-5005-D242-5BAEC8F5C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73171"/>
            <a:ext cx="7188199" cy="47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3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4597A-D0E5-F8F4-A9D7-54AC8DAD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7865" cy="465299"/>
          </a:xfrm>
        </p:spPr>
        <p:txBody>
          <a:bodyPr>
            <a:normAutofit fontScale="90000"/>
          </a:bodyPr>
          <a:lstStyle/>
          <a:p>
            <a:r>
              <a:rPr lang="da-DK" dirty="0"/>
              <a:t>Artikel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4AC637-93F5-5910-4551-75C0D776C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" y="830424"/>
            <a:ext cx="11420670" cy="5906277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 mange vælgere flyttede sig fra rød til blå blok ved valget i 2022?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Hvorfor – vurderer I – er det svært at flytte stemmer mellem blokkene? Se på placeringerne på værdi- </a:t>
            </a:r>
            <a:r>
              <a:rPr lang="da-DK" sz="3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 fordelingsakserne</a:t>
            </a:r>
            <a:endParaRPr lang="da-DK" sz="3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Hvad dækker forslaget om formueskat over? Er der tale om værdi – eller fordelingspolitik?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Hvem støtter forslaget om formueskat jf. figur 2 og hvilken blok vil kunne ”vinde” stemmer på det?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Hvilke forslag er der fremme om stramninger på udlændingeområdet? Er der tale om værdi – eller fordelingspolitik?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Hvilken opbakning er der til forslaget om statsborgerskab jf. figur 1 og hvilken blok vil kunne ”vinde” stemmer på det?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bliver også nævnt en række andre emner i artiklen, der potentielt vil kunne trække vælgere henover midten. Beskriv kort indholdet og deres potentiale til at flytte stemmer: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Automatisk stigning af pensionsalder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Arne-pension 2.0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Fjerne </a:t>
            </a:r>
            <a:r>
              <a:rPr lang="da-DK" sz="3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ejendomskat</a:t>
            </a: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billige boliger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Sprøjteforbud og drikkevand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 stor en andel af vælgerne skiftede parti ved sidste valg? Og blok?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3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Hvad viser figur 4 om vælgernes adfærd?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968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194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Office-tema</vt:lpstr>
      <vt:lpstr>Rød og blå blok</vt:lpstr>
      <vt:lpstr>Placering fordelingspolitisk</vt:lpstr>
      <vt:lpstr>Placering begge akser</vt:lpstr>
      <vt:lpstr>Artikel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Repetion ideologier</dc:title>
  <dc:creator>Niels Magnus Christensen</dc:creator>
  <cp:lastModifiedBy>Niels Magnus Christensen</cp:lastModifiedBy>
  <cp:revision>20</cp:revision>
  <dcterms:created xsi:type="dcterms:W3CDTF">2020-11-04T20:12:59Z</dcterms:created>
  <dcterms:modified xsi:type="dcterms:W3CDTF">2026-03-17T19:25:42Z</dcterms:modified>
</cp:coreProperties>
</file>