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71" r:id="rId3"/>
    <p:sldId id="286" r:id="rId4"/>
    <p:sldId id="287" r:id="rId5"/>
    <p:sldId id="285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97EEE1-9113-459B-B3BF-152C59802A46}" v="2" dt="2026-03-15T08:42:44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DBD73646-CD09-482C-8B27-AE3EDD69729B}"/>
    <pc:docChg chg="custSel addSld delSld modSld sldOrd">
      <pc:chgData name="Niels Magnus Christensen" userId="f070d0d2-aefe-4531-8fcf-a79ac56b3ec8" providerId="ADAL" clId="{DBD73646-CD09-482C-8B27-AE3EDD69729B}" dt="2026-03-15T08:43:49.277" v="81" actId="20577"/>
      <pc:docMkLst>
        <pc:docMk/>
      </pc:docMkLst>
      <pc:sldChg chg="modSp mod">
        <pc:chgData name="Niels Magnus Christensen" userId="f070d0d2-aefe-4531-8fcf-a79ac56b3ec8" providerId="ADAL" clId="{DBD73646-CD09-482C-8B27-AE3EDD69729B}" dt="2026-03-15T08:38:03.182" v="20" actId="6549"/>
        <pc:sldMkLst>
          <pc:docMk/>
          <pc:sldMk cId="0" sldId="256"/>
        </pc:sldMkLst>
        <pc:spChg chg="mod">
          <ac:chgData name="Niels Magnus Christensen" userId="f070d0d2-aefe-4531-8fcf-a79ac56b3ec8" providerId="ADAL" clId="{DBD73646-CD09-482C-8B27-AE3EDD69729B}" dt="2026-03-15T08:37:58.386" v="19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Niels Magnus Christensen" userId="f070d0d2-aefe-4531-8fcf-a79ac56b3ec8" providerId="ADAL" clId="{DBD73646-CD09-482C-8B27-AE3EDD69729B}" dt="2026-03-15T08:38:03.182" v="20" actId="6549"/>
          <ac:spMkLst>
            <pc:docMk/>
            <pc:sldMk cId="0" sldId="256"/>
            <ac:spMk id="55" creationId="{00000000-0000-0000-0000-000000000000}"/>
          </ac:spMkLst>
        </pc:spChg>
      </pc:sldChg>
      <pc:sldChg chg="del">
        <pc:chgData name="Niels Magnus Christensen" userId="f070d0d2-aefe-4531-8fcf-a79ac56b3ec8" providerId="ADAL" clId="{DBD73646-CD09-482C-8B27-AE3EDD69729B}" dt="2026-03-15T08:38:15.904" v="23" actId="47"/>
        <pc:sldMkLst>
          <pc:docMk/>
          <pc:sldMk cId="0" sldId="258"/>
        </pc:sldMkLst>
      </pc:sldChg>
      <pc:sldChg chg="del">
        <pc:chgData name="Niels Magnus Christensen" userId="f070d0d2-aefe-4531-8fcf-a79ac56b3ec8" providerId="ADAL" clId="{DBD73646-CD09-482C-8B27-AE3EDD69729B}" dt="2026-03-15T08:38:27.244" v="26" actId="47"/>
        <pc:sldMkLst>
          <pc:docMk/>
          <pc:sldMk cId="0" sldId="259"/>
        </pc:sldMkLst>
      </pc:sldChg>
      <pc:sldChg chg="del">
        <pc:chgData name="Niels Magnus Christensen" userId="f070d0d2-aefe-4531-8fcf-a79ac56b3ec8" providerId="ADAL" clId="{DBD73646-CD09-482C-8B27-AE3EDD69729B}" dt="2026-03-15T08:38:28.139" v="27" actId="47"/>
        <pc:sldMkLst>
          <pc:docMk/>
          <pc:sldMk cId="0" sldId="260"/>
        </pc:sldMkLst>
      </pc:sldChg>
      <pc:sldChg chg="del">
        <pc:chgData name="Niels Magnus Christensen" userId="f070d0d2-aefe-4531-8fcf-a79ac56b3ec8" providerId="ADAL" clId="{DBD73646-CD09-482C-8B27-AE3EDD69729B}" dt="2026-03-15T08:38:26.662" v="25" actId="47"/>
        <pc:sldMkLst>
          <pc:docMk/>
          <pc:sldMk cId="804308595" sldId="274"/>
        </pc:sldMkLst>
      </pc:sldChg>
      <pc:sldChg chg="del">
        <pc:chgData name="Niels Magnus Christensen" userId="f070d0d2-aefe-4531-8fcf-a79ac56b3ec8" providerId="ADAL" clId="{DBD73646-CD09-482C-8B27-AE3EDD69729B}" dt="2026-03-15T08:38:20.070" v="24" actId="47"/>
        <pc:sldMkLst>
          <pc:docMk/>
          <pc:sldMk cId="3031355837" sldId="281"/>
        </pc:sldMkLst>
      </pc:sldChg>
      <pc:sldChg chg="del">
        <pc:chgData name="Niels Magnus Christensen" userId="f070d0d2-aefe-4531-8fcf-a79ac56b3ec8" providerId="ADAL" clId="{DBD73646-CD09-482C-8B27-AE3EDD69729B}" dt="2026-03-15T08:38:28.899" v="28" actId="47"/>
        <pc:sldMkLst>
          <pc:docMk/>
          <pc:sldMk cId="560949452" sldId="283"/>
        </pc:sldMkLst>
      </pc:sldChg>
      <pc:sldChg chg="del">
        <pc:chgData name="Niels Magnus Christensen" userId="f070d0d2-aefe-4531-8fcf-a79ac56b3ec8" providerId="ADAL" clId="{DBD73646-CD09-482C-8B27-AE3EDD69729B}" dt="2026-03-15T08:38:11.460" v="22" actId="47"/>
        <pc:sldMkLst>
          <pc:docMk/>
          <pc:sldMk cId="839973251" sldId="284"/>
        </pc:sldMkLst>
      </pc:sldChg>
      <pc:sldChg chg="modSp mod">
        <pc:chgData name="Niels Magnus Christensen" userId="f070d0d2-aefe-4531-8fcf-a79ac56b3ec8" providerId="ADAL" clId="{DBD73646-CD09-482C-8B27-AE3EDD69729B}" dt="2026-03-15T08:43:49.277" v="81" actId="20577"/>
        <pc:sldMkLst>
          <pc:docMk/>
          <pc:sldMk cId="433682129" sldId="285"/>
        </pc:sldMkLst>
        <pc:spChg chg="mod">
          <ac:chgData name="Niels Magnus Christensen" userId="f070d0d2-aefe-4531-8fcf-a79ac56b3ec8" providerId="ADAL" clId="{DBD73646-CD09-482C-8B27-AE3EDD69729B}" dt="2026-03-15T08:43:49.277" v="81" actId="20577"/>
          <ac:spMkLst>
            <pc:docMk/>
            <pc:sldMk cId="433682129" sldId="285"/>
            <ac:spMk id="2" creationId="{00000000-0000-0000-0000-000000000000}"/>
          </ac:spMkLst>
        </pc:spChg>
        <pc:spChg chg="mod">
          <ac:chgData name="Niels Magnus Christensen" userId="f070d0d2-aefe-4531-8fcf-a79ac56b3ec8" providerId="ADAL" clId="{DBD73646-CD09-482C-8B27-AE3EDD69729B}" dt="2026-03-15T08:42:55.968" v="57" actId="6549"/>
          <ac:spMkLst>
            <pc:docMk/>
            <pc:sldMk cId="433682129" sldId="285"/>
            <ac:spMk id="3" creationId="{00000000-0000-0000-0000-000000000000}"/>
          </ac:spMkLst>
        </pc:spChg>
      </pc:sldChg>
      <pc:sldChg chg="del">
        <pc:chgData name="Niels Magnus Christensen" userId="f070d0d2-aefe-4531-8fcf-a79ac56b3ec8" providerId="ADAL" clId="{DBD73646-CD09-482C-8B27-AE3EDD69729B}" dt="2026-03-15T08:38:10.140" v="21" actId="47"/>
        <pc:sldMkLst>
          <pc:docMk/>
          <pc:sldMk cId="1634713873" sldId="286"/>
        </pc:sldMkLst>
      </pc:sldChg>
      <pc:sldChg chg="addSp delSp modSp new mod">
        <pc:chgData name="Niels Magnus Christensen" userId="f070d0d2-aefe-4531-8fcf-a79ac56b3ec8" providerId="ADAL" clId="{DBD73646-CD09-482C-8B27-AE3EDD69729B}" dt="2026-03-15T08:42:13.922" v="43" actId="1076"/>
        <pc:sldMkLst>
          <pc:docMk/>
          <pc:sldMk cId="2516216029" sldId="286"/>
        </pc:sldMkLst>
        <pc:spChg chg="mod">
          <ac:chgData name="Niels Magnus Christensen" userId="f070d0d2-aefe-4531-8fcf-a79ac56b3ec8" providerId="ADAL" clId="{DBD73646-CD09-482C-8B27-AE3EDD69729B}" dt="2026-03-15T08:42:06.153" v="41" actId="14100"/>
          <ac:spMkLst>
            <pc:docMk/>
            <pc:sldMk cId="2516216029" sldId="286"/>
            <ac:spMk id="2" creationId="{7FB3369E-EDA3-E81E-4617-F93D07316235}"/>
          </ac:spMkLst>
        </pc:spChg>
        <pc:spChg chg="del">
          <ac:chgData name="Niels Magnus Christensen" userId="f070d0d2-aefe-4531-8fcf-a79ac56b3ec8" providerId="ADAL" clId="{DBD73646-CD09-482C-8B27-AE3EDD69729B}" dt="2026-03-15T08:42:10.726" v="42" actId="478"/>
          <ac:spMkLst>
            <pc:docMk/>
            <pc:sldMk cId="2516216029" sldId="286"/>
            <ac:spMk id="3" creationId="{B71A99D7-99B5-E997-ED48-3D8B32A61CF3}"/>
          </ac:spMkLst>
        </pc:spChg>
        <pc:picChg chg="add mod">
          <ac:chgData name="Niels Magnus Christensen" userId="f070d0d2-aefe-4531-8fcf-a79ac56b3ec8" providerId="ADAL" clId="{DBD73646-CD09-482C-8B27-AE3EDD69729B}" dt="2026-03-15T08:42:13.922" v="43" actId="1076"/>
          <ac:picMkLst>
            <pc:docMk/>
            <pc:sldMk cId="2516216029" sldId="286"/>
            <ac:picMk id="5" creationId="{1257CC27-80D6-396D-88C0-43D5CFFDC67C}"/>
          </ac:picMkLst>
        </pc:picChg>
      </pc:sldChg>
      <pc:sldChg chg="modSp new mod ord">
        <pc:chgData name="Niels Magnus Christensen" userId="f070d0d2-aefe-4531-8fcf-a79ac56b3ec8" providerId="ADAL" clId="{DBD73646-CD09-482C-8B27-AE3EDD69729B}" dt="2026-03-15T08:42:44.181" v="54"/>
        <pc:sldMkLst>
          <pc:docMk/>
          <pc:sldMk cId="3952987885" sldId="287"/>
        </pc:sldMkLst>
        <pc:spChg chg="mod">
          <ac:chgData name="Niels Magnus Christensen" userId="f070d0d2-aefe-4531-8fcf-a79ac56b3ec8" providerId="ADAL" clId="{DBD73646-CD09-482C-8B27-AE3EDD69729B}" dt="2026-03-15T08:42:32.910" v="53" actId="20577"/>
          <ac:spMkLst>
            <pc:docMk/>
            <pc:sldMk cId="3952987885" sldId="287"/>
            <ac:spMk id="2" creationId="{E8153F5C-5718-6492-315B-C7A34C5A33C5}"/>
          </ac:spMkLst>
        </pc:spChg>
        <pc:spChg chg="mod">
          <ac:chgData name="Niels Magnus Christensen" userId="f070d0d2-aefe-4531-8fcf-a79ac56b3ec8" providerId="ADAL" clId="{DBD73646-CD09-482C-8B27-AE3EDD69729B}" dt="2026-03-15T08:42:44.181" v="54"/>
          <ac:spMkLst>
            <pc:docMk/>
            <pc:sldMk cId="3952987885" sldId="287"/>
            <ac:spMk id="3" creationId="{0812C82A-B521-3357-5823-2DD2B9142E37}"/>
          </ac:spMkLst>
        </pc:spChg>
      </pc:sldChg>
      <pc:sldMasterChg chg="delSldLayout">
        <pc:chgData name="Niels Magnus Christensen" userId="f070d0d2-aefe-4531-8fcf-a79ac56b3ec8" providerId="ADAL" clId="{DBD73646-CD09-482C-8B27-AE3EDD69729B}" dt="2026-03-15T08:38:28.899" v="28" actId="47"/>
        <pc:sldMasterMkLst>
          <pc:docMk/>
          <pc:sldMasterMk cId="0" sldId="2147483659"/>
        </pc:sldMasterMkLst>
        <pc:sldLayoutChg chg="del">
          <pc:chgData name="Niels Magnus Christensen" userId="f070d0d2-aefe-4531-8fcf-a79ac56b3ec8" providerId="ADAL" clId="{DBD73646-CD09-482C-8B27-AE3EDD69729B}" dt="2026-03-15T08:38:28.899" v="28" actId="47"/>
          <pc:sldLayoutMkLst>
            <pc:docMk/>
            <pc:sldMasterMk cId="0" sldId="2147483659"/>
            <pc:sldLayoutMk cId="0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681C5-03FC-4413-AF47-2CE4E6CFD918}" type="datetimeFigureOut">
              <a:rPr lang="da-DK" smtClean="0"/>
              <a:t>15-03-2026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F403-2D0E-4ADE-8D94-0248087A309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429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da" sz="1000">
                <a:solidFill>
                  <a:schemeClr val="dk2"/>
                </a:solidFill>
              </a:rPr>
              <a:t>‹nr.›</a:t>
            </a:fld>
            <a:endParaRPr lang="da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glMv32HV0-o" TargetMode="Externa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dk/da/dokumenter/dokumentlister/lovforslag?totalNumberOfRecords=120&amp;pageNumber=1" TargetMode="External"/><Relationship Id="rId2" Type="http://schemas.openxmlformats.org/officeDocument/2006/relationships/hyperlink" Target="https://www.ft.dk/da/udvalg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Lovgivningsprocessen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d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(demokratiske) politiske system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50818"/>
            <a:ext cx="76200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74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B3369E-EDA3-E81E-4617-F93D0731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4"/>
            <a:ext cx="2251773" cy="595499"/>
          </a:xfrm>
        </p:spPr>
        <p:txBody>
          <a:bodyPr/>
          <a:lstStyle/>
          <a:p>
            <a:r>
              <a:rPr lang="da-DK" dirty="0"/>
              <a:t>Skitse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1257CC27-80D6-396D-88C0-43D5CFFDC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763" y="0"/>
            <a:ext cx="6712295" cy="513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16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53F5C-5718-6492-315B-C7A34C5A3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Video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12C82A-B521-3357-5823-2DD2B9142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u="sng" dirty="0">
                <a:hlinkClick r:id="rId2"/>
              </a:rPr>
              <a:t>https://youtu.be/glMv32HV0-o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298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Gruppearbejde – </a:t>
            </a:r>
            <a:r>
              <a:rPr lang="da-DK"/>
              <a:t>beskriv med egne ord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11700" y="1083940"/>
            <a:ext cx="8561133" cy="3551150"/>
          </a:xfrm>
        </p:spPr>
        <p:txBody>
          <a:bodyPr/>
          <a:lstStyle/>
          <a:p>
            <a:pPr lvl="0"/>
            <a:r>
              <a:rPr lang="da-DK" dirty="0"/>
              <a:t>Hvilken rolle spiller </a:t>
            </a:r>
            <a:r>
              <a:rPr lang="da-DK" b="1" dirty="0"/>
              <a:t>udvalgene</a:t>
            </a:r>
            <a:r>
              <a:rPr lang="da-DK" dirty="0"/>
              <a:t> i lovgivningsarbejdet? Brug evt. </a:t>
            </a:r>
            <a:r>
              <a:rPr lang="da-DK" u="sng" dirty="0">
                <a:hlinkClick r:id="rId2"/>
              </a:rPr>
              <a:t>https://www.ft.dk/da/udvalg</a:t>
            </a:r>
            <a:endParaRPr lang="da-DK" dirty="0"/>
          </a:p>
          <a:p>
            <a:pPr lvl="0"/>
            <a:r>
              <a:rPr lang="da-DK" dirty="0"/>
              <a:t>Hvad er initiativfasen?</a:t>
            </a:r>
          </a:p>
          <a:p>
            <a:pPr lvl="0"/>
            <a:r>
              <a:rPr lang="da-DK" dirty="0"/>
              <a:t>Hvad er lovforberedelsesfasen?</a:t>
            </a:r>
          </a:p>
          <a:p>
            <a:pPr lvl="0"/>
            <a:r>
              <a:rPr lang="da-DK" dirty="0"/>
              <a:t>Hvad er beslutningsfasen?</a:t>
            </a:r>
          </a:p>
          <a:p>
            <a:pPr lvl="0"/>
            <a:r>
              <a:rPr lang="da-DK" dirty="0"/>
              <a:t>Hvad er implementeringsfasen?</a:t>
            </a:r>
          </a:p>
          <a:p>
            <a:pPr lvl="0"/>
            <a:r>
              <a:rPr lang="da-DK" dirty="0"/>
              <a:t>Find et eksempel på en lov. Tidsplan? og behandlinger?. Se her: </a:t>
            </a:r>
            <a:r>
              <a:rPr lang="da-DK" u="sng" dirty="0">
                <a:hlinkClick r:id="rId3"/>
              </a:rPr>
              <a:t>https://www.ft.dk/da/dokumenter/dokumentlister/lovforslag?totalNumberOfRecords=120&amp;pageNumber=1</a:t>
            </a:r>
            <a:endParaRPr lang="da-DK" dirty="0"/>
          </a:p>
          <a:p>
            <a:pPr>
              <a:spcAft>
                <a:spcPts val="600"/>
              </a:spcAft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3368212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97</Words>
  <Application>Microsoft Office PowerPoint</Application>
  <PresentationFormat>Skærmshow (16:9)</PresentationFormat>
  <Paragraphs>12</Paragraphs>
  <Slides>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Lovgivningsprocessen</vt:lpstr>
      <vt:lpstr>Det (demokratiske) politiske system</vt:lpstr>
      <vt:lpstr>Skitse</vt:lpstr>
      <vt:lpstr>Video</vt:lpstr>
      <vt:lpstr>Gruppearbejde – beskriv med egne 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</dc:title>
  <dc:creator>Niels</dc:creator>
  <cp:lastModifiedBy>Niels Magnus Christensen</cp:lastModifiedBy>
  <cp:revision>40</cp:revision>
  <dcterms:modified xsi:type="dcterms:W3CDTF">2026-03-15T08:43:50Z</dcterms:modified>
</cp:coreProperties>
</file>