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56" r:id="rId3"/>
    <p:sldId id="265" r:id="rId4"/>
    <p:sldId id="259" r:id="rId5"/>
    <p:sldId id="280" r:id="rId6"/>
    <p:sldId id="273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36C1E-2082-48F1-AC1A-923E855EC64D}" v="41" dt="2026-03-25T16:56:25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Hansen" userId="d05081c7-bfa3-45a8-8452-068786f7da51" providerId="ADAL" clId="{1736CBCD-4E0F-4920-AB2D-5EF1B5E08A1F}"/>
    <pc:docChg chg="undo custSel addSld delSld modSld sldOrd">
      <pc:chgData name="Emma Hansen" userId="d05081c7-bfa3-45a8-8452-068786f7da51" providerId="ADAL" clId="{1736CBCD-4E0F-4920-AB2D-5EF1B5E08A1F}" dt="2026-04-09T07:30:40.437" v="1999" actId="47"/>
      <pc:docMkLst>
        <pc:docMk/>
      </pc:docMkLst>
      <pc:sldChg chg="modSp mod">
        <pc:chgData name="Emma Hansen" userId="d05081c7-bfa3-45a8-8452-068786f7da51" providerId="ADAL" clId="{1736CBCD-4E0F-4920-AB2D-5EF1B5E08A1F}" dt="2026-03-25T15:12:04.981" v="1474" actId="14826"/>
        <pc:sldMkLst>
          <pc:docMk/>
          <pc:sldMk cId="573201668" sldId="256"/>
        </pc:sldMkLst>
        <pc:spChg chg="mod">
          <ac:chgData name="Emma Hansen" userId="d05081c7-bfa3-45a8-8452-068786f7da51" providerId="ADAL" clId="{1736CBCD-4E0F-4920-AB2D-5EF1B5E08A1F}" dt="2026-03-25T15:08:46.438" v="1459" actId="20577"/>
          <ac:spMkLst>
            <pc:docMk/>
            <pc:sldMk cId="573201668" sldId="256"/>
            <ac:spMk id="2" creationId="{11E674A9-2CA8-9CBF-0E5E-AFFAE90F3DD6}"/>
          </ac:spMkLst>
        </pc:spChg>
        <pc:picChg chg="mod modCrop">
          <ac:chgData name="Emma Hansen" userId="d05081c7-bfa3-45a8-8452-068786f7da51" providerId="ADAL" clId="{1736CBCD-4E0F-4920-AB2D-5EF1B5E08A1F}" dt="2026-03-25T15:12:04.981" v="1474" actId="14826"/>
          <ac:picMkLst>
            <pc:docMk/>
            <pc:sldMk cId="573201668" sldId="256"/>
            <ac:picMk id="5" creationId="{E422AC9C-7F73-1213-A89A-30A71076FB4C}"/>
          </ac:picMkLst>
        </pc:picChg>
      </pc:sldChg>
      <pc:sldChg chg="addSp delSp modSp mod">
        <pc:chgData name="Emma Hansen" userId="d05081c7-bfa3-45a8-8452-068786f7da51" providerId="ADAL" clId="{1736CBCD-4E0F-4920-AB2D-5EF1B5E08A1F}" dt="2026-03-25T15:21:50.912" v="1631" actId="14100"/>
        <pc:sldMkLst>
          <pc:docMk/>
          <pc:sldMk cId="3021550698" sldId="259"/>
        </pc:sldMkLst>
        <pc:spChg chg="mod">
          <ac:chgData name="Emma Hansen" userId="d05081c7-bfa3-45a8-8452-068786f7da51" providerId="ADAL" clId="{1736CBCD-4E0F-4920-AB2D-5EF1B5E08A1F}" dt="2026-03-25T15:21:50.912" v="1631" actId="14100"/>
          <ac:spMkLst>
            <pc:docMk/>
            <pc:sldMk cId="3021550698" sldId="259"/>
            <ac:spMk id="3" creationId="{DA84527E-E8F0-905B-0E96-AE09F4FC3DB9}"/>
          </ac:spMkLst>
        </pc:spChg>
        <pc:picChg chg="add mod">
          <ac:chgData name="Emma Hansen" userId="d05081c7-bfa3-45a8-8452-068786f7da51" providerId="ADAL" clId="{1736CBCD-4E0F-4920-AB2D-5EF1B5E08A1F}" dt="2026-03-25T15:12:44.448" v="1484"/>
          <ac:picMkLst>
            <pc:docMk/>
            <pc:sldMk cId="3021550698" sldId="259"/>
            <ac:picMk id="4" creationId="{79FDAC02-0991-51DA-8953-5125CE7FBAF0}"/>
          </ac:picMkLst>
        </pc:picChg>
      </pc:sldChg>
      <pc:sldChg chg="addSp delSp modSp mod">
        <pc:chgData name="Emma Hansen" userId="d05081c7-bfa3-45a8-8452-068786f7da51" providerId="ADAL" clId="{1736CBCD-4E0F-4920-AB2D-5EF1B5E08A1F}" dt="2026-03-25T15:12:39.770" v="1482" actId="20577"/>
        <pc:sldMkLst>
          <pc:docMk/>
          <pc:sldMk cId="113079273" sldId="265"/>
        </pc:sldMkLst>
        <pc:spChg chg="mod">
          <ac:chgData name="Emma Hansen" userId="d05081c7-bfa3-45a8-8452-068786f7da51" providerId="ADAL" clId="{1736CBCD-4E0F-4920-AB2D-5EF1B5E08A1F}" dt="2026-03-25T15:12:39.770" v="1482" actId="20577"/>
          <ac:spMkLst>
            <pc:docMk/>
            <pc:sldMk cId="113079273" sldId="265"/>
            <ac:spMk id="3" creationId="{5984AF2E-6B68-638C-D2C8-3ADA76339CC4}"/>
          </ac:spMkLst>
        </pc:spChg>
        <pc:picChg chg="add mod">
          <ac:chgData name="Emma Hansen" userId="d05081c7-bfa3-45a8-8452-068786f7da51" providerId="ADAL" clId="{1736CBCD-4E0F-4920-AB2D-5EF1B5E08A1F}" dt="2026-03-25T15:12:29.806" v="1477"/>
          <ac:picMkLst>
            <pc:docMk/>
            <pc:sldMk cId="113079273" sldId="265"/>
            <ac:picMk id="4" creationId="{058A7FC6-089C-FCE3-0CE0-CD1E0C35F901}"/>
          </ac:picMkLst>
        </pc:picChg>
      </pc:sldChg>
      <pc:sldChg chg="addSp delSp modSp del mod">
        <pc:chgData name="Emma Hansen" userId="d05081c7-bfa3-45a8-8452-068786f7da51" providerId="ADAL" clId="{1736CBCD-4E0F-4920-AB2D-5EF1B5E08A1F}" dt="2026-04-09T07:30:24.774" v="1997" actId="47"/>
        <pc:sldMkLst>
          <pc:docMk/>
          <pc:sldMk cId="4085897360" sldId="268"/>
        </pc:sldMkLst>
      </pc:sldChg>
      <pc:sldChg chg="addSp delSp modSp mod">
        <pc:chgData name="Emma Hansen" userId="d05081c7-bfa3-45a8-8452-068786f7da51" providerId="ADAL" clId="{1736CBCD-4E0F-4920-AB2D-5EF1B5E08A1F}" dt="2026-03-25T16:46:18.735" v="1703"/>
        <pc:sldMkLst>
          <pc:docMk/>
          <pc:sldMk cId="4232525526" sldId="273"/>
        </pc:sldMkLst>
        <pc:spChg chg="mod">
          <ac:chgData name="Emma Hansen" userId="d05081c7-bfa3-45a8-8452-068786f7da51" providerId="ADAL" clId="{1736CBCD-4E0F-4920-AB2D-5EF1B5E08A1F}" dt="2026-03-25T09:12:22.363" v="247" actId="20577"/>
          <ac:spMkLst>
            <pc:docMk/>
            <pc:sldMk cId="4232525526" sldId="273"/>
            <ac:spMk id="2" creationId="{1852C1EC-BA48-1D82-6C65-088121C1076B}"/>
          </ac:spMkLst>
        </pc:spChg>
        <pc:spChg chg="mod">
          <ac:chgData name="Emma Hansen" userId="d05081c7-bfa3-45a8-8452-068786f7da51" providerId="ADAL" clId="{1736CBCD-4E0F-4920-AB2D-5EF1B5E08A1F}" dt="2026-03-25T16:40:44.201" v="1678" actId="20577"/>
          <ac:spMkLst>
            <pc:docMk/>
            <pc:sldMk cId="4232525526" sldId="273"/>
            <ac:spMk id="3" creationId="{33C8AC71-FB92-BF9A-C171-36D385DD65A0}"/>
          </ac:spMkLst>
        </pc:spChg>
        <pc:picChg chg="add mod">
          <ac:chgData name="Emma Hansen" userId="d05081c7-bfa3-45a8-8452-068786f7da51" providerId="ADAL" clId="{1736CBCD-4E0F-4920-AB2D-5EF1B5E08A1F}" dt="2026-03-25T16:46:18.735" v="1703"/>
          <ac:picMkLst>
            <pc:docMk/>
            <pc:sldMk cId="4232525526" sldId="273"/>
            <ac:picMk id="4" creationId="{5463021C-0077-796E-FB30-07CEB479BC06}"/>
          </ac:picMkLst>
        </pc:picChg>
      </pc:sldChg>
      <pc:sldChg chg="modSp add del mod ord">
        <pc:chgData name="Emma Hansen" userId="d05081c7-bfa3-45a8-8452-068786f7da51" providerId="ADAL" clId="{1736CBCD-4E0F-4920-AB2D-5EF1B5E08A1F}" dt="2026-04-09T07:30:36.932" v="1998" actId="47"/>
        <pc:sldMkLst>
          <pc:docMk/>
          <pc:sldMk cId="2156041161" sldId="277"/>
        </pc:sldMkLst>
        <pc:spChg chg="mod">
          <ac:chgData name="Emma Hansen" userId="d05081c7-bfa3-45a8-8452-068786f7da51" providerId="ADAL" clId="{1736CBCD-4E0F-4920-AB2D-5EF1B5E08A1F}" dt="2026-03-25T09:39:19.778" v="646" actId="20577"/>
          <ac:spMkLst>
            <pc:docMk/>
            <pc:sldMk cId="2156041161" sldId="277"/>
            <ac:spMk id="2" creationId="{FD6165B4-260C-7FF1-4DDB-EAE4CB6E979A}"/>
          </ac:spMkLst>
        </pc:spChg>
        <pc:spChg chg="mod">
          <ac:chgData name="Emma Hansen" userId="d05081c7-bfa3-45a8-8452-068786f7da51" providerId="ADAL" clId="{1736CBCD-4E0F-4920-AB2D-5EF1B5E08A1F}" dt="2026-03-25T16:38:18.415" v="1663" actId="20577"/>
          <ac:spMkLst>
            <pc:docMk/>
            <pc:sldMk cId="2156041161" sldId="277"/>
            <ac:spMk id="3" creationId="{CBFB0CBA-2093-049C-3D63-78356212EF3A}"/>
          </ac:spMkLst>
        </pc:spChg>
        <pc:picChg chg="mod">
          <ac:chgData name="Emma Hansen" userId="d05081c7-bfa3-45a8-8452-068786f7da51" providerId="ADAL" clId="{1736CBCD-4E0F-4920-AB2D-5EF1B5E08A1F}" dt="2026-03-25T09:40:03.385" v="648" actId="14826"/>
          <ac:picMkLst>
            <pc:docMk/>
            <pc:sldMk cId="2156041161" sldId="277"/>
            <ac:picMk id="5" creationId="{B53F4EA8-92B6-4644-18BC-4BCE7459A613}"/>
          </ac:picMkLst>
        </pc:picChg>
      </pc:sldChg>
      <pc:sldChg chg="addSp modSp add del mod ord setBg">
        <pc:chgData name="Emma Hansen" userId="d05081c7-bfa3-45a8-8452-068786f7da51" providerId="ADAL" clId="{1736CBCD-4E0F-4920-AB2D-5EF1B5E08A1F}" dt="2026-04-09T07:30:40.437" v="1999" actId="47"/>
        <pc:sldMkLst>
          <pc:docMk/>
          <pc:sldMk cId="1352929329" sldId="278"/>
        </pc:sldMkLst>
        <pc:spChg chg="mod">
          <ac:chgData name="Emma Hansen" userId="d05081c7-bfa3-45a8-8452-068786f7da51" providerId="ADAL" clId="{1736CBCD-4E0F-4920-AB2D-5EF1B5E08A1F}" dt="2026-03-25T14:58:34.663" v="1217" actId="26606"/>
          <ac:spMkLst>
            <pc:docMk/>
            <pc:sldMk cId="1352929329" sldId="278"/>
            <ac:spMk id="3" creationId="{823BD4E8-268D-82EA-6CAD-A23DA845CA12}"/>
          </ac:spMkLst>
        </pc:spChg>
        <pc:spChg chg="mod">
          <ac:chgData name="Emma Hansen" userId="d05081c7-bfa3-45a8-8452-068786f7da51" providerId="ADAL" clId="{1736CBCD-4E0F-4920-AB2D-5EF1B5E08A1F}" dt="2026-03-25T17:02:51.418" v="1996" actId="255"/>
          <ac:spMkLst>
            <pc:docMk/>
            <pc:sldMk cId="1352929329" sldId="278"/>
            <ac:spMk id="7" creationId="{787DFD05-7BCF-B4D1-474E-0BF4CE9D1876}"/>
          </ac:spMkLst>
        </pc:spChg>
        <pc:spChg chg="add">
          <ac:chgData name="Emma Hansen" userId="d05081c7-bfa3-45a8-8452-068786f7da51" providerId="ADAL" clId="{1736CBCD-4E0F-4920-AB2D-5EF1B5E08A1F}" dt="2026-03-25T14:58:34.663" v="1217" actId="26606"/>
          <ac:spMkLst>
            <pc:docMk/>
            <pc:sldMk cId="1352929329" sldId="278"/>
            <ac:spMk id="12" creationId="{F13C74B1-5B17-4795-BED0-7140497B445A}"/>
          </ac:spMkLst>
        </pc:spChg>
        <pc:spChg chg="add">
          <ac:chgData name="Emma Hansen" userId="d05081c7-bfa3-45a8-8452-068786f7da51" providerId="ADAL" clId="{1736CBCD-4E0F-4920-AB2D-5EF1B5E08A1F}" dt="2026-03-25T14:58:34.663" v="1217" actId="26606"/>
          <ac:spMkLst>
            <pc:docMk/>
            <pc:sldMk cId="1352929329" sldId="278"/>
            <ac:spMk id="14" creationId="{D4974D33-8DC5-464E-8C6D-BE58F0669C17}"/>
          </ac:spMkLst>
        </pc:spChg>
        <pc:picChg chg="add mod">
          <ac:chgData name="Emma Hansen" userId="d05081c7-bfa3-45a8-8452-068786f7da51" providerId="ADAL" clId="{1736CBCD-4E0F-4920-AB2D-5EF1B5E08A1F}" dt="2026-03-25T14:59:17.645" v="1241" actId="14100"/>
          <ac:picMkLst>
            <pc:docMk/>
            <pc:sldMk cId="1352929329" sldId="278"/>
            <ac:picMk id="2" creationId="{02644665-8980-EAED-B216-8CBFDA6846CF}"/>
          </ac:picMkLst>
        </pc:picChg>
      </pc:sldChg>
      <pc:sldChg chg="modSp add mod ord">
        <pc:chgData name="Emma Hansen" userId="d05081c7-bfa3-45a8-8452-068786f7da51" providerId="ADAL" clId="{1736CBCD-4E0F-4920-AB2D-5EF1B5E08A1F}" dt="2026-03-25T16:52:45.356" v="1776" actId="20577"/>
        <pc:sldMkLst>
          <pc:docMk/>
          <pc:sldMk cId="3546466368" sldId="279"/>
        </pc:sldMkLst>
        <pc:spChg chg="mod">
          <ac:chgData name="Emma Hansen" userId="d05081c7-bfa3-45a8-8452-068786f7da51" providerId="ADAL" clId="{1736CBCD-4E0F-4920-AB2D-5EF1B5E08A1F}" dt="2026-03-25T15:00:44.462" v="1285" actId="14100"/>
          <ac:spMkLst>
            <pc:docMk/>
            <pc:sldMk cId="3546466368" sldId="279"/>
            <ac:spMk id="3" creationId="{F4630FEE-32BA-9DF9-1CD0-B05245CC2DD0}"/>
          </ac:spMkLst>
        </pc:spChg>
        <pc:spChg chg="mod">
          <ac:chgData name="Emma Hansen" userId="d05081c7-bfa3-45a8-8452-068786f7da51" providerId="ADAL" clId="{1736CBCD-4E0F-4920-AB2D-5EF1B5E08A1F}" dt="2026-03-25T16:52:45.356" v="1776" actId="20577"/>
          <ac:spMkLst>
            <pc:docMk/>
            <pc:sldMk cId="3546466368" sldId="279"/>
            <ac:spMk id="7" creationId="{C11C468D-11E1-BD11-95B4-2DB810E91CB0}"/>
          </ac:spMkLst>
        </pc:spChg>
        <pc:picChg chg="mod">
          <ac:chgData name="Emma Hansen" userId="d05081c7-bfa3-45a8-8452-068786f7da51" providerId="ADAL" clId="{1736CBCD-4E0F-4920-AB2D-5EF1B5E08A1F}" dt="2026-03-25T14:59:53.863" v="1252" actId="1076"/>
          <ac:picMkLst>
            <pc:docMk/>
            <pc:sldMk cId="3546466368" sldId="279"/>
            <ac:picMk id="2" creationId="{8D494CCD-3CC5-85A2-2E84-4990A759EEAF}"/>
          </ac:picMkLst>
        </pc:picChg>
      </pc:sldChg>
      <pc:sldChg chg="addSp delSp modSp add mod ord">
        <pc:chgData name="Emma Hansen" userId="d05081c7-bfa3-45a8-8452-068786f7da51" providerId="ADAL" clId="{1736CBCD-4E0F-4920-AB2D-5EF1B5E08A1F}" dt="2026-03-25T16:46:36.859" v="1704" actId="20577"/>
        <pc:sldMkLst>
          <pc:docMk/>
          <pc:sldMk cId="3507769189" sldId="280"/>
        </pc:sldMkLst>
        <pc:spChg chg="mod">
          <ac:chgData name="Emma Hansen" userId="d05081c7-bfa3-45a8-8452-068786f7da51" providerId="ADAL" clId="{1736CBCD-4E0F-4920-AB2D-5EF1B5E08A1F}" dt="2026-03-25T16:46:36.859" v="1704" actId="20577"/>
          <ac:spMkLst>
            <pc:docMk/>
            <pc:sldMk cId="3507769189" sldId="280"/>
            <ac:spMk id="2" creationId="{8B266B87-951D-DB87-1A7A-8F87FF0AEE04}"/>
          </ac:spMkLst>
        </pc:spChg>
        <pc:picChg chg="add del mod modCrop">
          <ac:chgData name="Emma Hansen" userId="d05081c7-bfa3-45a8-8452-068786f7da51" providerId="ADAL" clId="{1736CBCD-4E0F-4920-AB2D-5EF1B5E08A1F}" dt="2026-03-25T16:45:06.249" v="1688" actId="18131"/>
          <ac:picMkLst>
            <pc:docMk/>
            <pc:sldMk cId="3507769189" sldId="280"/>
            <ac:picMk id="5" creationId="{5BF869C1-9CFB-638C-CB3D-1CE463AD9E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1C38-474E-474A-B97B-B714E3FE998A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171B-2931-4F5D-A8D0-D61EEC1695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43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83014-78AC-A79A-515E-A55887A0F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CB6A3D7-FAA6-AAA2-DE02-EB6AF54DF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B91E93-3054-7225-9DF9-0BE00C2E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C4A2D3-39E7-6D5B-1B20-54BD42E1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85E1CC-30FE-AE42-94F3-43668A1D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3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6F631-8CAD-A17B-4FE9-86B6700A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BF0D9B-B96D-4AD9-4D28-0B579067D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5F59DA2-28CC-A2D2-33E4-BEF148CA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558613-12CF-FF00-48DB-B3B736C0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2E36E0-DCE9-02DC-7CF3-0DCE73D6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80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52D339E-C7A5-57F2-945A-A99416A3A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3A69A4D-5A5A-72C5-0F7E-77DD65FB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66CD59-6115-768B-F36F-9DA84099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E43B0C-7116-E46C-F427-EAEE91FC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08A9DE-2BD4-60CB-088D-3A93F375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63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3CBE9-AB17-548A-3497-A922CA54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99E3ED-FB9C-1F14-D4FB-60A1AD0DE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D0E935-9569-A36F-4A32-1CC127D7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9F689A-9E7E-4D56-E117-CBFE4E0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F6E3C6-4E22-19D6-FFB3-71706C6F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939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8849D-B32D-9FB3-8FD1-164FFC9E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C64F13-C3EB-901C-7AA7-FC18B970E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579311-91B4-38BB-3A85-E002D36B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EE26D51-1E3F-9D55-3309-6AA169BC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65B5AF-0C33-8910-77A9-DD784B02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004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3FF68-0ADC-65CB-2566-637DE08F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75A45C-2F0E-CE74-EEDE-776F2314A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E3F1C2-EDE9-CBD9-44F8-3C6B5B919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79BD0E-3007-C555-7525-7EF355CF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152DC0-66CD-ECBB-ACEC-C17DFACE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B58AEDF-BC3B-D242-78D0-2BCEAE6D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11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18E1E-BF61-0A82-ABF0-158EABDE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8465FD-5A29-3B6B-6C2A-6CB8EFCA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7EB387-55A4-33A3-8F46-18B59142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A0112EA-AD23-5795-C4DD-8160F41A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4F31C40-C64D-46AE-1180-213E55C6E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239A47A-2DF4-EA18-B1E6-5EDF1493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C47340F-3509-E145-A8E0-0C300638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CBFF1E3-AE5C-901D-8062-59900E11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78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17E5E-EDBF-A711-CBD3-06E60C3A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9069193-A290-2CF0-24AE-7A4804C4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139C599-0CB9-6D28-57AF-08D99C4A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3DC272-9AEC-8E00-B7B9-A882AEF8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24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039BD04-87B2-6518-4758-113C47EF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EEDB3BF-7730-A612-C738-338C4806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525777A-F2AC-2088-7941-04F28965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41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12982-334A-25D4-325A-AD1BA766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F61937-82F1-6780-41AF-0384F31B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B6A19D-4A56-F546-6833-E5F7BCD17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F964FC-C713-402F-4EEB-D6C1E0AD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1D3D6F-715B-C29A-0975-0CB06E3A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8590B9-C141-1058-DC65-268D680F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19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0B10D-354D-F599-DB28-957F685C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B46A3F6-9469-699C-841C-B6BDACE83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DFCA24-2107-C317-6B2A-671BCFEB0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F501E6B-FD1F-8F5D-BE7A-A73067C6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5E11BF-CD99-05B1-66B6-6FFEF431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AAD8AD6-9823-7053-B89D-FD510568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67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C60F1A9-65AF-7DE6-2757-6429AAB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BAD6AA-B925-4FDA-0F8F-B1B49B62E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8636F9-54B8-2CC8-5A5B-6585FD8EB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2230F-8B1F-4B52-951F-C7C9C5D329DF}" type="datetimeFigureOut">
              <a:rPr lang="da-DK" smtClean="0"/>
              <a:t>09-04-2026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CEB492-66EA-E825-621C-8A4D86687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4E7C40-C90C-F55C-C2C9-E901B2CC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DE70C-76DD-4C44-AEC2-B2D9AFFDF6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2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9D621B-50B0-D0CC-C1DA-70AD8E746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FEA96B2-6C78-9D41-5FB8-B6CC11360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4630FEE-32BA-9DF9-1CD0-B05245CC2DD0}"/>
              </a:ext>
            </a:extLst>
          </p:cNvPr>
          <p:cNvSpPr txBox="1">
            <a:spLocks/>
          </p:cNvSpPr>
          <p:nvPr/>
        </p:nvSpPr>
        <p:spPr>
          <a:xfrm>
            <a:off x="640079" y="325369"/>
            <a:ext cx="6424750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dirty="0"/>
              <a:t>Der </a:t>
            </a:r>
            <a:r>
              <a:rPr lang="en-US" sz="5400" dirty="0" err="1"/>
              <a:t>Tagesplan</a:t>
            </a:r>
            <a:r>
              <a:rPr lang="en-US" sz="5400" dirty="0"/>
              <a:t> – 26.03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C301695E-F8C8-3AE2-2A07-4F3B67D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11C468D-11E1-BD11-95B4-2DB810E91CB0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8536577" cy="3564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000" b="1" dirty="0"/>
              <a:t>09.40-09.50	</a:t>
            </a:r>
            <a:r>
              <a:rPr lang="en-US" sz="2000" b="1" dirty="0" err="1"/>
              <a:t>Willkommen</a:t>
            </a:r>
            <a:endParaRPr lang="en-US" sz="2000" b="1" dirty="0"/>
          </a:p>
          <a:p>
            <a:pPr algn="l">
              <a:spcAft>
                <a:spcPts val="600"/>
              </a:spcAft>
            </a:pPr>
            <a:endParaRPr lang="en-US" sz="2000" b="1" dirty="0"/>
          </a:p>
          <a:p>
            <a:pPr algn="l">
              <a:spcAft>
                <a:spcPts val="600"/>
              </a:spcAft>
            </a:pPr>
            <a:r>
              <a:rPr lang="en-US" sz="2000" b="1" dirty="0"/>
              <a:t>09.50-10.15	</a:t>
            </a:r>
            <a:r>
              <a:rPr lang="de-DE" sz="2000" b="1" dirty="0"/>
              <a:t>„Das Wunder von Bern“</a:t>
            </a:r>
          </a:p>
          <a:p>
            <a:pPr algn="l">
              <a:spcAft>
                <a:spcPts val="600"/>
              </a:spcAft>
            </a:pPr>
            <a:r>
              <a:rPr lang="de-DE" sz="2000" b="1" dirty="0"/>
              <a:t>		</a:t>
            </a:r>
            <a:r>
              <a:rPr lang="de-DE" sz="2000" dirty="0"/>
              <a:t> Stand, Themen und Abschluss</a:t>
            </a:r>
            <a:endParaRPr lang="en-US" sz="2000" b="1" dirty="0"/>
          </a:p>
          <a:p>
            <a:pPr algn="l">
              <a:spcAft>
                <a:spcPts val="600"/>
              </a:spcAft>
            </a:pPr>
            <a:endParaRPr lang="en-US" sz="2000" b="1" dirty="0"/>
          </a:p>
          <a:p>
            <a:pPr algn="l">
              <a:spcAft>
                <a:spcPts val="600"/>
              </a:spcAft>
            </a:pPr>
            <a:r>
              <a:rPr lang="en-US" sz="2000" b="1" dirty="0"/>
              <a:t>10.15-10.35	Neuer Text: </a:t>
            </a:r>
            <a:r>
              <a:rPr lang="de-DE" sz="2000" b="1" dirty="0"/>
              <a:t>„Fußballweltmeister “</a:t>
            </a:r>
            <a:endParaRPr lang="en-US" sz="2000" b="1" dirty="0"/>
          </a:p>
          <a:p>
            <a:pPr algn="l">
              <a:spcAft>
                <a:spcPts val="600"/>
              </a:spcAft>
            </a:pPr>
            <a:r>
              <a:rPr lang="en-US" sz="2000" b="1" dirty="0"/>
              <a:t>		</a:t>
            </a:r>
            <a:r>
              <a:rPr lang="de-DE" sz="2000" dirty="0"/>
              <a:t>Fragen zum Text</a:t>
            </a:r>
          </a:p>
          <a:p>
            <a:pPr algn="l">
              <a:spcAft>
                <a:spcPts val="600"/>
              </a:spcAft>
            </a:pPr>
            <a:endParaRPr lang="en-US" sz="2000" b="1" dirty="0"/>
          </a:p>
          <a:p>
            <a:pPr algn="l">
              <a:spcAft>
                <a:spcPts val="600"/>
              </a:spcAft>
            </a:pPr>
            <a:r>
              <a:rPr lang="en-US" sz="2000" b="1" dirty="0"/>
              <a:t>10.35-10.50	</a:t>
            </a:r>
            <a:r>
              <a:rPr lang="en-US" sz="2000" b="1" dirty="0" err="1"/>
              <a:t>Praktisk</a:t>
            </a:r>
            <a:r>
              <a:rPr lang="en-US" sz="2000" b="1" dirty="0"/>
              <a:t> info om </a:t>
            </a:r>
            <a:r>
              <a:rPr lang="en-US" sz="2000" b="1" dirty="0" err="1"/>
              <a:t>terminsprøve</a:t>
            </a:r>
            <a:endParaRPr lang="en-US" sz="2000" b="1" dirty="0"/>
          </a:p>
          <a:p>
            <a:pPr algn="l">
              <a:spcAft>
                <a:spcPts val="600"/>
              </a:spcAft>
            </a:pPr>
            <a:r>
              <a:rPr lang="en-US" sz="2000" dirty="0"/>
              <a:t>		</a:t>
            </a:r>
            <a:r>
              <a:rPr lang="en-US" sz="2000" dirty="0" err="1"/>
              <a:t>Ønsker</a:t>
            </a:r>
            <a:r>
              <a:rPr lang="en-US" sz="2000" dirty="0"/>
              <a:t>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D494CCD-3CC5-85A2-2E84-4990A759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4" b="99317" l="9953" r="99854">
                        <a14:foregroundMark x1="77492" y1="33545" x2="61197" y2="84582"/>
                        <a14:foregroundMark x1="61197" y1="84582" x2="70076" y2="81434"/>
                        <a14:foregroundMark x1="70076" y1="81434" x2="82387" y2="53037"/>
                        <a14:foregroundMark x1="82387" y1="53037" x2="92422" y2="57843"/>
                        <a14:foregroundMark x1="92422" y1="57843" x2="94113" y2="95194"/>
                        <a14:foregroundMark x1="94113" y1="95194" x2="93625" y2="96609"/>
                        <a14:foregroundMark x1="83867" y1="29300" x2="94812" y2="37668"/>
                        <a14:foregroundMark x1="94812" y1="37668" x2="89478" y2="42498"/>
                        <a14:foregroundMark x1="89478" y1="42498" x2="81460" y2="38253"/>
                        <a14:foregroundMark x1="81460" y1="38253" x2="91169" y2="56599"/>
                        <a14:foregroundMark x1="91169" y1="56599" x2="84778" y2="63235"/>
                        <a14:foregroundMark x1="84778" y1="63235" x2="87722" y2="85509"/>
                        <a14:foregroundMark x1="87722" y1="85509" x2="76923" y2="91852"/>
                        <a14:foregroundMark x1="76923" y1="91852" x2="68662" y2="90778"/>
                        <a14:foregroundMark x1="68662" y1="90778" x2="76110" y2="83996"/>
                        <a14:foregroundMark x1="76110" y1="83996" x2="82908" y2="55965"/>
                        <a14:foregroundMark x1="82908" y1="55965" x2="80745" y2="31374"/>
                        <a14:foregroundMark x1="80745" y1="31374" x2="72402" y2="68163"/>
                        <a14:foregroundMark x1="66450" y1="84704" x2="86746" y2="94218"/>
                        <a14:foregroundMark x1="86746" y1="94218" x2="95105" y2="61308"/>
                        <a14:foregroundMark x1="95105" y1="61308" x2="93771" y2="48036"/>
                        <a14:foregroundMark x1="93771" y1="48036" x2="98959" y2="78727"/>
                        <a14:foregroundMark x1="98959" y1="78727" x2="92665" y2="40717"/>
                        <a14:foregroundMark x1="92665" y1="40717" x2="87575" y2="32691"/>
                        <a14:foregroundMark x1="87575" y1="32691" x2="81574" y2="28739"/>
                        <a14:foregroundMark x1="81574" y1="28739" x2="75199" y2="32984"/>
                        <a14:foregroundMark x1="75199" y1="32984" x2="77639" y2="23396"/>
                        <a14:foregroundMark x1="77639" y1="23396" x2="93316" y2="32569"/>
                        <a14:foregroundMark x1="93316" y1="32569" x2="99854" y2="73457"/>
                        <a14:foregroundMark x1="62205" y1="95535" x2="86128" y2="99195"/>
                        <a14:foregroundMark x1="86128" y1="99195" x2="60237" y2="99317"/>
                        <a14:foregroundMark x1="60237" y1="99317" x2="59798" y2="95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8" r="-1" b="-1"/>
          <a:stretch>
            <a:fillRect/>
          </a:stretch>
        </p:blipFill>
        <p:spPr>
          <a:xfrm>
            <a:off x="6433457" y="1118376"/>
            <a:ext cx="5757020" cy="573962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646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E674A9-2CA8-9CBF-0E5E-AFFAE90F3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de-DE" sz="5400" dirty="0"/>
              <a:t>Das Wunder von Bern</a:t>
            </a:r>
            <a:endParaRPr lang="da-DK" sz="5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422AC9C-7F73-1213-A89A-30A71076F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5455" r="2428" b="2351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0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6E279C-AD3A-34D0-FBA7-7CADF03C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6E791B-5B4B-83DD-4865-A0ADE51C1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 err="1"/>
              <a:t>Summeøvelse</a:t>
            </a:r>
            <a:endParaRPr lang="en-US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984AF2E-6B68-638C-D2C8-3ADA76339CC4}"/>
              </a:ext>
            </a:extLst>
          </p:cNvPr>
          <p:cNvSpPr txBox="1">
            <a:spLocks/>
          </p:cNvSpPr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i="1" dirty="0" err="1"/>
              <a:t>Welche</a:t>
            </a:r>
            <a:r>
              <a:rPr lang="en-US" sz="4000" i="1" dirty="0"/>
              <a:t> </a:t>
            </a:r>
            <a:r>
              <a:rPr lang="en-US" sz="4000" i="1" dirty="0" err="1"/>
              <a:t>Themen</a:t>
            </a:r>
            <a:r>
              <a:rPr lang="en-US" sz="4000" i="1" dirty="0"/>
              <a:t> </a:t>
            </a:r>
            <a:r>
              <a:rPr lang="en-US" sz="4000" i="1" dirty="0" err="1"/>
              <a:t>werden</a:t>
            </a:r>
            <a:r>
              <a:rPr lang="en-US" sz="4000" i="1" dirty="0"/>
              <a:t> </a:t>
            </a:r>
            <a:r>
              <a:rPr lang="en-US" sz="4000" i="1" dirty="0" err="1"/>
              <a:t>im</a:t>
            </a:r>
            <a:r>
              <a:rPr lang="en-US" sz="4000" i="1" dirty="0"/>
              <a:t> Film </a:t>
            </a:r>
            <a:r>
              <a:rPr lang="en-US" sz="4000" i="1" dirty="0" err="1"/>
              <a:t>behandelt</a:t>
            </a:r>
            <a:r>
              <a:rPr lang="en-US" sz="4000" i="1" dirty="0"/>
              <a:t>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58A7FC6-089C-FCE3-0CE0-CD1E0C35F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5455" r="2428" b="2351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07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43105-66A3-A0FB-04AF-31164F548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53B005-D299-A9A1-0CD6-7FA6BB7D0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Themen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A84527E-E8F0-905B-0E96-AE09F4FC3DB9}"/>
              </a:ext>
            </a:extLst>
          </p:cNvPr>
          <p:cNvSpPr txBox="1">
            <a:spLocks/>
          </p:cNvSpPr>
          <p:nvPr/>
        </p:nvSpPr>
        <p:spPr>
          <a:xfrm>
            <a:off x="5297762" y="2706624"/>
            <a:ext cx="612742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de-DE" sz="2400" b="1" dirty="0">
                <a:latin typeface="+mn-lt"/>
                <a:ea typeface="+mn-ea"/>
                <a:cs typeface="+mn-cs"/>
              </a:rPr>
              <a:t>Fußball als… </a:t>
            </a:r>
          </a:p>
          <a:p>
            <a:pPr algn="l">
              <a:spcAft>
                <a:spcPts val="600"/>
              </a:spcAft>
            </a:pPr>
            <a:r>
              <a:rPr lang="de-DE" sz="2400" dirty="0">
                <a:latin typeface="+mn-lt"/>
                <a:ea typeface="+mn-ea"/>
                <a:cs typeface="+mn-cs"/>
              </a:rPr>
              <a:t>1) „Wunder“, das Hoffnung und Teamgeist stiftet </a:t>
            </a:r>
          </a:p>
          <a:p>
            <a:pPr algn="l">
              <a:spcAft>
                <a:spcPts val="600"/>
              </a:spcAft>
            </a:pPr>
            <a:endParaRPr lang="de-DE" sz="24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r>
              <a:rPr lang="de-DE" sz="2400" dirty="0">
                <a:latin typeface="+mn-lt"/>
                <a:ea typeface="+mn-ea"/>
                <a:cs typeface="+mn-cs"/>
              </a:rPr>
              <a:t>2) Ein Sport, der eine nach dem Krieg getrennte Nation wieder vereint und versöhnt</a:t>
            </a:r>
          </a:p>
          <a:p>
            <a:pPr algn="l">
              <a:spcAft>
                <a:spcPts val="600"/>
              </a:spcAft>
            </a:pPr>
            <a:endParaRPr lang="de-DE" sz="24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r>
              <a:rPr lang="de-DE" sz="2400" dirty="0">
                <a:latin typeface="+mn-lt"/>
                <a:ea typeface="+mn-ea"/>
                <a:cs typeface="+mn-cs"/>
              </a:rPr>
              <a:t>3) Ein Symbol für Neubeginn, Zusammenhalt und Wiederaufbau in einer Zeit der Ruinen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9FDAC02-0991-51DA-8953-5125CE7FB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5455" r="2428" b="2351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155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36BB5-D6DB-F2F1-2703-6FD164BB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68A959-76CB-F514-0B01-E049E5E24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266B87-951D-DB87-1A7A-8F87FF0AE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de-DE" sz="5400" dirty="0"/>
              <a:t>Fußballweltmeister</a:t>
            </a:r>
            <a:endParaRPr lang="da-DK" sz="5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BF869C1-9CFB-638C-CB3D-1CE463AD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1738" r="48437" b="273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49E84C38-3359-186E-445E-3D7109EC5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9ED77-C1B5-2999-F93D-07A1401A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B025E6-EC05-F93E-8B42-DE4B88AA4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52C1EC-BA48-1D82-6C65-088121C1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 err="1"/>
              <a:t>Hausaufgaben</a:t>
            </a:r>
            <a:endParaRPr lang="en-US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576B4FB-1CBE-95C0-6B73-C87AD5467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3C8AC71-FB92-BF9A-C171-36D385DD65A0}"/>
              </a:ext>
            </a:extLst>
          </p:cNvPr>
          <p:cNvSpPr txBox="1">
            <a:spLocks/>
          </p:cNvSpPr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de-DE" sz="2400" dirty="0"/>
              <a:t>Bis morgen sollt ihr Seite 1–2 (bis Zeile 35) in „Fußballweltmeister“ (Delius, 1996) lesen. </a:t>
            </a:r>
          </a:p>
          <a:p>
            <a:pPr algn="l">
              <a:spcAft>
                <a:spcPts val="600"/>
              </a:spcAft>
            </a:pPr>
            <a:endParaRPr lang="de-DE" sz="2400" dirty="0"/>
          </a:p>
          <a:p>
            <a:pPr algn="l">
              <a:spcAft>
                <a:spcPts val="600"/>
              </a:spcAft>
            </a:pPr>
            <a:r>
              <a:rPr lang="de-DE" sz="2400" dirty="0"/>
              <a:t>Notiert euch, warum Fußball als „Wunder“ betrachtet wird.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463021C-0077-796E-FB30-07CEB479B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1738" r="48437" b="273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252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PowerPoint-præsentation</vt:lpstr>
      <vt:lpstr>Das Wunder von Bern</vt:lpstr>
      <vt:lpstr>Summeøvelse</vt:lpstr>
      <vt:lpstr>Themen</vt:lpstr>
      <vt:lpstr>Fußballweltmeister</vt:lpstr>
      <vt:lpstr>Hausaufgaben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Hansen</dc:creator>
  <cp:lastModifiedBy>Emma Hansen</cp:lastModifiedBy>
  <cp:revision>1</cp:revision>
  <dcterms:created xsi:type="dcterms:W3CDTF">2026-03-24T18:51:14Z</dcterms:created>
  <dcterms:modified xsi:type="dcterms:W3CDTF">2026-04-09T07:30:46Z</dcterms:modified>
</cp:coreProperties>
</file>