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92" r:id="rId2"/>
    <p:sldId id="282" r:id="rId3"/>
    <p:sldId id="259" r:id="rId4"/>
    <p:sldId id="260" r:id="rId5"/>
    <p:sldId id="289" r:id="rId6"/>
    <p:sldId id="261" r:id="rId7"/>
    <p:sldId id="276" r:id="rId8"/>
    <p:sldId id="291" r:id="rId9"/>
    <p:sldId id="285" r:id="rId10"/>
    <p:sldId id="278" r:id="rId11"/>
    <p:sldId id="279" r:id="rId12"/>
    <p:sldId id="286" r:id="rId13"/>
    <p:sldId id="288" r:id="rId14"/>
    <p:sldId id="284" r:id="rId15"/>
    <p:sldId id="280" r:id="rId16"/>
    <p:sldId id="281" r:id="rId17"/>
    <p:sldId id="28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9F78C-314E-4CA9-96EE-B01228F3A8E5}" v="2" dt="2026-04-14T13:44:12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21EAEBBD-39A7-4B6C-940F-D646BDC3516F}"/>
    <pc:docChg chg="modSld">
      <pc:chgData name="Niels Magnus Christensen" userId="f070d0d2-aefe-4531-8fcf-a79ac56b3ec8" providerId="ADAL" clId="{21EAEBBD-39A7-4B6C-940F-D646BDC3516F}" dt="2026-04-15T05:42:08.722" v="31" actId="20577"/>
      <pc:docMkLst>
        <pc:docMk/>
      </pc:docMkLst>
      <pc:sldChg chg="modSp mod">
        <pc:chgData name="Niels Magnus Christensen" userId="f070d0d2-aefe-4531-8fcf-a79ac56b3ec8" providerId="ADAL" clId="{21EAEBBD-39A7-4B6C-940F-D646BDC3516F}" dt="2026-04-15T05:42:08.722" v="31" actId="20577"/>
        <pc:sldMkLst>
          <pc:docMk/>
          <pc:sldMk cId="0" sldId="260"/>
        </pc:sldMkLst>
        <pc:spChg chg="mod">
          <ac:chgData name="Niels Magnus Christensen" userId="f070d0d2-aefe-4531-8fcf-a79ac56b3ec8" providerId="ADAL" clId="{21EAEBBD-39A7-4B6C-940F-D646BDC3516F}" dt="2026-04-15T05:42:08.722" v="31" actId="20577"/>
          <ac:spMkLst>
            <pc:docMk/>
            <pc:sldMk cId="0" sldId="260"/>
            <ac:spMk id="79" creationId="{00000000-0000-0000-0000-000000000000}"/>
          </ac:spMkLst>
        </pc:spChg>
      </pc:sldChg>
      <pc:sldChg chg="modSp mod">
        <pc:chgData name="Niels Magnus Christensen" userId="f070d0d2-aefe-4531-8fcf-a79ac56b3ec8" providerId="ADAL" clId="{21EAEBBD-39A7-4B6C-940F-D646BDC3516F}" dt="2026-04-15T05:41:59.799" v="19" actId="6549"/>
        <pc:sldMkLst>
          <pc:docMk/>
          <pc:sldMk cId="2364858793" sldId="289"/>
        </pc:sldMkLst>
        <pc:spChg chg="mod">
          <ac:chgData name="Niels Magnus Christensen" userId="f070d0d2-aefe-4531-8fcf-a79ac56b3ec8" providerId="ADAL" clId="{21EAEBBD-39A7-4B6C-940F-D646BDC3516F}" dt="2026-04-15T05:41:59.799" v="19" actId="6549"/>
          <ac:spMkLst>
            <pc:docMk/>
            <pc:sldMk cId="2364858793" sldId="289"/>
            <ac:spMk id="3" creationId="{8A66D3C2-0B70-4545-29E8-02B3258FC97A}"/>
          </ac:spMkLst>
        </pc:spChg>
      </pc:sldChg>
    </pc:docChg>
  </pc:docChgLst>
  <pc:docChgLst>
    <pc:chgData name="Niels Magnus Christensen" userId="f070d0d2-aefe-4531-8fcf-a79ac56b3ec8" providerId="ADAL" clId="{DBD73646-CD09-482C-8B27-AE3EDD69729B}"/>
    <pc:docChg chg="modSld">
      <pc:chgData name="Niels Magnus Christensen" userId="f070d0d2-aefe-4531-8fcf-a79ac56b3ec8" providerId="ADAL" clId="{DBD73646-CD09-482C-8B27-AE3EDD69729B}" dt="2026-04-12T07:06:37.534" v="9" actId="255"/>
      <pc:docMkLst>
        <pc:docMk/>
      </pc:docMkLst>
      <pc:sldChg chg="modSp mod">
        <pc:chgData name="Niels Magnus Christensen" userId="f070d0d2-aefe-4531-8fcf-a79ac56b3ec8" providerId="ADAL" clId="{DBD73646-CD09-482C-8B27-AE3EDD69729B}" dt="2026-04-12T07:06:37.534" v="9" actId="255"/>
        <pc:sldMkLst>
          <pc:docMk/>
          <pc:sldMk cId="4211409687" sldId="283"/>
        </pc:sldMkLst>
        <pc:spChg chg="mod">
          <ac:chgData name="Niels Magnus Christensen" userId="f070d0d2-aefe-4531-8fcf-a79ac56b3ec8" providerId="ADAL" clId="{DBD73646-CD09-482C-8B27-AE3EDD69729B}" dt="2026-04-12T07:06:37.534" v="9" actId="255"/>
          <ac:spMkLst>
            <pc:docMk/>
            <pc:sldMk cId="4211409687" sldId="283"/>
            <ac:spMk id="3" creationId="{5899ACA3-4EAF-52FE-0541-67BC7AFC84AD}"/>
          </ac:spMkLst>
        </pc:spChg>
      </pc:sldChg>
    </pc:docChg>
  </pc:docChgLst>
  <pc:docChgLst>
    <pc:chgData name="Niels Magnus Christensen" userId="f070d0d2-aefe-4531-8fcf-a79ac56b3ec8" providerId="ADAL" clId="{583189F5-5BEF-4B3B-82B7-E9661B360D78}"/>
    <pc:docChg chg="custSel addSld delSld modSld sldOrd">
      <pc:chgData name="Niels Magnus Christensen" userId="f070d0d2-aefe-4531-8fcf-a79ac56b3ec8" providerId="ADAL" clId="{583189F5-5BEF-4B3B-82B7-E9661B360D78}" dt="2026-04-14T13:55:13.765" v="426" actId="6549"/>
      <pc:docMkLst>
        <pc:docMk/>
      </pc:docMkLst>
      <pc:sldChg chg="modSp mod">
        <pc:chgData name="Niels Magnus Christensen" userId="f070d0d2-aefe-4531-8fcf-a79ac56b3ec8" providerId="ADAL" clId="{583189F5-5BEF-4B3B-82B7-E9661B360D78}" dt="2026-04-14T13:50:42.038" v="308" actId="20577"/>
        <pc:sldMkLst>
          <pc:docMk/>
          <pc:sldMk cId="0" sldId="259"/>
        </pc:sldMkLst>
        <pc:spChg chg="mod">
          <ac:chgData name="Niels Magnus Christensen" userId="f070d0d2-aefe-4531-8fcf-a79ac56b3ec8" providerId="ADAL" clId="{583189F5-5BEF-4B3B-82B7-E9661B360D78}" dt="2026-04-14T13:50:42.038" v="308" actId="20577"/>
          <ac:spMkLst>
            <pc:docMk/>
            <pc:sldMk cId="0" sldId="259"/>
            <ac:spMk id="73" creationId="{00000000-0000-0000-0000-000000000000}"/>
          </ac:spMkLst>
        </pc:spChg>
        <pc:spChg chg="mod">
          <ac:chgData name="Niels Magnus Christensen" userId="f070d0d2-aefe-4531-8fcf-a79ac56b3ec8" providerId="ADAL" clId="{583189F5-5BEF-4B3B-82B7-E9661B360D78}" dt="2026-04-14T13:45:52.832" v="288" actId="313"/>
          <ac:spMkLst>
            <pc:docMk/>
            <pc:sldMk cId="0" sldId="259"/>
            <ac:spMk id="74" creationId="{00000000-0000-0000-0000-000000000000}"/>
          </ac:spMkLst>
        </pc:spChg>
      </pc:sldChg>
      <pc:sldChg chg="modSp mod">
        <pc:chgData name="Niels Magnus Christensen" userId="f070d0d2-aefe-4531-8fcf-a79ac56b3ec8" providerId="ADAL" clId="{583189F5-5BEF-4B3B-82B7-E9661B360D78}" dt="2026-04-14T13:55:13.765" v="426" actId="6549"/>
        <pc:sldMkLst>
          <pc:docMk/>
          <pc:sldMk cId="1711651731" sldId="276"/>
        </pc:sldMkLst>
        <pc:spChg chg="mod">
          <ac:chgData name="Niels Magnus Christensen" userId="f070d0d2-aefe-4531-8fcf-a79ac56b3ec8" providerId="ADAL" clId="{583189F5-5BEF-4B3B-82B7-E9661B360D78}" dt="2026-04-14T13:55:13.765" v="426" actId="6549"/>
          <ac:spMkLst>
            <pc:docMk/>
            <pc:sldMk cId="1711651731" sldId="276"/>
            <ac:spMk id="3" creationId="{00000000-0000-0000-0000-000000000000}"/>
          </ac:spMkLst>
        </pc:spChg>
      </pc:sldChg>
      <pc:sldChg chg="modSp mod">
        <pc:chgData name="Niels Magnus Christensen" userId="f070d0d2-aefe-4531-8fcf-a79ac56b3ec8" providerId="ADAL" clId="{583189F5-5BEF-4B3B-82B7-E9661B360D78}" dt="2026-04-14T13:44:57.016" v="271" actId="6549"/>
        <pc:sldMkLst>
          <pc:docMk/>
          <pc:sldMk cId="3300682409" sldId="282"/>
        </pc:sldMkLst>
        <pc:spChg chg="mod">
          <ac:chgData name="Niels Magnus Christensen" userId="f070d0d2-aefe-4531-8fcf-a79ac56b3ec8" providerId="ADAL" clId="{583189F5-5BEF-4B3B-82B7-E9661B360D78}" dt="2026-04-14T13:44:57.016" v="271" actId="6549"/>
          <ac:spMkLst>
            <pc:docMk/>
            <pc:sldMk cId="3300682409" sldId="282"/>
            <ac:spMk id="2" creationId="{1C432FDE-9F81-EABD-B2ED-E8ED9623F4A1}"/>
          </ac:spMkLst>
        </pc:spChg>
      </pc:sldChg>
      <pc:sldChg chg="modSp mod">
        <pc:chgData name="Niels Magnus Christensen" userId="f070d0d2-aefe-4531-8fcf-a79ac56b3ec8" providerId="ADAL" clId="{583189F5-5BEF-4B3B-82B7-E9661B360D78}" dt="2026-04-14T13:26:32.404" v="97" actId="20577"/>
        <pc:sldMkLst>
          <pc:docMk/>
          <pc:sldMk cId="1610642906" sldId="288"/>
        </pc:sldMkLst>
        <pc:spChg chg="mod">
          <ac:chgData name="Niels Magnus Christensen" userId="f070d0d2-aefe-4531-8fcf-a79ac56b3ec8" providerId="ADAL" clId="{583189F5-5BEF-4B3B-82B7-E9661B360D78}" dt="2026-04-14T13:26:32.404" v="97" actId="20577"/>
          <ac:spMkLst>
            <pc:docMk/>
            <pc:sldMk cId="1610642906" sldId="288"/>
            <ac:spMk id="2" creationId="{0016BECA-CF4B-25D6-ACF5-75589603475B}"/>
          </ac:spMkLst>
        </pc:spChg>
      </pc:sldChg>
      <pc:sldChg chg="addSp modSp mod">
        <pc:chgData name="Niels Magnus Christensen" userId="f070d0d2-aefe-4531-8fcf-a79ac56b3ec8" providerId="ADAL" clId="{583189F5-5BEF-4B3B-82B7-E9661B360D78}" dt="2026-04-14T13:51:59.702" v="364" actId="14100"/>
        <pc:sldMkLst>
          <pc:docMk/>
          <pc:sldMk cId="2364858793" sldId="289"/>
        </pc:sldMkLst>
        <pc:spChg chg="mod">
          <ac:chgData name="Niels Magnus Christensen" userId="f070d0d2-aefe-4531-8fcf-a79ac56b3ec8" providerId="ADAL" clId="{583189F5-5BEF-4B3B-82B7-E9661B360D78}" dt="2026-04-14T13:51:22.108" v="359" actId="20577"/>
          <ac:spMkLst>
            <pc:docMk/>
            <pc:sldMk cId="2364858793" sldId="289"/>
            <ac:spMk id="3" creationId="{8A66D3C2-0B70-4545-29E8-02B3258FC97A}"/>
          </ac:spMkLst>
        </pc:spChg>
        <pc:spChg chg="add mod">
          <ac:chgData name="Niels Magnus Christensen" userId="f070d0d2-aefe-4531-8fcf-a79ac56b3ec8" providerId="ADAL" clId="{583189F5-5BEF-4B3B-82B7-E9661B360D78}" dt="2026-04-14T13:51:59.702" v="364" actId="14100"/>
          <ac:spMkLst>
            <pc:docMk/>
            <pc:sldMk cId="2364858793" sldId="289"/>
            <ac:spMk id="4" creationId="{507AC2E0-1FD1-7842-61B2-E8CA5904C745}"/>
          </ac:spMkLst>
        </pc:spChg>
      </pc:sldChg>
      <pc:sldChg chg="del">
        <pc:chgData name="Niels Magnus Christensen" userId="f070d0d2-aefe-4531-8fcf-a79ac56b3ec8" providerId="ADAL" clId="{583189F5-5BEF-4B3B-82B7-E9661B360D78}" dt="2026-04-14T13:25:51.193" v="91" actId="47"/>
        <pc:sldMkLst>
          <pc:docMk/>
          <pc:sldMk cId="2866113605" sldId="290"/>
        </pc:sldMkLst>
      </pc:sldChg>
      <pc:sldChg chg="addSp modSp new mod ord">
        <pc:chgData name="Niels Magnus Christensen" userId="f070d0d2-aefe-4531-8fcf-a79ac56b3ec8" providerId="ADAL" clId="{583189F5-5BEF-4B3B-82B7-E9661B360D78}" dt="2026-04-14T13:52:48.811" v="365" actId="1076"/>
        <pc:sldMkLst>
          <pc:docMk/>
          <pc:sldMk cId="3033890453" sldId="291"/>
        </pc:sldMkLst>
        <pc:picChg chg="add mod">
          <ac:chgData name="Niels Magnus Christensen" userId="f070d0d2-aefe-4531-8fcf-a79ac56b3ec8" providerId="ADAL" clId="{583189F5-5BEF-4B3B-82B7-E9661B360D78}" dt="2026-04-14T13:52:48.811" v="365" actId="1076"/>
          <ac:picMkLst>
            <pc:docMk/>
            <pc:sldMk cId="3033890453" sldId="291"/>
            <ac:picMk id="5" creationId="{44697BB4-365D-0AA4-BEA3-3BB6EC3A0B1C}"/>
          </ac:picMkLst>
        </pc:picChg>
      </pc:sldChg>
      <pc:sldChg chg="addSp modSp new mod ord">
        <pc:chgData name="Niels Magnus Christensen" userId="f070d0d2-aefe-4531-8fcf-a79ac56b3ec8" providerId="ADAL" clId="{583189F5-5BEF-4B3B-82B7-E9661B360D78}" dt="2026-04-14T13:44:27.054" v="270" actId="6549"/>
        <pc:sldMkLst>
          <pc:docMk/>
          <pc:sldMk cId="1542578104" sldId="292"/>
        </pc:sldMkLst>
        <pc:spChg chg="mod">
          <ac:chgData name="Niels Magnus Christensen" userId="f070d0d2-aefe-4531-8fcf-a79ac56b3ec8" providerId="ADAL" clId="{583189F5-5BEF-4B3B-82B7-E9661B360D78}" dt="2026-04-14T13:28:47.631" v="170" actId="20577"/>
          <ac:spMkLst>
            <pc:docMk/>
            <pc:sldMk cId="1542578104" sldId="292"/>
            <ac:spMk id="2" creationId="{279CCC9E-7675-3EF4-8848-AA5178DD6ABA}"/>
          </ac:spMkLst>
        </pc:spChg>
        <pc:spChg chg="mod">
          <ac:chgData name="Niels Magnus Christensen" userId="f070d0d2-aefe-4531-8fcf-a79ac56b3ec8" providerId="ADAL" clId="{583189F5-5BEF-4B3B-82B7-E9661B360D78}" dt="2026-04-14T13:44:27.054" v="270" actId="6549"/>
          <ac:spMkLst>
            <pc:docMk/>
            <pc:sldMk cId="1542578104" sldId="292"/>
            <ac:spMk id="3" creationId="{421B10CC-B0E8-97C0-DE95-0A85B7D918F2}"/>
          </ac:spMkLst>
        </pc:spChg>
        <pc:picChg chg="add mod">
          <ac:chgData name="Niels Magnus Christensen" userId="f070d0d2-aefe-4531-8fcf-a79ac56b3ec8" providerId="ADAL" clId="{583189F5-5BEF-4B3B-82B7-E9661B360D78}" dt="2026-04-14T13:44:19.208" v="268" actId="1076"/>
          <ac:picMkLst>
            <pc:docMk/>
            <pc:sldMk cId="1542578104" sldId="292"/>
            <ac:picMk id="4" creationId="{036E77B2-A10D-A053-C931-4728AA10101E}"/>
          </ac:picMkLst>
        </pc:picChg>
      </pc:sldChg>
    </pc:docChg>
  </pc:docChgLst>
  <pc:docChgLst>
    <pc:chgData name="Niels Magnus Christensen" userId="f070d0d2-aefe-4531-8fcf-a79ac56b3ec8" providerId="ADAL" clId="{4A033BBB-32F0-4843-B47E-4B199B02F595}"/>
    <pc:docChg chg="custSel addSld delSld modSld sldOrd">
      <pc:chgData name="Niels Magnus Christensen" userId="f070d0d2-aefe-4531-8fcf-a79ac56b3ec8" providerId="ADAL" clId="{4A033BBB-32F0-4843-B47E-4B199B02F595}" dt="2026-04-13T19:18:45.258" v="770" actId="20577"/>
      <pc:docMkLst>
        <pc:docMk/>
      </pc:docMkLst>
      <pc:sldChg chg="modSp mod">
        <pc:chgData name="Niels Magnus Christensen" userId="f070d0d2-aefe-4531-8fcf-a79ac56b3ec8" providerId="ADAL" clId="{4A033BBB-32F0-4843-B47E-4B199B02F595}" dt="2026-04-13T19:02:10.741" v="660" actId="20577"/>
        <pc:sldMkLst>
          <pc:docMk/>
          <pc:sldMk cId="1711651731" sldId="276"/>
        </pc:sldMkLst>
        <pc:spChg chg="mod">
          <ac:chgData name="Niels Magnus Christensen" userId="f070d0d2-aefe-4531-8fcf-a79ac56b3ec8" providerId="ADAL" clId="{4A033BBB-32F0-4843-B47E-4B199B02F595}" dt="2026-04-13T19:02:10.741" v="660" actId="20577"/>
          <ac:spMkLst>
            <pc:docMk/>
            <pc:sldMk cId="1711651731" sldId="276"/>
            <ac:spMk id="2" creationId="{00000000-0000-0000-0000-000000000000}"/>
          </ac:spMkLst>
        </pc:spChg>
      </pc:sldChg>
      <pc:sldChg chg="modSp mod">
        <pc:chgData name="Niels Magnus Christensen" userId="f070d0d2-aefe-4531-8fcf-a79ac56b3ec8" providerId="ADAL" clId="{4A033BBB-32F0-4843-B47E-4B199B02F595}" dt="2026-04-13T19:14:41.268" v="740" actId="20577"/>
        <pc:sldMkLst>
          <pc:docMk/>
          <pc:sldMk cId="1261362020" sldId="279"/>
        </pc:sldMkLst>
        <pc:spChg chg="mod">
          <ac:chgData name="Niels Magnus Christensen" userId="f070d0d2-aefe-4531-8fcf-a79ac56b3ec8" providerId="ADAL" clId="{4A033BBB-32F0-4843-B47E-4B199B02F595}" dt="2026-04-13T19:14:41.268" v="740" actId="20577"/>
          <ac:spMkLst>
            <pc:docMk/>
            <pc:sldMk cId="1261362020" sldId="279"/>
            <ac:spMk id="3" creationId="{0999C6F6-F540-644C-FE64-12080ECA37BE}"/>
          </ac:spMkLst>
        </pc:spChg>
      </pc:sldChg>
      <pc:sldChg chg="ord">
        <pc:chgData name="Niels Magnus Christensen" userId="f070d0d2-aefe-4531-8fcf-a79ac56b3ec8" providerId="ADAL" clId="{4A033BBB-32F0-4843-B47E-4B199B02F595}" dt="2026-04-13T18:21:09.882" v="605"/>
        <pc:sldMkLst>
          <pc:docMk/>
          <pc:sldMk cId="2490246032" sldId="284"/>
        </pc:sldMkLst>
      </pc:sldChg>
      <pc:sldChg chg="modSp new mod ord">
        <pc:chgData name="Niels Magnus Christensen" userId="f070d0d2-aefe-4531-8fcf-a79ac56b3ec8" providerId="ADAL" clId="{4A033BBB-32F0-4843-B47E-4B199B02F595}" dt="2026-04-13T19:18:31.765" v="755" actId="20577"/>
        <pc:sldMkLst>
          <pc:docMk/>
          <pc:sldMk cId="2160234700" sldId="286"/>
        </pc:sldMkLst>
        <pc:spChg chg="mod">
          <ac:chgData name="Niels Magnus Christensen" userId="f070d0d2-aefe-4531-8fcf-a79ac56b3ec8" providerId="ADAL" clId="{4A033BBB-32F0-4843-B47E-4B199B02F595}" dt="2026-04-13T18:16:28.309" v="451" actId="20577"/>
          <ac:spMkLst>
            <pc:docMk/>
            <pc:sldMk cId="2160234700" sldId="286"/>
            <ac:spMk id="2" creationId="{C7067388-F84C-6EB6-03DA-0CDA740FF0C2}"/>
          </ac:spMkLst>
        </pc:spChg>
        <pc:spChg chg="mod">
          <ac:chgData name="Niels Magnus Christensen" userId="f070d0d2-aefe-4531-8fcf-a79ac56b3ec8" providerId="ADAL" clId="{4A033BBB-32F0-4843-B47E-4B199B02F595}" dt="2026-04-13T19:18:31.765" v="755" actId="20577"/>
          <ac:spMkLst>
            <pc:docMk/>
            <pc:sldMk cId="2160234700" sldId="286"/>
            <ac:spMk id="3" creationId="{F497738A-5EE6-33F6-0421-9DBCA7245E04}"/>
          </ac:spMkLst>
        </pc:spChg>
      </pc:sldChg>
      <pc:sldChg chg="modSp add mod ord">
        <pc:chgData name="Niels Magnus Christensen" userId="f070d0d2-aefe-4531-8fcf-a79ac56b3ec8" providerId="ADAL" clId="{4A033BBB-32F0-4843-B47E-4B199B02F595}" dt="2026-04-13T19:18:45.258" v="770" actId="20577"/>
        <pc:sldMkLst>
          <pc:docMk/>
          <pc:sldMk cId="1610642906" sldId="288"/>
        </pc:sldMkLst>
        <pc:spChg chg="mod">
          <ac:chgData name="Niels Magnus Christensen" userId="f070d0d2-aefe-4531-8fcf-a79ac56b3ec8" providerId="ADAL" clId="{4A033BBB-32F0-4843-B47E-4B199B02F595}" dt="2026-04-13T19:18:45.258" v="770" actId="20577"/>
          <ac:spMkLst>
            <pc:docMk/>
            <pc:sldMk cId="1610642906" sldId="288"/>
            <ac:spMk id="3" creationId="{EA8B4519-BAB1-0ECE-E44D-3C61EF242259}"/>
          </ac:spMkLst>
        </pc:spChg>
      </pc:sldChg>
      <pc:sldChg chg="modSp new mod">
        <pc:chgData name="Niels Magnus Christensen" userId="f070d0d2-aefe-4531-8fcf-a79ac56b3ec8" providerId="ADAL" clId="{4A033BBB-32F0-4843-B47E-4B199B02F595}" dt="2026-04-13T18:19:40.189" v="603" actId="20577"/>
        <pc:sldMkLst>
          <pc:docMk/>
          <pc:sldMk cId="2364858793" sldId="289"/>
        </pc:sldMkLst>
        <pc:spChg chg="mod">
          <ac:chgData name="Niels Magnus Christensen" userId="f070d0d2-aefe-4531-8fcf-a79ac56b3ec8" providerId="ADAL" clId="{4A033BBB-32F0-4843-B47E-4B199B02F595}" dt="2026-04-13T18:18:22.133" v="506" actId="20577"/>
          <ac:spMkLst>
            <pc:docMk/>
            <pc:sldMk cId="2364858793" sldId="289"/>
            <ac:spMk id="2" creationId="{F957A394-60F5-5278-1DF9-E209866D5678}"/>
          </ac:spMkLst>
        </pc:spChg>
        <pc:spChg chg="mod">
          <ac:chgData name="Niels Magnus Christensen" userId="f070d0d2-aefe-4531-8fcf-a79ac56b3ec8" providerId="ADAL" clId="{4A033BBB-32F0-4843-B47E-4B199B02F595}" dt="2026-04-13T18:19:40.189" v="603" actId="20577"/>
          <ac:spMkLst>
            <pc:docMk/>
            <pc:sldMk cId="2364858793" sldId="289"/>
            <ac:spMk id="3" creationId="{8A66D3C2-0B70-4545-29E8-02B3258FC9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yheder.tv2.dk/politik/2026-04-07-loekke-er-bekymret-for-roed-regering-men-sidder-med-veto-kortene-siger-analytike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tarsiamaker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CCC9E-7675-3EF4-8848-AA5178DD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Regeringsdannelsen – aktuel status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1B10CC-B0E8-97C0-DE95-0A85B7D9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82888"/>
            <a:ext cx="4260299" cy="3582787"/>
          </a:xfrm>
        </p:spPr>
        <p:txBody>
          <a:bodyPr/>
          <a:lstStyle/>
          <a:p>
            <a:r>
              <a:rPr lang="da-DK" dirty="0"/>
              <a:t>Borgernes Parti?</a:t>
            </a:r>
          </a:p>
          <a:p>
            <a:r>
              <a:rPr lang="da-DK" dirty="0"/>
              <a:t>Liberal Alliance?</a:t>
            </a:r>
          </a:p>
          <a:p>
            <a:r>
              <a:rPr lang="da-DK" dirty="0"/>
              <a:t>Kongelig undersøger?</a:t>
            </a:r>
          </a:p>
          <a:p>
            <a:r>
              <a:rPr lang="da-DK" dirty="0"/>
              <a:t>Lars Løkke?</a:t>
            </a:r>
          </a:p>
          <a:p>
            <a:r>
              <a:rPr lang="da-DK" dirty="0">
                <a:hlinkClick r:id="rId2"/>
              </a:rPr>
              <a:t>Løkke er bekymret for rød regering, men sidder med veto-kortene, siger analytiker - TV 2</a:t>
            </a:r>
            <a:endParaRPr lang="da-DK" dirty="0"/>
          </a:p>
          <a:p>
            <a:endParaRPr lang="da-DK" dirty="0"/>
          </a:p>
          <a:p>
            <a:r>
              <a:rPr lang="da-DK" dirty="0"/>
              <a:t>Røde?</a:t>
            </a:r>
          </a:p>
          <a:p>
            <a:r>
              <a:rPr lang="da-DK" dirty="0"/>
              <a:t>Blå?</a:t>
            </a:r>
          </a:p>
          <a:p>
            <a:r>
              <a:rPr lang="da-DK" dirty="0" err="1"/>
              <a:t>Moderater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36E77B2-A10D-A053-C931-4728AA101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7586" y="1102587"/>
            <a:ext cx="4433701" cy="21392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57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- basics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Opfyldelse af behov?</a:t>
            </a:r>
          </a:p>
          <a:p>
            <a:endParaRPr lang="da-DK" dirty="0"/>
          </a:p>
          <a:p>
            <a:r>
              <a:rPr lang="da-DK" dirty="0"/>
              <a:t>Velfærdstrekant: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34" y="267981"/>
            <a:ext cx="50292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ABFF5-AE75-AABF-AF1B-86F4CAA3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Markedet - penge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99C6F6-F540-644C-FE64-12080ECA3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428126" cy="3416400"/>
          </a:xfrm>
        </p:spPr>
        <p:txBody>
          <a:bodyPr/>
          <a:lstStyle/>
          <a:p>
            <a:r>
              <a:rPr lang="da-DK" dirty="0"/>
              <a:t>Varer og tjenester</a:t>
            </a:r>
          </a:p>
          <a:p>
            <a:r>
              <a:rPr lang="da-DK" dirty="0"/>
              <a:t>Det ”frie” marked</a:t>
            </a:r>
          </a:p>
          <a:p>
            <a:r>
              <a:rPr lang="da-DK" dirty="0"/>
              <a:t>Bestemmelse af pris: udbud og efterspørgsel</a:t>
            </a:r>
          </a:p>
          <a:p>
            <a:r>
              <a:rPr lang="da-DK" dirty="0"/>
              <a:t>Ved markedsligevægt mødes virksomheders </a:t>
            </a:r>
            <a:r>
              <a:rPr lang="da-DK" dirty="0">
                <a:solidFill>
                  <a:srgbClr val="FF0000"/>
                </a:solidFill>
              </a:rPr>
              <a:t>UDBUD</a:t>
            </a:r>
            <a:r>
              <a:rPr lang="da-DK" dirty="0"/>
              <a:t> med forbrugernes </a:t>
            </a:r>
            <a:r>
              <a:rPr lang="da-DK" dirty="0">
                <a:solidFill>
                  <a:srgbClr val="FF0000"/>
                </a:solidFill>
              </a:rPr>
              <a:t>EFTERSPØRGSEL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114300" indent="0">
              <a:buNone/>
            </a:pPr>
            <a:endParaRPr lang="da-DK" sz="1100" dirty="0"/>
          </a:p>
          <a:p>
            <a:pPr marL="114300" indent="0">
              <a:buNone/>
            </a:pPr>
            <a:r>
              <a:rPr lang="da-DK" dirty="0"/>
              <a:t>	</a:t>
            </a:r>
          </a:p>
        </p:txBody>
      </p:sp>
      <p:pic>
        <p:nvPicPr>
          <p:cNvPr id="1026" name="Picture 2" descr="Hvor kommer penge fra">
            <a:extLst>
              <a:ext uri="{FF2B5EF4-FFF2-40B4-BE49-F238E27FC236}">
                <a16:creationId xmlns:a16="http://schemas.microsoft.com/office/drawing/2014/main" id="{DD07AAC2-F66E-49E5-3390-0342CEFD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96" y="315040"/>
            <a:ext cx="2424296" cy="12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7005A12-EAB5-AFD6-DC68-7A1B46BB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26" y="1825159"/>
            <a:ext cx="2938009" cy="33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67388-F84C-6EB6-03DA-0CDA740F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Markedsmekanismen – pris på varer? SUMME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97738A-5EE6-33F6-0421-9DBCA7245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sker der med prisen hvis udbuddet stiger mere end efterspørgslen?</a:t>
            </a:r>
          </a:p>
          <a:p>
            <a:pPr marL="114300" indent="0">
              <a:buNone/>
            </a:pPr>
            <a:endParaRPr lang="da-DK" dirty="0"/>
          </a:p>
          <a:p>
            <a:r>
              <a:rPr lang="da-DK" dirty="0"/>
              <a:t>Hvad sker der med prisen hvis efterspørgslen er større end udbuddet?</a:t>
            </a:r>
          </a:p>
          <a:p>
            <a:endParaRPr lang="da-DK" dirty="0"/>
          </a:p>
          <a:p>
            <a:r>
              <a:rPr lang="da-DK" dirty="0"/>
              <a:t>Hvad sker der med prisen hvis efterspørgsel og udbud balancerer?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Hvilke ”markeder” findes der? Eller med andre ord: hvor gælder denne mekanisme?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023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3C7F2-F267-325B-5EF2-E5DA3960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6BECA-CF4B-25D6-ACF5-75589603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Markedsmekanismen – pris på varer? SUMME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A8B4519-BAB1-0ECE-E44D-3C61EF242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27488"/>
          </a:xfrm>
        </p:spPr>
        <p:txBody>
          <a:bodyPr/>
          <a:lstStyle/>
          <a:p>
            <a:r>
              <a:rPr lang="da-DK" dirty="0"/>
              <a:t>Hvad sker der med prisen hvis udbuddet stiger mere end efterspørgslen?</a:t>
            </a:r>
          </a:p>
          <a:p>
            <a:pPr marL="114300" indent="0">
              <a:buNone/>
            </a:pPr>
            <a:endParaRPr lang="da-DK" dirty="0"/>
          </a:p>
          <a:p>
            <a:r>
              <a:rPr lang="da-DK" dirty="0"/>
              <a:t>Hvad sker der med prisen hvis efterspørgslen er større end udbuddet?</a:t>
            </a:r>
          </a:p>
          <a:p>
            <a:endParaRPr lang="da-DK" dirty="0"/>
          </a:p>
          <a:p>
            <a:r>
              <a:rPr lang="da-DK" dirty="0"/>
              <a:t>Hvad sker der med prisen hvis efterspørgsel og udbud balancerer?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Hvilke ”markeder” findes der? Eller med andre ord: hvor gælder denne mekanisme? 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Varemarked herunder råvaremarkedet, pengemarked (rente) og arbejdsmarkedet (løn).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064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83520-296E-8552-B2B5-A8E0F329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" y="322665"/>
            <a:ext cx="2490651" cy="4018558"/>
          </a:xfrm>
        </p:spPr>
        <p:txBody>
          <a:bodyPr/>
          <a:lstStyle/>
          <a:p>
            <a:r>
              <a:rPr lang="da-DK" dirty="0"/>
              <a:t>Udbud og efterspørgsel</a:t>
            </a:r>
            <a:br>
              <a:rPr lang="da-DK" dirty="0"/>
            </a:br>
            <a:r>
              <a:rPr lang="da-DK" dirty="0"/>
              <a:t>-logikken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1053FAB-2283-E9E8-45E6-55D799B93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71" y="0"/>
            <a:ext cx="6172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8887A-1FA1-E695-8A71-1E317421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civile samfund – sociale netværk/følelser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9A84C3-F7DB-7FD2-B84F-CE939928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Ikke-formaliseret</a:t>
            </a:r>
          </a:p>
          <a:p>
            <a:r>
              <a:rPr lang="da-DK" dirty="0"/>
              <a:t>Familie, venner, lokale fællesskaber, idræt</a:t>
            </a:r>
          </a:p>
          <a:p>
            <a:r>
              <a:rPr lang="da-DK" dirty="0"/>
              <a:t>Tillid</a:t>
            </a:r>
          </a:p>
          <a:p>
            <a:r>
              <a:rPr lang="da-DK" dirty="0"/>
              <a:t>Empati</a:t>
            </a:r>
          </a:p>
          <a:p>
            <a:r>
              <a:rPr lang="da-DK" dirty="0"/>
              <a:t>Altruisme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BD4C0D7-3868-F30C-66AB-94431F63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25" y="1956046"/>
            <a:ext cx="3775271" cy="31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7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63A27-8997-8232-265F-8DC41680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Staten – jura, pligter og rettigheder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1B09D9-7D27-68ED-B2F7-C724D023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16" y="1911658"/>
            <a:ext cx="8586684" cy="2657216"/>
          </a:xfrm>
        </p:spPr>
        <p:txBody>
          <a:bodyPr/>
          <a:lstStyle/>
          <a:p>
            <a:r>
              <a:rPr lang="da-DK" dirty="0"/>
              <a:t>Opfylder behov</a:t>
            </a:r>
          </a:p>
          <a:p>
            <a:r>
              <a:rPr lang="da-DK" dirty="0"/>
              <a:t>Sundhed, børnepasning, uddannelse, ældrepleje, socialhjælp, sikkerhed (forsvar og politi)</a:t>
            </a:r>
          </a:p>
          <a:p>
            <a:r>
              <a:rPr lang="da-DK" dirty="0"/>
              <a:t>Velfærdsstat</a:t>
            </a:r>
          </a:p>
          <a:p>
            <a:r>
              <a:rPr lang="da-DK" dirty="0"/>
              <a:t>Den residuelle</a:t>
            </a:r>
          </a:p>
          <a:p>
            <a:r>
              <a:rPr lang="da-DK" dirty="0"/>
              <a:t>Den konservative</a:t>
            </a:r>
          </a:p>
          <a:p>
            <a:r>
              <a:rPr lang="da-DK" dirty="0"/>
              <a:t>Den universelle</a:t>
            </a:r>
          </a:p>
          <a:p>
            <a:r>
              <a:rPr lang="da-DK" dirty="0"/>
              <a:t>Stor omfordeling i DK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D3785BF-CBE7-A8C7-45A3-93859DD0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70" y="3148400"/>
            <a:ext cx="5336820" cy="104375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29B2E6D-FC95-7B31-387A-5FD56C1D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16" y="145003"/>
            <a:ext cx="2665591" cy="16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C2B23-742F-6571-4AEF-DF3CA3FB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Tarsia</a:t>
            </a:r>
            <a:r>
              <a:rPr lang="da-DK" dirty="0"/>
              <a:t>-time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99ACA3-4EAF-52FE-0541-67BC7AFC8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https://www.tarsiamaker.co.uk/</a:t>
            </a:r>
            <a:endParaRPr lang="da-DK" dirty="0"/>
          </a:p>
          <a:p>
            <a:endParaRPr lang="da-DK" dirty="0"/>
          </a:p>
          <a:p>
            <a:r>
              <a:rPr lang="da-DK" dirty="0"/>
              <a:t>Se på siderne 167-172 (øverst)</a:t>
            </a:r>
          </a:p>
          <a:p>
            <a:r>
              <a:rPr lang="da-DK" dirty="0"/>
              <a:t>Lav 9 spørgsmål med tilhørende 9 svar som knytter sig til dagens lektie</a:t>
            </a:r>
          </a:p>
          <a:p>
            <a:r>
              <a:rPr lang="da-DK" dirty="0"/>
              <a:t>Tast dem ind i </a:t>
            </a:r>
            <a:r>
              <a:rPr lang="da-DK" dirty="0" err="1"/>
              <a:t>tarsiaen</a:t>
            </a:r>
            <a:r>
              <a:rPr lang="da-DK" dirty="0"/>
              <a:t> og gem som PDF. Denne PDF sendes til mig i Lectio – husk at </a:t>
            </a:r>
            <a:r>
              <a:rPr lang="da-DK" sz="2000" b="1" dirty="0"/>
              <a:t>navngive den med jeres gruppenummer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Jeg printer dem til næste gang og vi begynder lektionen med at I løser en anden gruppes </a:t>
            </a:r>
            <a:r>
              <a:rPr lang="da-DK" dirty="0" err="1"/>
              <a:t>Tarsia</a:t>
            </a:r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7A068-7C1D-4B7A-3E07-946ED8DB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18" y="331736"/>
            <a:ext cx="1946615" cy="14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0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5CAF7AB-9910-357F-734B-C49F5000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432FDE-9F81-EABD-B2ED-E8ED9623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9" y="407740"/>
            <a:ext cx="8483112" cy="3731581"/>
          </a:xfrm>
          <a:noFill/>
        </p:spPr>
        <p:txBody>
          <a:bodyPr/>
          <a:lstStyle/>
          <a:p>
            <a:r>
              <a:rPr lang="da-D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Økonomiforløb</a:t>
            </a:r>
            <a:br>
              <a:rPr lang="da-D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da-D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da-D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Dansk økonomi i krise?</a:t>
            </a:r>
            <a:br>
              <a:rPr lang="da-D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da-D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Hvilken “krise” skal der løses?</a:t>
            </a: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På den ene side: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Knappe ressourcer: råvarer, varer, energi, “stød udefra”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På den anden side: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Uendelige behov som vokser i takt med velstanden - nationalt og globalt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Hvilke andre behov? Ulighed, høj skat etc.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Maslows klassiske behovspyramide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650" y="1152472"/>
            <a:ext cx="4049226" cy="37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7A394-60F5-5278-1DF9-E209866D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omvendte pyramide? SUMME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66D3C2-0B70-4545-29E8-02B3258FC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Summe ved bordet: forklar hvorfor man kan på en måde kan sige den er  omvendt i vores del af verden?</a:t>
            </a: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507AC2E0-1FD1-7842-61B2-E8CA5904C745}"/>
              </a:ext>
            </a:extLst>
          </p:cNvPr>
          <p:cNvSpPr/>
          <p:nvPr/>
        </p:nvSpPr>
        <p:spPr>
          <a:xfrm rot="10800000">
            <a:off x="1842149" y="1915567"/>
            <a:ext cx="4184882" cy="290338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85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Den omvendte pyramide!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da"/>
              <a:t>Maslow, forbrug og markedsmekanismen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800" y="2120250"/>
            <a:ext cx="4069784" cy="24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4154792" cy="1158692"/>
          </a:xfrm>
        </p:spPr>
        <p:txBody>
          <a:bodyPr/>
          <a:lstStyle/>
          <a:p>
            <a:r>
              <a:rPr lang="da-DK" dirty="0"/>
              <a:t>Indkomster og forbrug – ens for alle?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SUMME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11699" y="2312126"/>
            <a:ext cx="7835169" cy="2569028"/>
          </a:xfrm>
        </p:spPr>
        <p:txBody>
          <a:bodyPr/>
          <a:lstStyle/>
          <a:p>
            <a:pPr marL="114300" indent="0">
              <a:buNone/>
            </a:pPr>
            <a:r>
              <a:rPr lang="da-DK" dirty="0"/>
              <a:t>Summeopgave: se på tabel 8.2:</a:t>
            </a:r>
          </a:p>
          <a:p>
            <a:r>
              <a:rPr lang="da-DK" dirty="0"/>
              <a:t>Prøv at sammenligne indkomstgruppen under 250.000 med dem over 1.000.000: ligger de over eller under ”</a:t>
            </a:r>
            <a:r>
              <a:rPr lang="da-DK" dirty="0" err="1"/>
              <a:t>Gennemsnitshustanden</a:t>
            </a:r>
            <a:r>
              <a:rPr lang="da-DK" dirty="0"/>
              <a:t>”? </a:t>
            </a:r>
          </a:p>
          <a:p>
            <a:r>
              <a:rPr lang="da-DK" dirty="0"/>
              <a:t>Er der noget der overrasker jer?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9CD19AD-5224-98C4-06A0-4183EFB3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5025"/>
            <a:ext cx="3991992" cy="1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FF125-1E2E-46AA-803F-B235220B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F715B8-8899-770C-8985-83E3D83ED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697BB4-365D-0AA4-BEA3-3BB6EC3A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13" y="0"/>
            <a:ext cx="4200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E81B4-E792-747F-AEAA-01846A7D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Penge er ikke alt? Eller….?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6634CB8-5C67-1BA2-5099-C9F42337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53" y="1086222"/>
            <a:ext cx="7772400" cy="40513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2A91F27-E07E-038A-B376-94663F68D2E4}"/>
              </a:ext>
            </a:extLst>
          </p:cNvPr>
          <p:cNvSpPr/>
          <p:nvPr/>
        </p:nvSpPr>
        <p:spPr>
          <a:xfrm>
            <a:off x="4356847" y="2250140"/>
            <a:ext cx="699247" cy="4585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C0CBABE-5C0E-D0AA-22CB-C8FB106A318A}"/>
              </a:ext>
            </a:extLst>
          </p:cNvPr>
          <p:cNvSpPr/>
          <p:nvPr/>
        </p:nvSpPr>
        <p:spPr>
          <a:xfrm>
            <a:off x="3313952" y="4099858"/>
            <a:ext cx="699247" cy="4585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4128CA1-69AC-E19A-1D23-450EAED6E043}"/>
              </a:ext>
            </a:extLst>
          </p:cNvPr>
          <p:cNvSpPr/>
          <p:nvPr/>
        </p:nvSpPr>
        <p:spPr>
          <a:xfrm>
            <a:off x="6499411" y="4099858"/>
            <a:ext cx="699247" cy="4585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8A28CA-68B3-DE71-B03F-DE7621CD5D9C}"/>
              </a:ext>
            </a:extLst>
          </p:cNvPr>
          <p:cNvSpPr/>
          <p:nvPr/>
        </p:nvSpPr>
        <p:spPr>
          <a:xfrm>
            <a:off x="7503458" y="2596775"/>
            <a:ext cx="699247" cy="4585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89616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505</TotalTime>
  <Words>495</Words>
  <Application>Microsoft Office PowerPoint</Application>
  <PresentationFormat>Skærmshow (16:9)</PresentationFormat>
  <Paragraphs>85</Paragraphs>
  <Slides>17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Regeringsdannelsen – aktuel status</vt:lpstr>
      <vt:lpstr>Økonomiforløb  Dansk økonomi i krise?  </vt:lpstr>
      <vt:lpstr>Hvilken “krise” skal der løses?</vt:lpstr>
      <vt:lpstr>Maslows klassiske behovspyramide</vt:lpstr>
      <vt:lpstr>Den omvendte pyramide? SUMME</vt:lpstr>
      <vt:lpstr>Den omvendte pyramide!</vt:lpstr>
      <vt:lpstr>Indkomster og forbrug – ens for alle?  SUMME</vt:lpstr>
      <vt:lpstr>PowerPoint-præsentation</vt:lpstr>
      <vt:lpstr>Penge er ikke alt? Eller….?</vt:lpstr>
      <vt:lpstr>Økonomi - basics</vt:lpstr>
      <vt:lpstr>Markedet - penge</vt:lpstr>
      <vt:lpstr>Markedsmekanismen – pris på varer? SUMME</vt:lpstr>
      <vt:lpstr>Markedsmekanismen – pris på varer? SUMME</vt:lpstr>
      <vt:lpstr>Udbud og efterspørgsel -logikken</vt:lpstr>
      <vt:lpstr>Det civile samfund – sociale netværk/følelser</vt:lpstr>
      <vt:lpstr>Staten – jura, pligter og rettigheder</vt:lpstr>
      <vt:lpstr>Tarsia-time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en god økonomi?</dc:title>
  <dc:creator>Niels</dc:creator>
  <cp:lastModifiedBy>Niels Magnus Christensen</cp:lastModifiedBy>
  <cp:revision>48</cp:revision>
  <dcterms:modified xsi:type="dcterms:W3CDTF">2026-04-15T05:42:12Z</dcterms:modified>
</cp:coreProperties>
</file>