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5" r:id="rId4"/>
    <p:sldId id="266" r:id="rId5"/>
    <p:sldId id="282" r:id="rId6"/>
    <p:sldId id="267" r:id="rId7"/>
    <p:sldId id="268" r:id="rId8"/>
    <p:sldId id="257" r:id="rId9"/>
    <p:sldId id="281" r:id="rId10"/>
    <p:sldId id="283" r:id="rId11"/>
    <p:sldId id="280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AFC1A-B34F-4247-99AC-CFB6700D07CB}" v="2" dt="2025-08-18T10:34:57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1DCAFC1A-B34F-4247-99AC-CFB6700D07CB}"/>
    <pc:docChg chg="addSld modSld sldOrd">
      <pc:chgData name="Niels Magnus Christensen" userId="f070d0d2-aefe-4531-8fcf-a79ac56b3ec8" providerId="ADAL" clId="{1DCAFC1A-B34F-4247-99AC-CFB6700D07CB}" dt="2025-08-18T10:35:09.437" v="6" actId="5793"/>
      <pc:docMkLst>
        <pc:docMk/>
      </pc:docMkLst>
      <pc:sldChg chg="modSp new mod ord">
        <pc:chgData name="Niels Magnus Christensen" userId="f070d0d2-aefe-4531-8fcf-a79ac56b3ec8" providerId="ADAL" clId="{1DCAFC1A-B34F-4247-99AC-CFB6700D07CB}" dt="2025-08-18T10:35:09.437" v="6" actId="5793"/>
        <pc:sldMkLst>
          <pc:docMk/>
          <pc:sldMk cId="646854329" sldId="283"/>
        </pc:sldMkLst>
        <pc:spChg chg="mod">
          <ac:chgData name="Niels Magnus Christensen" userId="f070d0d2-aefe-4531-8fcf-a79ac56b3ec8" providerId="ADAL" clId="{1DCAFC1A-B34F-4247-99AC-CFB6700D07CB}" dt="2025-08-18T10:34:57.596" v="4"/>
          <ac:spMkLst>
            <pc:docMk/>
            <pc:sldMk cId="646854329" sldId="283"/>
            <ac:spMk id="2" creationId="{ED94C666-9AD8-6E3B-D400-6569268F21FB}"/>
          </ac:spMkLst>
        </pc:spChg>
        <pc:spChg chg="mod">
          <ac:chgData name="Niels Magnus Christensen" userId="f070d0d2-aefe-4531-8fcf-a79ac56b3ec8" providerId="ADAL" clId="{1DCAFC1A-B34F-4247-99AC-CFB6700D07CB}" dt="2025-08-18T10:35:09.437" v="6" actId="5793"/>
          <ac:spMkLst>
            <pc:docMk/>
            <pc:sldMk cId="646854329" sldId="283"/>
            <ac:spMk id="3" creationId="{40FE6D31-81D4-331B-73CB-89BCB3094032}"/>
          </ac:spMkLst>
        </pc:spChg>
      </pc:sldChg>
    </pc:docChg>
  </pc:docChgLst>
  <pc:docChgLst>
    <pc:chgData name="Niels Magnus Christensen" userId="f070d0d2-aefe-4531-8fcf-a79ac56b3ec8" providerId="ADAL" clId="{EE5B8C88-601D-48BF-9391-DDBFAED92F96}"/>
    <pc:docChg chg="custSel modSld">
      <pc:chgData name="Niels Magnus Christensen" userId="f070d0d2-aefe-4531-8fcf-a79ac56b3ec8" providerId="ADAL" clId="{EE5B8C88-601D-48BF-9391-DDBFAED92F96}" dt="2025-08-17T06:44:34.997" v="36" actId="20577"/>
      <pc:docMkLst>
        <pc:docMk/>
      </pc:docMkLst>
      <pc:sldChg chg="modSp mod">
        <pc:chgData name="Niels Magnus Christensen" userId="f070d0d2-aefe-4531-8fcf-a79ac56b3ec8" providerId="ADAL" clId="{EE5B8C88-601D-48BF-9391-DDBFAED92F96}" dt="2025-08-17T06:44:34.997" v="36" actId="20577"/>
        <pc:sldMkLst>
          <pc:docMk/>
          <pc:sldMk cId="3600759028" sldId="268"/>
        </pc:sldMkLst>
        <pc:spChg chg="mod">
          <ac:chgData name="Niels Magnus Christensen" userId="f070d0d2-aefe-4531-8fcf-a79ac56b3ec8" providerId="ADAL" clId="{EE5B8C88-601D-48BF-9391-DDBFAED92F96}" dt="2025-08-17T06:44:34.997" v="36" actId="20577"/>
          <ac:spMkLst>
            <pc:docMk/>
            <pc:sldMk cId="3600759028" sldId="268"/>
            <ac:spMk id="3" creationId="{00000000-0000-0000-0000-000000000000}"/>
          </ac:spMkLst>
        </pc:spChg>
      </pc:sldChg>
    </pc:docChg>
  </pc:docChgLst>
  <pc:docChgLst>
    <pc:chgData name="Niels Magnus Christensen" userId="f070d0d2-aefe-4531-8fcf-a79ac56b3ec8" providerId="ADAL" clId="{227BB6C4-E842-4F4C-8EA6-435E78BF3A45}"/>
    <pc:docChg chg="custSel modSld">
      <pc:chgData name="Niels Magnus Christensen" userId="f070d0d2-aefe-4531-8fcf-a79ac56b3ec8" providerId="ADAL" clId="{227BB6C4-E842-4F4C-8EA6-435E78BF3A45}" dt="2025-08-12T17:39:28.799" v="85" actId="20577"/>
      <pc:docMkLst>
        <pc:docMk/>
      </pc:docMkLst>
      <pc:sldChg chg="modSp mod">
        <pc:chgData name="Niels Magnus Christensen" userId="f070d0d2-aefe-4531-8fcf-a79ac56b3ec8" providerId="ADAL" clId="{227BB6C4-E842-4F4C-8EA6-435E78BF3A45}" dt="2025-08-12T17:39:28.799" v="85" actId="20577"/>
        <pc:sldMkLst>
          <pc:docMk/>
          <pc:sldMk cId="816454125" sldId="257"/>
        </pc:sldMkLst>
        <pc:spChg chg="mod">
          <ac:chgData name="Niels Magnus Christensen" userId="f070d0d2-aefe-4531-8fcf-a79ac56b3ec8" providerId="ADAL" clId="{227BB6C4-E842-4F4C-8EA6-435E78BF3A45}" dt="2025-08-12T17:39:17.279" v="69"/>
          <ac:spMkLst>
            <pc:docMk/>
            <pc:sldMk cId="816454125" sldId="257"/>
            <ac:spMk id="2" creationId="{00000000-0000-0000-0000-000000000000}"/>
          </ac:spMkLst>
        </pc:spChg>
        <pc:spChg chg="mod">
          <ac:chgData name="Niels Magnus Christensen" userId="f070d0d2-aefe-4531-8fcf-a79ac56b3ec8" providerId="ADAL" clId="{227BB6C4-E842-4F4C-8EA6-435E78BF3A45}" dt="2025-08-12T17:39:28.799" v="85" actId="20577"/>
          <ac:spMkLst>
            <pc:docMk/>
            <pc:sldMk cId="816454125" sldId="257"/>
            <ac:spMk id="3" creationId="{00000000-0000-0000-0000-000000000000}"/>
          </ac:spMkLst>
        </pc:spChg>
      </pc:sldChg>
      <pc:sldChg chg="modSp mod">
        <pc:chgData name="Niels Magnus Christensen" userId="f070d0d2-aefe-4531-8fcf-a79ac56b3ec8" providerId="ADAL" clId="{227BB6C4-E842-4F4C-8EA6-435E78BF3A45}" dt="2025-08-12T17:33:37.819" v="7" actId="20577"/>
        <pc:sldMkLst>
          <pc:docMk/>
          <pc:sldMk cId="3600759028" sldId="268"/>
        </pc:sldMkLst>
        <pc:spChg chg="mod">
          <ac:chgData name="Niels Magnus Christensen" userId="f070d0d2-aefe-4531-8fcf-a79ac56b3ec8" providerId="ADAL" clId="{227BB6C4-E842-4F4C-8EA6-435E78BF3A45}" dt="2025-08-12T17:33:37.819" v="7" actId="20577"/>
          <ac:spMkLst>
            <pc:docMk/>
            <pc:sldMk cId="3600759028" sldId="268"/>
            <ac:spMk id="3" creationId="{00000000-0000-0000-0000-000000000000}"/>
          </ac:spMkLst>
        </pc:spChg>
      </pc:sldChg>
      <pc:sldChg chg="modSp mod">
        <pc:chgData name="Niels Magnus Christensen" userId="f070d0d2-aefe-4531-8fcf-a79ac56b3ec8" providerId="ADAL" clId="{227BB6C4-E842-4F4C-8EA6-435E78BF3A45}" dt="2025-08-12T17:38:15.669" v="68" actId="12"/>
        <pc:sldMkLst>
          <pc:docMk/>
          <pc:sldMk cId="958015660" sldId="281"/>
        </pc:sldMkLst>
        <pc:spChg chg="mod">
          <ac:chgData name="Niels Magnus Christensen" userId="f070d0d2-aefe-4531-8fcf-a79ac56b3ec8" providerId="ADAL" clId="{227BB6C4-E842-4F4C-8EA6-435E78BF3A45}" dt="2025-08-12T17:38:15.669" v="68" actId="12"/>
          <ac:spMkLst>
            <pc:docMk/>
            <pc:sldMk cId="958015660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529B8-B08C-461C-8516-9B94442B4847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0EB36-C295-4D97-BB7F-514E1BC142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790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7894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5099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4063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8307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67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675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889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529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09" y="6217621"/>
            <a:ext cx="7316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da" smtClean="0"/>
              <a:pPr/>
              <a:t>‹nr.›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393328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451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241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718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378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9331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86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045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99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4DEB-B8C2-4531-921D-2FF6D35FA300}" type="datetimeFigureOut">
              <a:rPr lang="da-DK" smtClean="0"/>
              <a:t>18-08-2025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B9362-50E0-4B1D-BA0C-255FE1BBE2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00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da" dirty="0"/>
              <a:t>Hvad er samfundsfag?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endParaRPr lang="da" dirty="0"/>
          </a:p>
        </p:txBody>
      </p:sp>
    </p:spTree>
    <p:extLst>
      <p:ext uri="{BB962C8B-B14F-4D97-AF65-F5344CB8AC3E}">
        <p14:creationId xmlns:p14="http://schemas.microsoft.com/office/powerpoint/2010/main" val="906983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94C666-9AD8-6E3B-D400-6569268F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Arbejdsspørgsmål til s. 4-6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FE6D31-81D4-331B-73CB-89BCB3094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Markedet, staten og civilsamfundet?</a:t>
            </a:r>
          </a:p>
          <a:p>
            <a:r>
              <a:rPr lang="da-DK" dirty="0"/>
              <a:t>Kom med eksempler på hvornår I er i ”berøring” med hver af disse områder af samfundet.</a:t>
            </a:r>
          </a:p>
          <a:p>
            <a:r>
              <a:rPr lang="da-DK" dirty="0"/>
              <a:t>Kom med nogle bud på hvordan samfundet burde indrettes. Hvad er individets rettigheder og pligter? Statens rolle? Civilsamfundets rolle og familiens ansvar?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6854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Lektier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Sidetallet angiver jeg i lektier på Lectio (husk at læse jeres beskeder)</a:t>
            </a:r>
          </a:p>
          <a:p>
            <a:r>
              <a:rPr lang="da-DK" dirty="0"/>
              <a:t>Som regel et par spørgsmål til lektien hjemmefra. Lav en note eller to.</a:t>
            </a:r>
          </a:p>
          <a:p>
            <a:r>
              <a:rPr lang="da-DK" dirty="0"/>
              <a:t>Slides lægger jeg altid ud før lektionen </a:t>
            </a:r>
          </a:p>
        </p:txBody>
      </p:sp>
    </p:spTree>
    <p:extLst>
      <p:ext uri="{BB962C8B-B14F-4D97-AF65-F5344CB8AC3E}">
        <p14:creationId xmlns:p14="http://schemas.microsoft.com/office/powerpoint/2010/main" val="7872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74667" y="676067"/>
            <a:ext cx="11360800" cy="7636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ct val="39285"/>
            </a:pPr>
            <a:r>
              <a:rPr lang="da"/>
              <a:t>Sociologi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ct val="61111"/>
            </a:pPr>
            <a:r>
              <a:rPr lang="da" dirty="0"/>
              <a:t>identitetsdannelse og socialisation</a:t>
            </a:r>
          </a:p>
          <a:p>
            <a:r>
              <a:rPr lang="da" dirty="0"/>
              <a:t>levevilkår.</a:t>
            </a:r>
          </a:p>
          <a:p>
            <a:pPr>
              <a:buNone/>
            </a:pPr>
            <a:endParaRPr lang="da" dirty="0"/>
          </a:p>
          <a:p>
            <a:pPr>
              <a:buNone/>
            </a:pPr>
            <a:r>
              <a:rPr lang="da" dirty="0"/>
              <a:t>Emner</a:t>
            </a:r>
          </a:p>
          <a:p>
            <a:pPr>
              <a:buNone/>
            </a:pPr>
            <a:r>
              <a:rPr lang="da" dirty="0"/>
              <a:t>Familien, unges opvækst, sociale medier</a:t>
            </a:r>
          </a:p>
          <a:p>
            <a:pPr>
              <a:buClr>
                <a:schemeClr val="dk1"/>
              </a:buClr>
              <a:buSzPct val="61111"/>
              <a:buNone/>
            </a:pPr>
            <a:r>
              <a:rPr lang="da" dirty="0"/>
              <a:t>Ulighed, fattigdom, rigdom</a:t>
            </a:r>
          </a:p>
        </p:txBody>
      </p:sp>
    </p:spTree>
    <p:extLst>
      <p:ext uri="{BB962C8B-B14F-4D97-AF65-F5344CB8AC3E}">
        <p14:creationId xmlns:p14="http://schemas.microsoft.com/office/powerpoint/2010/main" val="238679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da" dirty="0"/>
              <a:t>Politik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da-DK" dirty="0"/>
              <a:t>politiske partier i Danmark</a:t>
            </a:r>
          </a:p>
          <a:p>
            <a:r>
              <a:rPr lang="da-DK" dirty="0"/>
              <a:t>politiske ideologier</a:t>
            </a:r>
          </a:p>
          <a:p>
            <a:r>
              <a:rPr lang="da-DK" dirty="0"/>
              <a:t>politiske beslutningsprocesser i Danmark i en global sammenhæng</a:t>
            </a:r>
          </a:p>
          <a:p>
            <a:r>
              <a:rPr lang="da-DK" dirty="0"/>
              <a:t>politiske deltagelsesmuligheder, </a:t>
            </a:r>
          </a:p>
          <a:p>
            <a:r>
              <a:rPr lang="da-DK" dirty="0"/>
              <a:t>rettigheder og pligter i et demokratisk samfund, herunder ligestilling mellem kønnene.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 </a:t>
            </a:r>
          </a:p>
          <a:p>
            <a:pPr>
              <a:buNone/>
            </a:pPr>
            <a:r>
              <a:rPr lang="da" dirty="0"/>
              <a:t>Emner</a:t>
            </a:r>
          </a:p>
          <a:p>
            <a:pPr>
              <a:buNone/>
            </a:pPr>
            <a:r>
              <a:rPr lang="da" dirty="0"/>
              <a:t>Hvorfor mener og siger de som de gør?, Demokrati eller hvad?, Det politiske system, Hvorfor menneskerettigheder? Er mænd og kvinder helt ligestillet – formelt og reelt?</a:t>
            </a:r>
          </a:p>
        </p:txBody>
      </p:sp>
    </p:spTree>
    <p:extLst>
      <p:ext uri="{BB962C8B-B14F-4D97-AF65-F5344CB8AC3E}">
        <p14:creationId xmlns:p14="http://schemas.microsoft.com/office/powerpoint/2010/main" val="195284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da"/>
              <a:t>Økonomi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r>
              <a:rPr lang="da-DK" dirty="0"/>
              <a:t>velfærdsprincipper, herunder stat, marked og civilsamfund</a:t>
            </a:r>
          </a:p>
          <a:p>
            <a:pPr>
              <a:buNone/>
            </a:pPr>
            <a:r>
              <a:rPr lang="da-DK" dirty="0"/>
              <a:t>det økonomiske kredsløb, </a:t>
            </a:r>
          </a:p>
          <a:p>
            <a:pPr>
              <a:buNone/>
            </a:pPr>
            <a:r>
              <a:rPr lang="da-DK" dirty="0"/>
              <a:t>økonomiske mål</a:t>
            </a:r>
          </a:p>
          <a:p>
            <a:pPr>
              <a:buNone/>
            </a:pPr>
            <a:r>
              <a:rPr lang="da-DK" dirty="0"/>
              <a:t>økonomiske styringsinstrumenter</a:t>
            </a:r>
          </a:p>
          <a:p>
            <a:pPr>
              <a:buNone/>
            </a:pPr>
            <a:r>
              <a:rPr lang="da" dirty="0"/>
              <a:t>velfærd og fordeling, herunder markedsstyring og politisk styring</a:t>
            </a:r>
          </a:p>
          <a:p>
            <a:pPr>
              <a:buNone/>
            </a:pPr>
            <a:endParaRPr lang="da" dirty="0"/>
          </a:p>
          <a:p>
            <a:pPr>
              <a:buNone/>
            </a:pPr>
            <a:r>
              <a:rPr lang="da" dirty="0"/>
              <a:t>Emner</a:t>
            </a:r>
          </a:p>
          <a:p>
            <a:pPr>
              <a:buNone/>
            </a:pPr>
            <a:r>
              <a:rPr lang="da" dirty="0"/>
              <a:t>Velfærdstatens opbygning og betydning, dens fremtid. Økonomisk politik, ideologier og styring - finanslove. Den offentlige sektors betydning vs. den private sektors betydning.</a:t>
            </a:r>
          </a:p>
        </p:txBody>
      </p:sp>
    </p:spTree>
    <p:extLst>
      <p:ext uri="{BB962C8B-B14F-4D97-AF65-F5344CB8AC3E}">
        <p14:creationId xmlns:p14="http://schemas.microsoft.com/office/powerpoint/2010/main" val="1405895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 – hvordan véd vi det vi véd?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kvantitativ og kvalitativ metode i faget</a:t>
            </a:r>
          </a:p>
        </p:txBody>
      </p:sp>
    </p:spTree>
    <p:extLst>
      <p:ext uri="{BB962C8B-B14F-4D97-AF65-F5344CB8AC3E}">
        <p14:creationId xmlns:p14="http://schemas.microsoft.com/office/powerpoint/2010/main" val="340860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da" dirty="0"/>
              <a:t>Hvordan?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r>
              <a:rPr lang="da" dirty="0"/>
              <a:t>Hvordan?</a:t>
            </a:r>
            <a:br>
              <a:rPr lang="da" dirty="0"/>
            </a:br>
            <a:r>
              <a:rPr lang="da" dirty="0"/>
              <a:t>Temaer </a:t>
            </a:r>
            <a:br>
              <a:rPr lang="da" dirty="0"/>
            </a:br>
            <a:r>
              <a:rPr lang="da" dirty="0"/>
              <a:t>Læsefag</a:t>
            </a:r>
            <a:br>
              <a:rPr lang="da" dirty="0"/>
            </a:br>
            <a:r>
              <a:rPr lang="da" dirty="0"/>
              <a:t>Skriftligt arbejde?</a:t>
            </a:r>
            <a:br>
              <a:rPr lang="da" dirty="0"/>
            </a:br>
            <a:r>
              <a:rPr lang="da" dirty="0"/>
              <a:t>Klasseundervisning – oplæg</a:t>
            </a:r>
            <a:br>
              <a:rPr lang="da" dirty="0"/>
            </a:br>
            <a:r>
              <a:rPr lang="da" dirty="0"/>
              <a:t>Gruppearbejde – oplæg/fremlæggelser</a:t>
            </a:r>
          </a:p>
          <a:p>
            <a:pPr>
              <a:buNone/>
            </a:pPr>
            <a:endParaRPr lang="da" dirty="0"/>
          </a:p>
          <a:p>
            <a:pPr>
              <a:buNone/>
            </a:pPr>
            <a:endParaRPr lang="da" dirty="0"/>
          </a:p>
          <a:p>
            <a:pPr>
              <a:buNone/>
            </a:pPr>
            <a:endParaRPr lang="da" dirty="0"/>
          </a:p>
        </p:txBody>
      </p:sp>
    </p:spTree>
    <p:extLst>
      <p:ext uri="{BB962C8B-B14F-4D97-AF65-F5344CB8AC3E}">
        <p14:creationId xmlns:p14="http://schemas.microsoft.com/office/powerpoint/2010/main" val="216472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Basisregler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Faste pladser</a:t>
            </a:r>
          </a:p>
          <a:p>
            <a:r>
              <a:rPr lang="da-DK" dirty="0"/>
              <a:t>Mobiltelefoner altid i hotel</a:t>
            </a:r>
          </a:p>
          <a:p>
            <a:r>
              <a:rPr lang="da-DK" dirty="0"/>
              <a:t>Læreren holder oplæg i </a:t>
            </a:r>
            <a:r>
              <a:rPr lang="da-DK" dirty="0" err="1"/>
              <a:t>maks</a:t>
            </a:r>
            <a:r>
              <a:rPr lang="da-DK" dirty="0"/>
              <a:t> 20 minutter i en lektion – mulighed for noter og elevarbejde</a:t>
            </a:r>
          </a:p>
          <a:p>
            <a:r>
              <a:rPr lang="da-DK" dirty="0"/>
              <a:t>ALLE skal besvare ALLE spørgsmål – altså ingen opdeling</a:t>
            </a:r>
          </a:p>
          <a:p>
            <a:r>
              <a:rPr lang="da-DK" dirty="0"/>
              <a:t>Delte dokumenter i Word365 – ofte </a:t>
            </a:r>
            <a:r>
              <a:rPr lang="da-DK"/>
              <a:t>i elevfeedback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00759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Fællesforløbet i samfundsfag:</a:t>
            </a:r>
            <a:br>
              <a:rPr lang="da-DK" dirty="0"/>
            </a:br>
            <a:r>
              <a:rPr lang="da-DK" dirty="0"/>
              <a:t>Værdier, velfærd og</a:t>
            </a:r>
            <a:br>
              <a:rPr lang="da-DK" dirty="0"/>
            </a:br>
            <a:r>
              <a:rPr lang="da-DK" dirty="0"/>
              <a:t>uligheder j Danmark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Grundforløbet 2025</a:t>
            </a:r>
          </a:p>
          <a:p>
            <a:r>
              <a:rPr lang="da-DK" dirty="0"/>
              <a:t>Nørresundby Gymnasium og HF</a:t>
            </a:r>
          </a:p>
        </p:txBody>
      </p:sp>
      <p:sp>
        <p:nvSpPr>
          <p:cNvPr id="4" name="Rektangel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0" dirty="0">
                <a:effectLst/>
              </a:rPr>
              <a:t> </a:t>
            </a:r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0" dirty="0">
                <a:effectLst/>
              </a:rPr>
              <a:t> 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6454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Lidt af hvert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Politik – ideologierne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Velfærdsstatsmodeller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Økonomi – Økonomien bag den danske velfærdsstat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Udfordringer og løsninger for den danske velfærdsstat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Social ulighed og social arv i det danske samfund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801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364</Words>
  <Application>Microsoft Office PowerPoint</Application>
  <PresentationFormat>Widescreen</PresentationFormat>
  <Paragraphs>57</Paragraphs>
  <Slides>11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Hvad er samfundsfag?</vt:lpstr>
      <vt:lpstr>Sociologi</vt:lpstr>
      <vt:lpstr>Politik</vt:lpstr>
      <vt:lpstr>Økonomi</vt:lpstr>
      <vt:lpstr>Metode – hvordan véd vi det vi véd?</vt:lpstr>
      <vt:lpstr>Hvordan?</vt:lpstr>
      <vt:lpstr>Basisregler</vt:lpstr>
      <vt:lpstr>Fællesforløbet i samfundsfag: Værdier, velfærd og uligheder j Danmark</vt:lpstr>
      <vt:lpstr>Lidt af hvert</vt:lpstr>
      <vt:lpstr>Arbejdsspørgsmål til s. 4-6 </vt:lpstr>
      <vt:lpstr>Lektier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Ideologier og partier</dc:title>
  <dc:creator>Niels</dc:creator>
  <cp:lastModifiedBy>Niels Magnus Christensen</cp:lastModifiedBy>
  <cp:revision>24</cp:revision>
  <dcterms:created xsi:type="dcterms:W3CDTF">2017-08-13T08:44:30Z</dcterms:created>
  <dcterms:modified xsi:type="dcterms:W3CDTF">2025-08-18T10:35:15Z</dcterms:modified>
</cp:coreProperties>
</file>