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sldIdLst>
    <p:sldId id="256" r:id="rId5"/>
    <p:sldId id="257" r:id="rId6"/>
    <p:sldId id="260" r:id="rId7"/>
    <p:sldId id="258" r:id="rId8"/>
    <p:sldId id="259" r:id="rId9"/>
    <p:sldId id="261" r:id="rId10"/>
    <p:sldId id="262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0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4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8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4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2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61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5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3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4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a.wikipedia.org/wiki/Fil:Tacoma_Narrows_Bridge_destruction.og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Lys blå bølge">
            <a:extLst>
              <a:ext uri="{FF2B5EF4-FFF2-40B4-BE49-F238E27FC236}">
                <a16:creationId xmlns:a16="http://schemas.microsoft.com/office/drawing/2014/main" id="{AE680831-0400-C357-6F23-397518401A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730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B476BF-4EE2-5243-CABB-6CC72C39B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507179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3069A1-C1B5-7F36-B985-FA6F7B195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6780" y="978409"/>
            <a:ext cx="4496529" cy="3678268"/>
          </a:xfrm>
        </p:spPr>
        <p:txBody>
          <a:bodyPr anchor="t">
            <a:normAutofit/>
          </a:bodyPr>
          <a:lstStyle/>
          <a:p>
            <a:r>
              <a:rPr lang="da-DK" sz="6000"/>
              <a:t>Stående bølger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1265DA6-D8D3-47EE-6800-4F85032E0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03288" y="4729138"/>
            <a:ext cx="4488812" cy="1150453"/>
          </a:xfrm>
        </p:spPr>
        <p:txBody>
          <a:bodyPr anchor="b">
            <a:normAutofit/>
          </a:bodyPr>
          <a:lstStyle/>
          <a:p>
            <a:r>
              <a:rPr lang="da-DK" dirty="0"/>
              <a:t>2k og Ou - 2025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D28EA4-6F96-F7C6-1D07-5BA5C2738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6781" y="508090"/>
            <a:ext cx="449275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FF93C5-0576-D227-80A7-4CFBA8791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10119" y="6209925"/>
            <a:ext cx="4492754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5470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8D8681-1378-F70D-03A6-12CF52B5E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en stående bølge?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2B3A59F-D343-EBA1-F7D3-98A565243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stående bølge er en bølge der interfererer så den forstærker sig selv.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err="1"/>
              <a:t>Eksepmel</a:t>
            </a:r>
            <a:r>
              <a:rPr lang="da-DK" dirty="0"/>
              <a:t>: </a:t>
            </a:r>
            <a:r>
              <a:rPr lang="da-DK" dirty="0" err="1"/>
              <a:t>Tacoma</a:t>
            </a:r>
            <a:r>
              <a:rPr lang="da-DK" dirty="0"/>
              <a:t> Broen</a:t>
            </a:r>
          </a:p>
          <a:p>
            <a:pPr marL="0" indent="0">
              <a:buNone/>
            </a:pPr>
            <a:r>
              <a:rPr lang="da-DK" dirty="0">
                <a:hlinkClick r:id="rId2"/>
              </a:rPr>
              <a:t>https://da.wikipedia.org/wiki/Fil:Tacoma_Narrows_Bridge_destruction.ogv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78116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16658-5437-0202-4139-FC4DBB511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456EA8-A189-9984-C1F7-759B4BDE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I skal nu undersøge hvordan stående bølger opfører sig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94AB84C0-2D5E-BE09-0BBA-8E20D39D4F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1984" y="2578100"/>
            <a:ext cx="6434381" cy="376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29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E10BDB4-64F2-477D-A03B-9F8352D5E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E080993-E364-4A98-7F0A-B2D16366F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6300216" cy="1325880"/>
          </a:xfrm>
        </p:spPr>
        <p:txBody>
          <a:bodyPr>
            <a:normAutofit/>
          </a:bodyPr>
          <a:lstStyle/>
          <a:p>
            <a:r>
              <a:rPr lang="da-DK" dirty="0"/>
              <a:t>Forsøgsopstilling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7F59F2-5FBC-40CD-AD35-376AECE49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6281928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71C494-8107-3D61-D611-4FBC7C22A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3612" y="611650"/>
            <a:ext cx="416052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ladsholder til indhold 3" descr="snorboelger">
            <a:extLst>
              <a:ext uri="{FF2B5EF4-FFF2-40B4-BE49-F238E27FC236}">
                <a16:creationId xmlns:a16="http://schemas.microsoft.com/office/drawing/2014/main" id="{9B2E1ABD-F7C8-BB6E-E2D9-9FF4C353ABF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7867" y="3579957"/>
            <a:ext cx="6281928" cy="2766047"/>
          </a:xfrm>
          <a:prstGeom prst="rect">
            <a:avLst/>
          </a:prstGeom>
          <a:noFill/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DE96A3B-5E29-0F95-9A6E-59DA29654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224" y="1088136"/>
            <a:ext cx="416052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Apparatur</a:t>
            </a:r>
          </a:p>
          <a:p>
            <a:r>
              <a:rPr lang="da-DK" dirty="0"/>
              <a:t>Tonegenerator</a:t>
            </a:r>
          </a:p>
          <a:p>
            <a:r>
              <a:rPr lang="da-DK" dirty="0"/>
              <a:t>Vibrator</a:t>
            </a:r>
          </a:p>
          <a:p>
            <a:r>
              <a:rPr lang="da-DK" dirty="0"/>
              <a:t>Trisse</a:t>
            </a:r>
          </a:p>
          <a:p>
            <a:r>
              <a:rPr lang="da-DK" dirty="0"/>
              <a:t>Snor</a:t>
            </a:r>
          </a:p>
          <a:p>
            <a:r>
              <a:rPr lang="da-DK" dirty="0"/>
              <a:t>Lodder</a:t>
            </a:r>
          </a:p>
          <a:p>
            <a:r>
              <a:rPr lang="da-DK" dirty="0"/>
              <a:t>Målebånd</a:t>
            </a:r>
          </a:p>
          <a:p>
            <a:r>
              <a:rPr lang="da-DK" dirty="0"/>
              <a:t>Whiteboard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61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6E0321-8A86-DDEB-CAB1-974A1917A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79851B8-0EBF-4D11-27A1-16B5005C0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FF600C-7C69-F813-BCFE-20287A766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6300216" cy="1325880"/>
          </a:xfrm>
        </p:spPr>
        <p:txBody>
          <a:bodyPr>
            <a:normAutofit/>
          </a:bodyPr>
          <a:lstStyle/>
          <a:p>
            <a:r>
              <a:rPr lang="da-DK" dirty="0"/>
              <a:t>Introforsøg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0EEA57-9D78-2B20-4E69-5C446737A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6281928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F04358-EC36-92AE-5B62-49F019917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3612" y="611650"/>
            <a:ext cx="416052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ladsholder til indhold 3" descr="snorboelger">
            <a:extLst>
              <a:ext uri="{FF2B5EF4-FFF2-40B4-BE49-F238E27FC236}">
                <a16:creationId xmlns:a16="http://schemas.microsoft.com/office/drawing/2014/main" id="{CF1FB582-072F-FCF3-8D4B-65A5B712D9F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7867" y="3579957"/>
            <a:ext cx="6281928" cy="2766047"/>
          </a:xfrm>
          <a:prstGeom prst="rect">
            <a:avLst/>
          </a:prstGeom>
          <a:noFill/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6925531-792D-F3FE-1552-92859F9C0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224" y="1088136"/>
            <a:ext cx="416052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Sæt opstillingen op</a:t>
            </a:r>
          </a:p>
          <a:p>
            <a:pPr marL="0" indent="0">
              <a:buNone/>
            </a:pPr>
            <a:r>
              <a:rPr lang="da-DK" sz="2400" b="1" dirty="0"/>
              <a:t>Varier frekvensen på tonegeneratoren indtil der opstår en stående bølge</a:t>
            </a:r>
          </a:p>
          <a:p>
            <a:pPr marL="0" indent="0">
              <a:buNone/>
            </a:pPr>
            <a:r>
              <a:rPr lang="da-DK" sz="2400" b="1" dirty="0"/>
              <a:t>Hvordan ser det ud – tegn bølgen på Whiteboard</a:t>
            </a:r>
            <a:endParaRPr lang="da-DK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224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AD9C98-EF32-240E-AC26-5B6DB8817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72712D5-6852-9FBC-F129-68D0DF0CD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BA7399-75AE-6B53-35B2-D45DC7BF8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6300216" cy="1325880"/>
          </a:xfrm>
        </p:spPr>
        <p:txBody>
          <a:bodyPr>
            <a:normAutofit/>
          </a:bodyPr>
          <a:lstStyle/>
          <a:p>
            <a:r>
              <a:rPr lang="da-DK" dirty="0"/>
              <a:t>Forsøg 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FCAC77-BC30-023F-2A4B-1632669ED1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6281928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51D166-16A8-9055-C62E-CFAA9086F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3612" y="611650"/>
            <a:ext cx="416052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ladsholder til indhold 3" descr="snorboelger">
            <a:extLst>
              <a:ext uri="{FF2B5EF4-FFF2-40B4-BE49-F238E27FC236}">
                <a16:creationId xmlns:a16="http://schemas.microsoft.com/office/drawing/2014/main" id="{D18FC25C-9E88-9D2D-B84D-9596DA6A81E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7867" y="3579957"/>
            <a:ext cx="6281928" cy="2766047"/>
          </a:xfrm>
          <a:prstGeom prst="rect">
            <a:avLst/>
          </a:prstGeom>
          <a:noFill/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AB3E972-5E49-3B51-2CA5-77E80A94B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224" y="1088136"/>
            <a:ext cx="416052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Variabelkontrol</a:t>
            </a:r>
          </a:p>
          <a:p>
            <a:r>
              <a:rPr lang="da-DK" dirty="0"/>
              <a:t>Overvej hvilke variable der er i spil her.</a:t>
            </a:r>
          </a:p>
          <a:p>
            <a:r>
              <a:rPr lang="da-DK" dirty="0"/>
              <a:t>Lav et skema (på whiteboard) med en søjle for hver variabel.</a:t>
            </a:r>
          </a:p>
          <a:p>
            <a:r>
              <a:rPr lang="da-DK" dirty="0"/>
              <a:t>Beslut jer for hvilke variable I vil fastholde og hvilken I vil variere.</a:t>
            </a:r>
          </a:p>
          <a:p>
            <a:r>
              <a:rPr lang="da-DK" dirty="0"/>
              <a:t>Lav forsøget, saml data på whiteboard.</a:t>
            </a:r>
          </a:p>
          <a:p>
            <a:r>
              <a:rPr lang="da-DK" dirty="0"/>
              <a:t>Tag billede af whiteboard.</a:t>
            </a:r>
          </a:p>
          <a:p>
            <a:r>
              <a:rPr lang="da-DK" dirty="0"/>
              <a:t>Opstod der nye variable undervejs?</a:t>
            </a:r>
          </a:p>
          <a:p>
            <a:r>
              <a:rPr lang="da-DK" dirty="0"/>
              <a:t>Konkluder.</a:t>
            </a:r>
          </a:p>
        </p:txBody>
      </p:sp>
    </p:spTree>
    <p:extLst>
      <p:ext uri="{BB962C8B-B14F-4D97-AF65-F5344CB8AC3E}">
        <p14:creationId xmlns:p14="http://schemas.microsoft.com/office/powerpoint/2010/main" val="2472934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E61003-5863-4885-D6D1-73B1B9BE0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CC36D40-7639-C903-F2AD-6549422EEB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42A4BF5-6FEF-5FC7-2E63-8339B09CD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6300216" cy="1325880"/>
          </a:xfrm>
        </p:spPr>
        <p:txBody>
          <a:bodyPr>
            <a:normAutofit/>
          </a:bodyPr>
          <a:lstStyle/>
          <a:p>
            <a:r>
              <a:rPr lang="da-DK" dirty="0"/>
              <a:t>Forsøg 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75E077-264B-E9FC-A553-0DF199C4D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8" y="508090"/>
            <a:ext cx="6281928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6CE56D-AF60-BF19-AB02-5602372D6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3612" y="611650"/>
            <a:ext cx="416052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ladsholder til indhold 3" descr="snorboelger">
            <a:extLst>
              <a:ext uri="{FF2B5EF4-FFF2-40B4-BE49-F238E27FC236}">
                <a16:creationId xmlns:a16="http://schemas.microsoft.com/office/drawing/2014/main" id="{EBD8910C-3548-3DA8-5AC0-7E2103DA1BB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7867" y="3579957"/>
            <a:ext cx="6281928" cy="2766047"/>
          </a:xfrm>
          <a:prstGeom prst="rect">
            <a:avLst/>
          </a:prstGeom>
          <a:noFill/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0E3F9D7-8C2F-F0DB-7D42-DC8B5519F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224" y="1088136"/>
            <a:ext cx="416052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/>
              <a:t>Variabelkontrol</a:t>
            </a:r>
            <a:endParaRPr lang="da-DK" dirty="0"/>
          </a:p>
          <a:p>
            <a:r>
              <a:rPr lang="da-DK" dirty="0"/>
              <a:t>Tilpas skemaet (på whiteboard) med en søjle for hver variabel.</a:t>
            </a:r>
          </a:p>
          <a:p>
            <a:r>
              <a:rPr lang="da-DK" dirty="0"/>
              <a:t>Beslut jer for hvilken variable I nu vil variere.</a:t>
            </a:r>
          </a:p>
          <a:p>
            <a:r>
              <a:rPr lang="da-DK" dirty="0"/>
              <a:t>Lav forsøget, saml data på whiteboard.</a:t>
            </a:r>
          </a:p>
          <a:p>
            <a:r>
              <a:rPr lang="da-DK" dirty="0"/>
              <a:t>Tag billede af whiteboard.</a:t>
            </a:r>
          </a:p>
          <a:p>
            <a:r>
              <a:rPr lang="da-DK"/>
              <a:t>Konkluder</a:t>
            </a:r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7258267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3FF4683EA84C43AA066E42FE749E49" ma:contentTypeVersion="40" ma:contentTypeDescription="Opret et nyt dokument." ma:contentTypeScope="" ma:versionID="1bf4a50e2adbba8fbbbc08560532977f">
  <xsd:schema xmlns:xsd="http://www.w3.org/2001/XMLSchema" xmlns:xs="http://www.w3.org/2001/XMLSchema" xmlns:p="http://schemas.microsoft.com/office/2006/metadata/properties" xmlns:ns3="8e51aa78-863e-4b22-955d-17f3d7d9572a" xmlns:ns4="49cba63f-dc56-4417-8db5-82fcb2cec2d9" xmlns:ns5="23ed1736-d613-4cc4-90f6-d8c6bcf7f773" targetNamespace="http://schemas.microsoft.com/office/2006/metadata/properties" ma:root="true" ma:fieldsID="756a74de8e452f037794401632c311b2" ns3:_="" ns4:_="" ns5:_="">
    <xsd:import namespace="8e51aa78-863e-4b22-955d-17f3d7d9572a"/>
    <xsd:import namespace="49cba63f-dc56-4417-8db5-82fcb2cec2d9"/>
    <xsd:import namespace="23ed1736-d613-4cc4-90f6-d8c6bcf7f773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CultureName" minOccurs="0"/>
                <xsd:element ref="ns4:TeamsChannelId" minOccurs="0"/>
                <xsd:element ref="ns4:Math_Settings" minOccurs="0"/>
                <xsd:element ref="ns4:Templates" minOccurs="0"/>
                <xsd:element ref="ns4:Distribution_Groups" minOccurs="0"/>
                <xsd:element ref="ns4:LMS_Mappings" minOccurs="0"/>
                <xsd:element ref="ns4:Self_Registration_Enabled0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Teams_Channel_Section_Location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1aa78-863e-4b22-955d-17f3d7d9572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dexed="tru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2" nillable="true" ma:displayName="App Version" ma:internalName="AppVersion">
      <xsd:simpleType>
        <xsd:restriction base="dms:Text"/>
      </xsd:simpleType>
    </xsd:element>
    <xsd:element name="Teachers" ma:index="13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4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5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6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7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18" nillable="true" ma:displayName="Self_Registration_Enabled" ma:internalName="Self_Registration_Enabl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ba63f-dc56-4417-8db5-82fcb2cec2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2" nillable="true" ma:displayName="Tags" ma:internalName="MediaServiceAutoTags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  <xsd:element name="CultureName" ma:index="30" nillable="true" ma:displayName="Culture Name" ma:internalName="CultureName">
      <xsd:simpleType>
        <xsd:restriction base="dms:Text"/>
      </xsd:simpleType>
    </xsd:element>
    <xsd:element name="TeamsChannelId" ma:index="31" nillable="true" ma:displayName="Teams Channel Id" ma:internalName="TeamsChannelId">
      <xsd:simpleType>
        <xsd:restriction base="dms:Text"/>
      </xsd:simpleType>
    </xsd:element>
    <xsd:element name="Math_Settings" ma:index="32" nillable="true" ma:displayName="Math Settings" ma:internalName="Math_Settings">
      <xsd:simpleType>
        <xsd:restriction base="dms:Text"/>
      </xsd:simpleType>
    </xsd:element>
    <xsd:element name="Templates" ma:index="33" nillable="true" ma:displayName="Templates" ma:internalName="Templates">
      <xsd:simpleType>
        <xsd:restriction base="dms:Note">
          <xsd:maxLength value="255"/>
        </xsd:restriction>
      </xsd:simpleType>
    </xsd:element>
    <xsd:element name="Distribution_Groups" ma:index="34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5" nillable="true" ma:displayName="LMS Mappings" ma:internalName="LMS_Mappings">
      <xsd:simpleType>
        <xsd:restriction base="dms:Note">
          <xsd:maxLength value="255"/>
        </xsd:restriction>
      </xsd:simpleType>
    </xsd:element>
    <xsd:element name="Self_Registration_Enabled0" ma:index="36" nillable="true" ma:displayName="Self Registration Enabled" ma:internalName="Self_Registration_Enabled0">
      <xsd:simpleType>
        <xsd:restriction base="dms:Boolean"/>
      </xsd:simpleType>
    </xsd:element>
    <xsd:element name="Has_Teacher_Only_SectionGroup" ma:index="37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8" nillable="true" ma:displayName="Is Collaboration Space Locked" ma:internalName="Is_Collaboration_Space_Locked">
      <xsd:simpleType>
        <xsd:restriction base="dms:Boolean"/>
      </xsd:simpleType>
    </xsd:element>
    <xsd:element name="IsNotebookLocked" ma:index="39" nillable="true" ma:displayName="Is Notebook Locked" ma:internalName="IsNotebookLocked">
      <xsd:simpleType>
        <xsd:restriction base="dms:Boolean"/>
      </xsd:simpleType>
    </xsd:element>
    <xsd:element name="MediaServiceAutoKeyPoints" ma:index="4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Teams_Channel_Section_Location" ma:index="43" nillable="true" ma:displayName="Teams Channel Section Location" ma:internalName="Teams_Channel_Section_Location">
      <xsd:simpleType>
        <xsd:restriction base="dms:Text"/>
      </xsd:simpleType>
    </xsd:element>
    <xsd:element name="_activity" ma:index="44" nillable="true" ma:displayName="_activity" ma:hidden="true" ma:internalName="_activity">
      <xsd:simpleType>
        <xsd:restriction base="dms:Note"/>
      </xsd:simpleType>
    </xsd:element>
    <xsd:element name="MediaServiceObjectDetectorVersions" ma:index="4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4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4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d1736-d613-4cc4-90f6-d8c6bcf7f773" elementFormDefault="qualified">
    <xsd:import namespace="http://schemas.microsoft.com/office/2006/documentManagement/types"/>
    <xsd:import namespace="http://schemas.microsoft.com/office/infopath/2007/PartnerControls"/>
    <xsd:element name="SharedWithUsers" ma:index="2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8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9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49cba63f-dc56-4417-8db5-82fcb2cec2d9" xsi:nil="true"/>
    <Student_Groups xmlns="8e51aa78-863e-4b22-955d-17f3d7d9572a">
      <UserInfo>
        <DisplayName/>
        <AccountId xsi:nil="true"/>
        <AccountType/>
      </UserInfo>
    </Student_Groups>
    <Distribution_Groups xmlns="49cba63f-dc56-4417-8db5-82fcb2cec2d9" xsi:nil="true"/>
    <Is_Collaboration_Space_Locked xmlns="49cba63f-dc56-4417-8db5-82fcb2cec2d9" xsi:nil="true"/>
    <_activity xmlns="49cba63f-dc56-4417-8db5-82fcb2cec2d9" xsi:nil="true"/>
    <NotebookType xmlns="8e51aa78-863e-4b22-955d-17f3d7d9572a" xsi:nil="true"/>
    <Students xmlns="8e51aa78-863e-4b22-955d-17f3d7d9572a">
      <UserInfo>
        <DisplayName/>
        <AccountId xsi:nil="true"/>
        <AccountType/>
      </UserInfo>
    </Students>
    <IsNotebookLocked xmlns="49cba63f-dc56-4417-8db5-82fcb2cec2d9" xsi:nil="true"/>
    <Self_Registration_Enabled0 xmlns="49cba63f-dc56-4417-8db5-82fcb2cec2d9" xsi:nil="true"/>
    <FolderType xmlns="8e51aa78-863e-4b22-955d-17f3d7d9572a" xsi:nil="true"/>
    <Owner xmlns="8e51aa78-863e-4b22-955d-17f3d7d9572a">
      <UserInfo>
        <DisplayName/>
        <AccountId xsi:nil="true"/>
        <AccountType/>
      </UserInfo>
    </Owner>
    <AppVersion xmlns="8e51aa78-863e-4b22-955d-17f3d7d9572a" xsi:nil="true"/>
    <Invited_Teachers xmlns="8e51aa78-863e-4b22-955d-17f3d7d9572a" xsi:nil="true"/>
    <Invited_Students xmlns="8e51aa78-863e-4b22-955d-17f3d7d9572a" xsi:nil="true"/>
    <TeamsChannelId xmlns="49cba63f-dc56-4417-8db5-82fcb2cec2d9" xsi:nil="true"/>
    <DefaultSectionNames xmlns="8e51aa78-863e-4b22-955d-17f3d7d9572a" xsi:nil="true"/>
    <Teachers xmlns="8e51aa78-863e-4b22-955d-17f3d7d9572a">
      <UserInfo>
        <DisplayName/>
        <AccountId xsi:nil="true"/>
        <AccountType/>
      </UserInfo>
    </Teachers>
    <LMS_Mappings xmlns="49cba63f-dc56-4417-8db5-82fcb2cec2d9" xsi:nil="true"/>
    <Self_Registration_Enabled xmlns="8e51aa78-863e-4b22-955d-17f3d7d9572a" xsi:nil="true"/>
    <Templates xmlns="49cba63f-dc56-4417-8db5-82fcb2cec2d9" xsi:nil="true"/>
    <Has_Teacher_Only_SectionGroup xmlns="49cba63f-dc56-4417-8db5-82fcb2cec2d9" xsi:nil="true"/>
    <CultureName xmlns="49cba63f-dc56-4417-8db5-82fcb2cec2d9" xsi:nil="true"/>
    <Teams_Channel_Section_Location xmlns="49cba63f-dc56-4417-8db5-82fcb2cec2d9" xsi:nil="true"/>
  </documentManagement>
</p:properties>
</file>

<file path=customXml/itemProps1.xml><?xml version="1.0" encoding="utf-8"?>
<ds:datastoreItem xmlns:ds="http://schemas.openxmlformats.org/officeDocument/2006/customXml" ds:itemID="{16EB9352-4057-483F-B4BC-2ED42FCA80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1aa78-863e-4b22-955d-17f3d7d9572a"/>
    <ds:schemaRef ds:uri="49cba63f-dc56-4417-8db5-82fcb2cec2d9"/>
    <ds:schemaRef ds:uri="23ed1736-d613-4cc4-90f6-d8c6bcf7f7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B37EA5-BBDA-45A8-9594-54C0565952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D833E5-491D-4E5F-96CE-C47A58AD7790}">
  <ds:schemaRefs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49cba63f-dc56-4417-8db5-82fcb2cec2d9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23ed1736-d613-4cc4-90f6-d8c6bcf7f773"/>
    <ds:schemaRef ds:uri="8e51aa78-863e-4b22-955d-17f3d7d9572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195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Bierstadt</vt:lpstr>
      <vt:lpstr>Neue Haas Grotesk Text Pro</vt:lpstr>
      <vt:lpstr>GestaltVTI</vt:lpstr>
      <vt:lpstr>Stående bølger</vt:lpstr>
      <vt:lpstr>Hvad er en stående bølge?</vt:lpstr>
      <vt:lpstr>I skal nu undersøge hvordan stående bølger opfører sig</vt:lpstr>
      <vt:lpstr>Forsøgsopstilling</vt:lpstr>
      <vt:lpstr>Introforsøg</vt:lpstr>
      <vt:lpstr>Forsøg 1</vt:lpstr>
      <vt:lpstr>Forsøg 2</vt:lpstr>
    </vt:vector>
  </TitlesOfParts>
  <Company>VIA University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Signe Ougaard (Ou | VHG)</dc:creator>
  <cp:lastModifiedBy>Signe Ougaard (Ou | VHG)</cp:lastModifiedBy>
  <cp:revision>1</cp:revision>
  <dcterms:created xsi:type="dcterms:W3CDTF">2025-10-07T06:59:46Z</dcterms:created>
  <dcterms:modified xsi:type="dcterms:W3CDTF">2025-10-07T07:27:18Z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0x0101007C3FF4683EA84C43AA066E42FE749E49</vt:lpwstr>
  </property>
</Properties>
</file>