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da-DK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9F08"/>
    <a:srgbClr val="578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FCF498-BD5A-4CB2-8F04-5950D634AEA3}" v="44" dt="2026-03-11T10:01:45.8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gne Ougaard (Ou | VHG)" userId="15bc4dfa-afc2-4101-8d8b-cd75eed09b96" providerId="ADAL" clId="{BD460E71-306F-431D-A452-FD206381B1DF}"/>
    <pc:docChg chg="addSld delSld modSld sldOrd">
      <pc:chgData name="Signe Ougaard (Ou | VHG)" userId="15bc4dfa-afc2-4101-8d8b-cd75eed09b96" providerId="ADAL" clId="{BD460E71-306F-431D-A452-FD206381B1DF}" dt="2026-03-11T10:05:14.788" v="203" actId="20577"/>
      <pc:docMkLst>
        <pc:docMk/>
      </pc:docMkLst>
      <pc:sldChg chg="modSp mod">
        <pc:chgData name="Signe Ougaard (Ou | VHG)" userId="15bc4dfa-afc2-4101-8d8b-cd75eed09b96" providerId="ADAL" clId="{BD460E71-306F-431D-A452-FD206381B1DF}" dt="2026-03-11T08:45:52.217" v="19" actId="20577"/>
        <pc:sldMkLst>
          <pc:docMk/>
          <pc:sldMk cId="0" sldId="256"/>
        </pc:sldMkLst>
        <pc:spChg chg="mod">
          <ac:chgData name="Signe Ougaard (Ou | VHG)" userId="15bc4dfa-afc2-4101-8d8b-cd75eed09b96" providerId="ADAL" clId="{BD460E71-306F-431D-A452-FD206381B1DF}" dt="2026-03-11T08:45:52.217" v="19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 ord">
        <pc:chgData name="Signe Ougaard (Ou | VHG)" userId="15bc4dfa-afc2-4101-8d8b-cd75eed09b96" providerId="ADAL" clId="{BD460E71-306F-431D-A452-FD206381B1DF}" dt="2026-03-11T10:05:14.788" v="203" actId="20577"/>
        <pc:sldMkLst>
          <pc:docMk/>
          <pc:sldMk cId="198895992" sldId="257"/>
        </pc:sldMkLst>
        <pc:spChg chg="mod">
          <ac:chgData name="Signe Ougaard (Ou | VHG)" userId="15bc4dfa-afc2-4101-8d8b-cd75eed09b96" providerId="ADAL" clId="{BD460E71-306F-431D-A452-FD206381B1DF}" dt="2026-03-11T10:05:14.788" v="203" actId="20577"/>
          <ac:spMkLst>
            <pc:docMk/>
            <pc:sldMk cId="198895992" sldId="257"/>
            <ac:spMk id="3" creationId="{00000000-0000-0000-0000-000000000000}"/>
          </ac:spMkLst>
        </pc:spChg>
      </pc:sldChg>
      <pc:sldChg chg="modSp new mod">
        <pc:chgData name="Signe Ougaard (Ou | VHG)" userId="15bc4dfa-afc2-4101-8d8b-cd75eed09b96" providerId="ADAL" clId="{BD460E71-306F-431D-A452-FD206381B1DF}" dt="2026-03-11T10:02:13.753" v="153" actId="20577"/>
        <pc:sldMkLst>
          <pc:docMk/>
          <pc:sldMk cId="324316576" sldId="258"/>
        </pc:sldMkLst>
        <pc:spChg chg="mod">
          <ac:chgData name="Signe Ougaard (Ou | VHG)" userId="15bc4dfa-afc2-4101-8d8b-cd75eed09b96" providerId="ADAL" clId="{BD460E71-306F-431D-A452-FD206381B1DF}" dt="2026-03-11T09:59:56.257" v="34" actId="20577"/>
          <ac:spMkLst>
            <pc:docMk/>
            <pc:sldMk cId="324316576" sldId="258"/>
            <ac:spMk id="2" creationId="{7C0A8ECD-BF4B-274E-41E6-065492B42DC9}"/>
          </ac:spMkLst>
        </pc:spChg>
        <pc:spChg chg="mod">
          <ac:chgData name="Signe Ougaard (Ou | VHG)" userId="15bc4dfa-afc2-4101-8d8b-cd75eed09b96" providerId="ADAL" clId="{BD460E71-306F-431D-A452-FD206381B1DF}" dt="2026-03-11T10:02:13.753" v="153" actId="20577"/>
          <ac:spMkLst>
            <pc:docMk/>
            <pc:sldMk cId="324316576" sldId="258"/>
            <ac:spMk id="3" creationId="{D0AB0E35-9608-9BCE-3C24-CE0C1CB495EB}"/>
          </ac:spMkLst>
        </pc:spChg>
      </pc:sldChg>
      <pc:sldChg chg="del">
        <pc:chgData name="Signe Ougaard (Ou | VHG)" userId="15bc4dfa-afc2-4101-8d8b-cd75eed09b96" providerId="ADAL" clId="{BD460E71-306F-431D-A452-FD206381B1DF}" dt="2026-03-11T08:46:05.270" v="20" actId="47"/>
        <pc:sldMkLst>
          <pc:docMk/>
          <pc:sldMk cId="2895394881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7B9D9-5CF7-4047-8D0D-AD423DBC468F}" type="datetimeFigureOut">
              <a:rPr lang="da-DK" smtClean="0"/>
              <a:t>11-03-2026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1288B-1D39-45E3-886D-0D451782BE5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5388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1:  345,8 m/s       2: 311 m/s               3: 36</a:t>
            </a:r>
            <a:r>
              <a:rPr lang="da-DK" dirty="0">
                <a:sym typeface="Symbol" panose="05050102010706020507" pitchFamily="18" charset="2"/>
              </a:rPr>
              <a:t></a:t>
            </a:r>
            <a:r>
              <a:rPr lang="da-DK" dirty="0"/>
              <a:t>C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01288B-1D39-45E3-886D-0D451782BE52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3458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3744" y="2130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45237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5008CC-80B4-4F6D-8436-8E5BD0C48EFC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1EAFA-00AD-49F8-844E-2AC5DD6D56A8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439117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B17D2D-2807-4690-AB48-492E35EF4B8B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2FDD0-4010-4FF7-A8BB-E1CB3471FB66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303300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256867" y="1094154"/>
            <a:ext cx="2057400" cy="5032009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4667" y="1094154"/>
            <a:ext cx="6019800" cy="503200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714B57-08E7-4273-86B8-3BD48A116847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ED65C-3B08-4C4A-86B7-53CEC69B7999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44735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9BD117-4649-45D1-B873-9B85F12A9289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F35EE-46E0-4AD2-9B82-153277B1B21B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91074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08B086-E3B8-4830-87A1-ED5F10EEEFC8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564B7-FE02-4074-ACA7-D96C394818B4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91439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13323" y="2173126"/>
            <a:ext cx="4038600" cy="3953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175695" y="2173125"/>
            <a:ext cx="4038600" cy="3953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4683B0-616B-4F4C-99FA-FCC9288A3973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3E05D-3DE4-4B01-A22D-B333F767F390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40466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8995" y="229646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101681" y="3041487"/>
            <a:ext cx="4040188" cy="3084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286820" y="229646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289506" y="3041487"/>
            <a:ext cx="4041775" cy="3084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9F4089-1D52-41CF-8E3E-646D8882C23B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A1889-F834-4950-9D02-D67D5E156B93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93727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6735AD-D42D-4FF0-ABB7-F7C97749DEF3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5F692-D02D-47AB-9294-08A28767F1A9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07110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966317-4F10-41F4-A1A0-0EB75DC11780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22F40-9154-4035-A105-106CA6953D1F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46082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95291"/>
            <a:ext cx="3008313" cy="97575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1211385"/>
            <a:ext cx="5111750" cy="49147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2187142"/>
            <a:ext cx="3008313" cy="39390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716C35-3E26-4A98-A53E-CCCECA9CBAA9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CB76C-0B84-493B-B46B-2EB3E958BD1C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00178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124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34124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34124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8EA6BE-48B5-42C9-ABFB-32F52A152F7B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D990C-79A8-4B76-B9D1-1E1578D9EFDE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65694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led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7213" y="0"/>
            <a:ext cx="97012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Pladsholder til titel 1"/>
          <p:cNvSpPr>
            <a:spLocks noGrp="1"/>
          </p:cNvSpPr>
          <p:nvPr>
            <p:ph type="title"/>
          </p:nvPr>
        </p:nvSpPr>
        <p:spPr bwMode="auto">
          <a:xfrm>
            <a:off x="98425" y="103028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Klik for at redigere i masteren</a:t>
            </a:r>
          </a:p>
        </p:txBody>
      </p:sp>
      <p:sp>
        <p:nvSpPr>
          <p:cNvPr id="1028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98425" y="2351088"/>
            <a:ext cx="8229600" cy="377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Klik for at redigere teksttypografierne i masteren</a:t>
            </a:r>
          </a:p>
          <a:p>
            <a:pPr lvl="1"/>
            <a:r>
              <a:rPr lang="da-DK" altLang="da-DK"/>
              <a:t>Andet niveau</a:t>
            </a:r>
          </a:p>
          <a:p>
            <a:pPr lvl="2"/>
            <a:r>
              <a:rPr lang="da-DK" altLang="da-DK"/>
              <a:t>Tredje niveau</a:t>
            </a:r>
          </a:p>
          <a:p>
            <a:pPr lvl="3"/>
            <a:r>
              <a:rPr lang="da-DK" altLang="da-DK"/>
              <a:t>Fjerde niveau</a:t>
            </a:r>
          </a:p>
          <a:p>
            <a:pPr lvl="4"/>
            <a:r>
              <a:rPr lang="da-DK" alt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112713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56CD4F21-6CC6-4848-94C7-B8FCD62BE033}" type="datetimeFigureOut">
              <a:rPr lang="da-DK" altLang="da-DK"/>
              <a:pPr/>
              <a:t>11-03-2026</a:t>
            </a:fld>
            <a:endParaRPr lang="da-DK" alt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8305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194425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315F89C-0426-4701-A66B-87FF0FB71C69}" type="slidenum">
              <a:rPr lang="da-DK" altLang="da-DK"/>
              <a:pPr/>
              <a:t>‹nr.›</a:t>
            </a:fld>
            <a:endParaRPr lang="da-DK" alt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09F08"/>
          </a:solidFill>
          <a:latin typeface="+mj-lt"/>
          <a:ea typeface="MS PGothic" panose="020B0600070205080204" pitchFamily="34" charset="-128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09F08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09F08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09F08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09F08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09F08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09F08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09F08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09F08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7F7F7F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7F7F7F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7F7F7F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7F7F7F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el 1"/>
          <p:cNvSpPr>
            <a:spLocks noGrp="1"/>
          </p:cNvSpPr>
          <p:nvPr>
            <p:ph type="ctrTitle"/>
          </p:nvPr>
        </p:nvSpPr>
        <p:spPr>
          <a:xfrm>
            <a:off x="123825" y="2130425"/>
            <a:ext cx="7772400" cy="1470025"/>
          </a:xfrm>
        </p:spPr>
        <p:txBody>
          <a:bodyPr/>
          <a:lstStyle/>
          <a:p>
            <a:r>
              <a:rPr lang="da-DK" altLang="da-DK" dirty="0"/>
              <a:t>Lydens fart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44463" y="3886200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da-DK" dirty="0">
                <a:ea typeface="+mn-ea"/>
              </a:rPr>
              <a:t>1s &amp; Ou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da-DK" dirty="0">
                <a:ea typeface="+mn-ea"/>
              </a:rPr>
              <a:t>11. marts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A8ECD-BF4B-274E-41E6-065492B42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Lydens fart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D0AB0E35-9608-9BCE-3C24-CE0C1CB495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a-DK" dirty="0"/>
                  <a:t>Lydens fart i luft afhænger af temperaturen: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𝑙𝑦𝑑</m:t>
                        </m:r>
                      </m:sub>
                    </m:sSub>
                    <m:r>
                      <a:rPr lang="da-DK" b="0" i="1" smtClean="0">
                        <a:latin typeface="Cambria Math" panose="02040503050406030204" pitchFamily="18" charset="0"/>
                      </a:rPr>
                      <m:t>=331⋅</m:t>
                    </m:r>
                    <m:rad>
                      <m:radPr>
                        <m:degHide m:val="on"/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da-DK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a-DK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num>
                          <m:den>
                            <m:r>
                              <a:rPr lang="da-DK" b="0" i="1" smtClean="0">
                                <a:latin typeface="Cambria Math" panose="02040503050406030204" pitchFamily="18" charset="0"/>
                              </a:rPr>
                              <m:t>273</m:t>
                            </m:r>
                            <m:r>
                              <a:rPr lang="da-DK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</m:e>
                    </m:rad>
                    <m:f>
                      <m:f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endParaRPr lang="da-DK" dirty="0"/>
              </a:p>
            </p:txBody>
          </p:sp>
        </mc:Choice>
        <mc:Fallback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D0AB0E35-9608-9BCE-3C24-CE0C1CB495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2100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316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8425" y="303779"/>
            <a:ext cx="8229600" cy="1143000"/>
          </a:xfrm>
        </p:spPr>
        <p:txBody>
          <a:bodyPr/>
          <a:lstStyle/>
          <a:p>
            <a:r>
              <a:rPr lang="da-DK" dirty="0"/>
              <a:t>Dagens opgaver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8425" y="1271392"/>
            <a:ext cx="8229600" cy="5386192"/>
          </a:xfrm>
        </p:spPr>
        <p:txBody>
          <a:bodyPr/>
          <a:lstStyle/>
          <a:p>
            <a:r>
              <a:rPr lang="da-DK" sz="3000" dirty="0"/>
              <a:t>Beregn lydens fart i luft en dag hvor temperaturen er 25</a:t>
            </a:r>
            <a:r>
              <a:rPr lang="da-DK" sz="3000" dirty="0">
                <a:sym typeface="Symbol" panose="05050102010706020507" pitchFamily="18" charset="2"/>
              </a:rPr>
              <a:t></a:t>
            </a:r>
            <a:r>
              <a:rPr lang="da-DK" sz="3000" dirty="0"/>
              <a:t>C.</a:t>
            </a:r>
          </a:p>
          <a:p>
            <a:r>
              <a:rPr lang="da-DK" sz="3000" dirty="0"/>
              <a:t>Beregn lydens fart i luft når temperaturen er -32</a:t>
            </a:r>
            <a:r>
              <a:rPr lang="da-DK" sz="3000" dirty="0">
                <a:sym typeface="Symbol" panose="05050102010706020507" pitchFamily="18" charset="2"/>
              </a:rPr>
              <a:t></a:t>
            </a:r>
            <a:r>
              <a:rPr lang="da-DK" sz="3000" dirty="0"/>
              <a:t>C.</a:t>
            </a:r>
          </a:p>
          <a:p>
            <a:r>
              <a:rPr lang="da-DK" sz="3000" dirty="0"/>
              <a:t>Beregn luftens temperatur når lydens fart er 352 m/s. </a:t>
            </a:r>
          </a:p>
          <a:p>
            <a:r>
              <a:rPr lang="da-DK" sz="3000" dirty="0"/>
              <a:t>Lav gruppevis forsøget til bestemmelse af lydens fart.</a:t>
            </a:r>
            <a:br>
              <a:rPr lang="da-DK" sz="3000" dirty="0"/>
            </a:br>
            <a:r>
              <a:rPr lang="da-DK" sz="3000" dirty="0"/>
              <a:t>Beregn tabelværdien ud fra temperaturen i lokalet.</a:t>
            </a:r>
          </a:p>
          <a:p>
            <a:r>
              <a:rPr lang="da-DK" sz="3000" dirty="0"/>
              <a:t>Læs s 101 &amp; 104 og forklar hvordan vi kan høre.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8895992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ydens fart" id="{2146EF65-E401-4A97-A999-354679844683}" vid="{9DE3C935-446D-4998-A43B-D8FE7E9E9DD1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lydens fart</Template>
  <TotalTime>94</TotalTime>
  <Words>114</Words>
  <Application>Microsoft Office PowerPoint</Application>
  <PresentationFormat>Skærmshow (4:3)</PresentationFormat>
  <Paragraphs>14</Paragraphs>
  <Slides>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 Math</vt:lpstr>
      <vt:lpstr>Symbol</vt:lpstr>
      <vt:lpstr>Kontortema</vt:lpstr>
      <vt:lpstr>Lydens fart</vt:lpstr>
      <vt:lpstr>Lydens fart</vt:lpstr>
      <vt:lpstr>Dagens opgaver</vt:lpstr>
    </vt:vector>
  </TitlesOfParts>
  <Company>VIA University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Signe Ougaard (Ou | VHG)</dc:creator>
  <cp:lastModifiedBy>Signe Ougaard (Ou | VHG)</cp:lastModifiedBy>
  <cp:revision>1</cp:revision>
  <dcterms:created xsi:type="dcterms:W3CDTF">2026-03-11T08:30:49Z</dcterms:created>
  <dcterms:modified xsi:type="dcterms:W3CDTF">2026-03-11T10:05:22Z</dcterms:modified>
</cp:coreProperties>
</file>