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4" r:id="rId3"/>
    <p:sldId id="262" r:id="rId4"/>
    <p:sldId id="257" r:id="rId5"/>
    <p:sldId id="263" r:id="rId6"/>
    <p:sldId id="261" r:id="rId7"/>
  </p:sldIdLst>
  <p:sldSz cx="9144000" cy="6858000" type="screen4x3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9" d="100"/>
          <a:sy n="59" d="100"/>
        </p:scale>
        <p:origin x="1500" y="56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irstin Godsk" userId="75e39c0b-5185-405b-8958-e7f885f74107" providerId="ADAL" clId="{934D41EB-4FCC-4178-BDFD-07B2BE59AAE2}"/>
    <pc:docChg chg="modSld">
      <pc:chgData name="Kirstin Godsk" userId="75e39c0b-5185-405b-8958-e7f885f74107" providerId="ADAL" clId="{934D41EB-4FCC-4178-BDFD-07B2BE59AAE2}" dt="2022-11-08T09:50:56.866" v="1" actId="20577"/>
      <pc:docMkLst>
        <pc:docMk/>
      </pc:docMkLst>
      <pc:sldChg chg="modSp mod">
        <pc:chgData name="Kirstin Godsk" userId="75e39c0b-5185-405b-8958-e7f885f74107" providerId="ADAL" clId="{934D41EB-4FCC-4178-BDFD-07B2BE59AAE2}" dt="2022-11-08T09:50:56.866" v="1" actId="20577"/>
        <pc:sldMkLst>
          <pc:docMk/>
          <pc:sldMk cId="1829795511" sldId="261"/>
        </pc:sldMkLst>
        <pc:spChg chg="mod">
          <ac:chgData name="Kirstin Godsk" userId="75e39c0b-5185-405b-8958-e7f885f74107" providerId="ADAL" clId="{934D41EB-4FCC-4178-BDFD-07B2BE59AAE2}" dt="2022-11-08T09:50:56.866" v="1" actId="20577"/>
          <ac:spMkLst>
            <pc:docMk/>
            <pc:sldMk cId="1829795511" sldId="261"/>
            <ac:spMk id="2" creationId="{00000000-0000-0000-0000-000000000000}"/>
          </ac:spMkLst>
        </pc:spChg>
      </pc:sldChg>
    </pc:docChg>
  </pc:docChgLst>
  <pc:docChgLst>
    <pc:chgData name="Kirstin Godsk" userId="75e39c0b-5185-405b-8958-e7f885f74107" providerId="ADAL" clId="{92122EB8-5390-41DF-B192-64B465CDBDBD}"/>
    <pc:docChg chg="custSel addSld delSld modSld sldOrd">
      <pc:chgData name="Kirstin Godsk" userId="75e39c0b-5185-405b-8958-e7f885f74107" providerId="ADAL" clId="{92122EB8-5390-41DF-B192-64B465CDBDBD}" dt="2018-11-06T07:58:14.613" v="691" actId="20577"/>
      <pc:docMkLst>
        <pc:docMk/>
      </pc:docMkLst>
      <pc:sldChg chg="modSp">
        <pc:chgData name="Kirstin Godsk" userId="75e39c0b-5185-405b-8958-e7f885f74107" providerId="ADAL" clId="{92122EB8-5390-41DF-B192-64B465CDBDBD}" dt="2018-11-06T07:22:27.036" v="381" actId="20577"/>
        <pc:sldMkLst>
          <pc:docMk/>
          <pc:sldMk cId="3305104021" sldId="256"/>
        </pc:sldMkLst>
        <pc:spChg chg="mod">
          <ac:chgData name="Kirstin Godsk" userId="75e39c0b-5185-405b-8958-e7f885f74107" providerId="ADAL" clId="{92122EB8-5390-41DF-B192-64B465CDBDBD}" dt="2018-11-06T07:22:27.036" v="381" actId="20577"/>
          <ac:spMkLst>
            <pc:docMk/>
            <pc:sldMk cId="3305104021" sldId="256"/>
            <ac:spMk id="3" creationId="{00000000-0000-0000-0000-000000000000}"/>
          </ac:spMkLst>
        </pc:spChg>
      </pc:sldChg>
      <pc:sldChg chg="modSp">
        <pc:chgData name="Kirstin Godsk" userId="75e39c0b-5185-405b-8958-e7f885f74107" providerId="ADAL" clId="{92122EB8-5390-41DF-B192-64B465CDBDBD}" dt="2018-11-06T07:58:14.613" v="691" actId="20577"/>
        <pc:sldMkLst>
          <pc:docMk/>
          <pc:sldMk cId="3064516186" sldId="257"/>
        </pc:sldMkLst>
        <pc:spChg chg="mod">
          <ac:chgData name="Kirstin Godsk" userId="75e39c0b-5185-405b-8958-e7f885f74107" providerId="ADAL" clId="{92122EB8-5390-41DF-B192-64B465CDBDBD}" dt="2018-11-06T07:58:14.613" v="691" actId="20577"/>
          <ac:spMkLst>
            <pc:docMk/>
            <pc:sldMk cId="3064516186" sldId="257"/>
            <ac:spMk id="2" creationId="{00000000-0000-0000-0000-000000000000}"/>
          </ac:spMkLst>
        </pc:spChg>
        <pc:spChg chg="mod">
          <ac:chgData name="Kirstin Godsk" userId="75e39c0b-5185-405b-8958-e7f885f74107" providerId="ADAL" clId="{92122EB8-5390-41DF-B192-64B465CDBDBD}" dt="2018-11-06T07:58:02.145" v="686" actId="20577"/>
          <ac:spMkLst>
            <pc:docMk/>
            <pc:sldMk cId="3064516186" sldId="257"/>
            <ac:spMk id="3" creationId="{00000000-0000-0000-0000-000000000000}"/>
          </ac:spMkLst>
        </pc:spChg>
      </pc:sldChg>
      <pc:sldChg chg="del">
        <pc:chgData name="Kirstin Godsk" userId="75e39c0b-5185-405b-8958-e7f885f74107" providerId="ADAL" clId="{92122EB8-5390-41DF-B192-64B465CDBDBD}" dt="2018-11-06T07:27:21.581" v="396" actId="2696"/>
        <pc:sldMkLst>
          <pc:docMk/>
          <pc:sldMk cId="1102611888" sldId="258"/>
        </pc:sldMkLst>
      </pc:sldChg>
      <pc:sldChg chg="del">
        <pc:chgData name="Kirstin Godsk" userId="75e39c0b-5185-405b-8958-e7f885f74107" providerId="ADAL" clId="{92122EB8-5390-41DF-B192-64B465CDBDBD}" dt="2018-11-06T07:27:27.129" v="397" actId="2696"/>
        <pc:sldMkLst>
          <pc:docMk/>
          <pc:sldMk cId="2208236386" sldId="259"/>
        </pc:sldMkLst>
      </pc:sldChg>
      <pc:sldChg chg="del">
        <pc:chgData name="Kirstin Godsk" userId="75e39c0b-5185-405b-8958-e7f885f74107" providerId="ADAL" clId="{92122EB8-5390-41DF-B192-64B465CDBDBD}" dt="2018-11-06T07:27:32.108" v="398" actId="2696"/>
        <pc:sldMkLst>
          <pc:docMk/>
          <pc:sldMk cId="2746141919" sldId="260"/>
        </pc:sldMkLst>
      </pc:sldChg>
      <pc:sldChg chg="modSp">
        <pc:chgData name="Kirstin Godsk" userId="75e39c0b-5185-405b-8958-e7f885f74107" providerId="ADAL" clId="{92122EB8-5390-41DF-B192-64B465CDBDBD}" dt="2018-11-06T07:33:14.041" v="564" actId="20577"/>
        <pc:sldMkLst>
          <pc:docMk/>
          <pc:sldMk cId="1829795511" sldId="261"/>
        </pc:sldMkLst>
        <pc:spChg chg="mod">
          <ac:chgData name="Kirstin Godsk" userId="75e39c0b-5185-405b-8958-e7f885f74107" providerId="ADAL" clId="{92122EB8-5390-41DF-B192-64B465CDBDBD}" dt="2018-11-06T07:33:14.041" v="564" actId="20577"/>
          <ac:spMkLst>
            <pc:docMk/>
            <pc:sldMk cId="1829795511" sldId="261"/>
            <ac:spMk id="2" creationId="{00000000-0000-0000-0000-000000000000}"/>
          </ac:spMkLst>
        </pc:spChg>
      </pc:sldChg>
      <pc:sldChg chg="modSp ord">
        <pc:chgData name="Kirstin Godsk" userId="75e39c0b-5185-405b-8958-e7f885f74107" providerId="ADAL" clId="{92122EB8-5390-41DF-B192-64B465CDBDBD}" dt="2018-11-06T07:55:42.573" v="615" actId="27636"/>
        <pc:sldMkLst>
          <pc:docMk/>
          <pc:sldMk cId="1287565002" sldId="262"/>
        </pc:sldMkLst>
        <pc:spChg chg="mod">
          <ac:chgData name="Kirstin Godsk" userId="75e39c0b-5185-405b-8958-e7f885f74107" providerId="ADAL" clId="{92122EB8-5390-41DF-B192-64B465CDBDBD}" dt="2018-11-06T07:55:42.573" v="615" actId="27636"/>
          <ac:spMkLst>
            <pc:docMk/>
            <pc:sldMk cId="1287565002" sldId="262"/>
            <ac:spMk id="2" creationId="{00000000-0000-0000-0000-000000000000}"/>
          </ac:spMkLst>
        </pc:spChg>
      </pc:sldChg>
      <pc:sldChg chg="modSp add">
        <pc:chgData name="Kirstin Godsk" userId="75e39c0b-5185-405b-8958-e7f885f74107" providerId="ADAL" clId="{92122EB8-5390-41DF-B192-64B465CDBDBD}" dt="2018-11-06T07:51:53.924" v="573" actId="207"/>
        <pc:sldMkLst>
          <pc:docMk/>
          <pc:sldMk cId="1152657059" sldId="263"/>
        </pc:sldMkLst>
        <pc:spChg chg="mod">
          <ac:chgData name="Kirstin Godsk" userId="75e39c0b-5185-405b-8958-e7f885f74107" providerId="ADAL" clId="{92122EB8-5390-41DF-B192-64B465CDBDBD}" dt="2018-11-06T07:51:53.924" v="573" actId="207"/>
          <ac:spMkLst>
            <pc:docMk/>
            <pc:sldMk cId="1152657059" sldId="263"/>
            <ac:spMk id="2" creationId="{B5795E52-61D7-467B-B98E-E0B1C29DB6EA}"/>
          </ac:spMkLst>
        </pc:spChg>
        <pc:spChg chg="mod">
          <ac:chgData name="Kirstin Godsk" userId="75e39c0b-5185-405b-8958-e7f885f74107" providerId="ADAL" clId="{92122EB8-5390-41DF-B192-64B465CDBDBD}" dt="2018-11-06T07:13:12.150" v="15" actId="20577"/>
          <ac:spMkLst>
            <pc:docMk/>
            <pc:sldMk cId="1152657059" sldId="263"/>
            <ac:spMk id="3" creationId="{4AE561FF-6D41-4FC2-AA7D-F17DF1CA3361}"/>
          </ac:spMkLst>
        </pc:spChg>
      </pc:sldChg>
      <pc:sldChg chg="modSp add">
        <pc:chgData name="Kirstin Godsk" userId="75e39c0b-5185-405b-8958-e7f885f74107" providerId="ADAL" clId="{92122EB8-5390-41DF-B192-64B465CDBDBD}" dt="2018-11-06T07:52:41.754" v="593" actId="20577"/>
        <pc:sldMkLst>
          <pc:docMk/>
          <pc:sldMk cId="1061678701" sldId="264"/>
        </pc:sldMkLst>
        <pc:spChg chg="mod">
          <ac:chgData name="Kirstin Godsk" userId="75e39c0b-5185-405b-8958-e7f885f74107" providerId="ADAL" clId="{92122EB8-5390-41DF-B192-64B465CDBDBD}" dt="2018-11-06T07:52:41.754" v="593" actId="20577"/>
          <ac:spMkLst>
            <pc:docMk/>
            <pc:sldMk cId="1061678701" sldId="264"/>
            <ac:spMk id="2" creationId="{8599552A-D86F-4535-8389-3ABEDF4F89BA}"/>
          </ac:spMkLst>
        </pc:spChg>
        <pc:spChg chg="mod">
          <ac:chgData name="Kirstin Godsk" userId="75e39c0b-5185-405b-8958-e7f885f74107" providerId="ADAL" clId="{92122EB8-5390-41DF-B192-64B465CDBDBD}" dt="2018-11-06T07:17:12.423" v="98" actId="20577"/>
          <ac:spMkLst>
            <pc:docMk/>
            <pc:sldMk cId="1061678701" sldId="264"/>
            <ac:spMk id="3" creationId="{8E83E556-3EBB-45FF-B275-B768643A1166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di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da-DK"/>
              <a:t>Klik for at redigere i master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a-DK"/>
              <a:t>Klik for at redigere i master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1736C0-B7E2-4095-B596-A3397CB9E6C1}" type="datetimeFigureOut">
              <a:rPr lang="da-DK" smtClean="0"/>
              <a:t>08-11-2022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F7428C-0BEA-4D76-87DC-CFFF958D6ACB}" type="slidenum">
              <a:rPr lang="da-DK" smtClean="0"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1736C0-B7E2-4095-B596-A3397CB9E6C1}" type="datetimeFigureOut">
              <a:rPr lang="da-DK" smtClean="0"/>
              <a:t>08-11-2022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F7428C-0BEA-4D76-87DC-CFFF958D6ACB}" type="slidenum">
              <a:rPr lang="da-DK" smtClean="0"/>
              <a:t>‹nr.›</a:t>
            </a:fld>
            <a:endParaRPr lang="da-DK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da-DK"/>
              <a:t>Klik for at redigere i master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i master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1736C0-B7E2-4095-B596-A3397CB9E6C1}" type="datetimeFigureOut">
              <a:rPr lang="da-DK" smtClean="0"/>
              <a:t>08-11-2022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F7428C-0BEA-4D76-87DC-CFFF958D6ACB}" type="slidenum">
              <a:rPr lang="da-DK" smtClean="0"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1736C0-B7E2-4095-B596-A3397CB9E6C1}" type="datetimeFigureOut">
              <a:rPr lang="da-DK" smtClean="0"/>
              <a:t>08-11-2022</a:t>
            </a:fld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F7428C-0BEA-4D76-87DC-CFFF958D6ACB}" type="slidenum">
              <a:rPr lang="da-DK" smtClean="0"/>
              <a:t>‹nr.›</a:t>
            </a:fld>
            <a:endParaRPr lang="da-DK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a-DK"/>
              <a:t>Klik for at redigere i master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i master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i master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1736C0-B7E2-4095-B596-A3397CB9E6C1}" type="datetimeFigureOut">
              <a:rPr lang="da-DK" smtClean="0"/>
              <a:t>08-11-2022</a:t>
            </a:fld>
            <a:endParaRPr lang="da-DK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F7428C-0BEA-4D76-87DC-CFFF958D6ACB}" type="slidenum">
              <a:rPr lang="da-DK" smtClean="0"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1736C0-B7E2-4095-B596-A3397CB9E6C1}" type="datetimeFigureOut">
              <a:rPr lang="da-DK" smtClean="0"/>
              <a:t>08-11-2022</a:t>
            </a:fld>
            <a:endParaRPr lang="da-DK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F7428C-0BEA-4D76-87DC-CFFF958D6ACB}" type="slidenum">
              <a:rPr lang="da-DK" smtClean="0"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1736C0-B7E2-4095-B596-A3397CB9E6C1}" type="datetimeFigureOut">
              <a:rPr lang="da-DK" smtClean="0"/>
              <a:t>08-11-2022</a:t>
            </a:fld>
            <a:endParaRPr lang="da-DK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F7428C-0BEA-4D76-87DC-CFFF958D6ACB}" type="slidenum">
              <a:rPr lang="da-DK" smtClean="0"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1736C0-B7E2-4095-B596-A3397CB9E6C1}" type="datetimeFigureOut">
              <a:rPr lang="da-DK" smtClean="0"/>
              <a:t>08-11-2022</a:t>
            </a:fld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F7428C-0BEA-4D76-87DC-CFFF958D6ACB}" type="slidenum">
              <a:rPr lang="da-DK" smtClean="0"/>
              <a:t>‹nr.›</a:t>
            </a:fld>
            <a:endParaRPr lang="da-DK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Klik for at redigere i master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da-DK"/>
              <a:t>Klik for at redigere i master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da-DK"/>
              <a:t>Klik for at redigere i master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Klik for at redigere i master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1736C0-B7E2-4095-B596-A3397CB9E6C1}" type="datetimeFigureOut">
              <a:rPr lang="da-DK" smtClean="0"/>
              <a:t>08-11-2022</a:t>
            </a:fld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F7428C-0BEA-4D76-87DC-CFFF958D6ACB}" type="slidenum">
              <a:rPr lang="da-DK" smtClean="0"/>
              <a:t>‹nr.›</a:t>
            </a:fld>
            <a:endParaRPr lang="da-DK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a-DK"/>
              <a:t>Klik på ikonet for at tilføje et billede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1736C0-B7E2-4095-B596-A3397CB9E6C1}" type="datetimeFigureOut">
              <a:rPr lang="da-DK" smtClean="0"/>
              <a:t>08-11-2022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F7428C-0BEA-4D76-87DC-CFFF958D6ACB}" type="slidenum">
              <a:rPr lang="da-DK" smtClean="0"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1736C0-B7E2-4095-B596-A3397CB9E6C1}" type="datetimeFigureOut">
              <a:rPr lang="da-DK" smtClean="0"/>
              <a:t>08-11-2022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F7428C-0BEA-4D76-87DC-CFFF958D6ACB}" type="slidenum">
              <a:rPr lang="da-DK" smtClean="0"/>
              <a:t>‹nr.›</a:t>
            </a:fld>
            <a:endParaRPr lang="da-DK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da-DK"/>
              <a:t>Klik for at redigere i master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i master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891736C0-B7E2-4095-B596-A3397CB9E6C1}" type="datetimeFigureOut">
              <a:rPr lang="da-DK" smtClean="0"/>
              <a:t>08-11-2022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06F7428C-0BEA-4D76-87DC-CFFF958D6ACB}" type="slidenum">
              <a:rPr lang="da-DK" smtClean="0"/>
              <a:t>‹nr.›</a:t>
            </a:fld>
            <a:endParaRPr lang="da-DK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a-DK" dirty="0"/>
              <a:t>Intro til Bio A niveau</a:t>
            </a:r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da-DK" dirty="0"/>
              <a:t>3 år</a:t>
            </a:r>
          </a:p>
        </p:txBody>
      </p:sp>
    </p:spTree>
    <p:extLst>
      <p:ext uri="{BB962C8B-B14F-4D97-AF65-F5344CB8AC3E}">
        <p14:creationId xmlns:p14="http://schemas.microsoft.com/office/powerpoint/2010/main" val="33051040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indhold 1">
            <a:extLst>
              <a:ext uri="{FF2B5EF4-FFF2-40B4-BE49-F238E27FC236}">
                <a16:creationId xmlns:a16="http://schemas.microsoft.com/office/drawing/2014/main" id="{8599552A-D86F-4535-8389-3ABEDF4F89B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da-DK" dirty="0"/>
              <a:t>20 % laboratorieforsøg</a:t>
            </a:r>
          </a:p>
          <a:p>
            <a:r>
              <a:rPr lang="da-DK" dirty="0"/>
              <a:t>Projekt arbejde</a:t>
            </a:r>
          </a:p>
          <a:p>
            <a:r>
              <a:rPr lang="da-DK" dirty="0"/>
              <a:t>Artikelskrivning</a:t>
            </a:r>
          </a:p>
          <a:p>
            <a:r>
              <a:rPr lang="da-DK" dirty="0"/>
              <a:t>Mundtlig formidling</a:t>
            </a:r>
          </a:p>
          <a:p>
            <a:r>
              <a:rPr lang="da-DK" dirty="0"/>
              <a:t>Gruppearbejde</a:t>
            </a:r>
          </a:p>
          <a:p>
            <a:r>
              <a:rPr lang="da-DK" dirty="0"/>
              <a:t>Dokumentar</a:t>
            </a:r>
          </a:p>
          <a:p>
            <a:r>
              <a:rPr lang="da-DK" dirty="0" err="1"/>
              <a:t>Tavleundervisning</a:t>
            </a:r>
            <a:endParaRPr lang="da-DK" dirty="0"/>
          </a:p>
          <a:p>
            <a:r>
              <a:rPr lang="da-DK" dirty="0"/>
              <a:t>Feltarbejde</a:t>
            </a:r>
          </a:p>
          <a:p>
            <a:endParaRPr lang="da-DK" dirty="0"/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8E83E556-3EBB-45FF-B275-B768643A11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Arbejdsformer</a:t>
            </a:r>
          </a:p>
        </p:txBody>
      </p:sp>
    </p:spTree>
    <p:extLst>
      <p:ext uri="{BB962C8B-B14F-4D97-AF65-F5344CB8AC3E}">
        <p14:creationId xmlns:p14="http://schemas.microsoft.com/office/powerpoint/2010/main" val="10616787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indhold 1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da-DK" dirty="0"/>
              <a:t>1.g – 12 elevtimer</a:t>
            </a:r>
          </a:p>
          <a:p>
            <a:endParaRPr lang="da-DK" dirty="0"/>
          </a:p>
          <a:p>
            <a:r>
              <a:rPr lang="da-DK" dirty="0"/>
              <a:t>De kan udformes som rapport, gl. eksamensopgave, poster, video, Power point </a:t>
            </a:r>
            <a:r>
              <a:rPr lang="da-DK" dirty="0" err="1"/>
              <a:t>præstentation</a:t>
            </a:r>
            <a:endParaRPr lang="da-DK" dirty="0"/>
          </a:p>
          <a:p>
            <a:endParaRPr lang="da-DK" dirty="0"/>
          </a:p>
          <a:p>
            <a:r>
              <a:rPr lang="da-DK" dirty="0"/>
              <a:t>L1: Lille opgave nummer 1 (90 min)</a:t>
            </a:r>
          </a:p>
          <a:p>
            <a:r>
              <a:rPr lang="da-DK" dirty="0"/>
              <a:t>S1: Stor opgave nummer 1 (150 min)</a:t>
            </a:r>
          </a:p>
          <a:p>
            <a:r>
              <a:rPr lang="da-DK" dirty="0"/>
              <a:t>R1: Rapport nummer 1 (240 min)</a:t>
            </a:r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Skriftlige opgaver</a:t>
            </a:r>
          </a:p>
        </p:txBody>
      </p:sp>
    </p:spTree>
    <p:extLst>
      <p:ext uri="{BB962C8B-B14F-4D97-AF65-F5344CB8AC3E}">
        <p14:creationId xmlns:p14="http://schemas.microsoft.com/office/powerpoint/2010/main" val="128756500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indhold 1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r>
              <a:rPr lang="da-DK" sz="3600" dirty="0"/>
              <a:t>1. Sundhed og motion</a:t>
            </a:r>
          </a:p>
          <a:p>
            <a:r>
              <a:rPr lang="da-DK" sz="3600" dirty="0"/>
              <a:t>(hjertet, lunger, muskler)</a:t>
            </a:r>
          </a:p>
          <a:p>
            <a:r>
              <a:rPr lang="da-DK" sz="3600" dirty="0"/>
              <a:t>2. Celler</a:t>
            </a:r>
          </a:p>
          <a:p>
            <a:r>
              <a:rPr lang="da-DK" sz="3600" dirty="0"/>
              <a:t>(De forskellige celler, cellemembran)</a:t>
            </a:r>
          </a:p>
          <a:p>
            <a:r>
              <a:rPr lang="da-DK" sz="3600" dirty="0"/>
              <a:t>3. Kost of fordøjelse</a:t>
            </a:r>
          </a:p>
          <a:p>
            <a:r>
              <a:rPr lang="da-DK" sz="3600" dirty="0"/>
              <a:t>(Kulhydrat, fedt, protein, fordøjelse, kostråd)</a:t>
            </a:r>
          </a:p>
          <a:p>
            <a:r>
              <a:rPr lang="da-DK" sz="3600" dirty="0"/>
              <a:t>4. </a:t>
            </a:r>
            <a:r>
              <a:rPr lang="da-DK" sz="3600" dirty="0" err="1"/>
              <a:t>Ikka</a:t>
            </a:r>
            <a:r>
              <a:rPr lang="da-DK" sz="3600" dirty="0"/>
              <a:t>-fjordens søjler</a:t>
            </a:r>
          </a:p>
          <a:p>
            <a:r>
              <a:rPr lang="da-DK" sz="3600" dirty="0"/>
              <a:t>(Enzymer</a:t>
            </a:r>
            <a:r>
              <a:rPr lang="da-DK" sz="3600"/>
              <a:t>, DNA, proteinsyntesen</a:t>
            </a:r>
            <a:r>
              <a:rPr lang="da-DK" sz="3600" dirty="0"/>
              <a:t>, mutationer)</a:t>
            </a:r>
          </a:p>
          <a:p>
            <a:r>
              <a:rPr lang="da-DK" sz="3600" dirty="0"/>
              <a:t>5. Økologi i åen</a:t>
            </a:r>
          </a:p>
          <a:p>
            <a:r>
              <a:rPr lang="da-DK" sz="3600" dirty="0"/>
              <a:t>(økosystemer, økologi, respiration, fotosyntese)</a:t>
            </a:r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Fem forløb- 1.g:</a:t>
            </a:r>
          </a:p>
        </p:txBody>
      </p:sp>
    </p:spTree>
    <p:extLst>
      <p:ext uri="{BB962C8B-B14F-4D97-AF65-F5344CB8AC3E}">
        <p14:creationId xmlns:p14="http://schemas.microsoft.com/office/powerpoint/2010/main" val="306451618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indhold 1">
            <a:extLst>
              <a:ext uri="{FF2B5EF4-FFF2-40B4-BE49-F238E27FC236}">
                <a16:creationId xmlns:a16="http://schemas.microsoft.com/office/drawing/2014/main" id="{B5795E52-61D7-467B-B98E-E0B1C29DB6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72067" y="1700808"/>
            <a:ext cx="7408333" cy="4896543"/>
          </a:xfrm>
        </p:spPr>
        <p:txBody>
          <a:bodyPr>
            <a:normAutofit fontScale="62500" lnSpcReduction="20000"/>
          </a:bodyPr>
          <a:lstStyle/>
          <a:p>
            <a:r>
              <a:rPr lang="da-DK" dirty="0"/>
              <a:t>– </a:t>
            </a:r>
            <a:r>
              <a:rPr lang="da-DK" dirty="0">
                <a:solidFill>
                  <a:srgbClr val="FF0000"/>
                </a:solidFill>
              </a:rPr>
              <a:t>virus og pro- og eukaryote cellers opbygning og funktion</a:t>
            </a:r>
          </a:p>
          <a:p>
            <a:r>
              <a:rPr lang="da-DK" dirty="0"/>
              <a:t>–</a:t>
            </a:r>
            <a:r>
              <a:rPr lang="da-DK" dirty="0">
                <a:solidFill>
                  <a:srgbClr val="FF0000"/>
                </a:solidFill>
              </a:rPr>
              <a:t> opbygning og biologisk betydning af kulhydrater, fedtstoffer, proteiner og nukleinsyrer</a:t>
            </a:r>
          </a:p>
          <a:p>
            <a:r>
              <a:rPr lang="da-DK" dirty="0"/>
              <a:t>– kulhydraternes </a:t>
            </a:r>
            <a:r>
              <a:rPr lang="da-DK" dirty="0" err="1"/>
              <a:t>intermediære</a:t>
            </a:r>
            <a:r>
              <a:rPr lang="da-DK" dirty="0"/>
              <a:t> stofskifte</a:t>
            </a:r>
          </a:p>
          <a:p>
            <a:r>
              <a:rPr lang="da-DK" dirty="0"/>
              <a:t>– udvalgte dele af menneskets fysiologi, herunder </a:t>
            </a:r>
            <a:r>
              <a:rPr lang="da-DK" dirty="0">
                <a:solidFill>
                  <a:srgbClr val="FF0000"/>
                </a:solidFill>
              </a:rPr>
              <a:t>muskler, blodkredsløb, åndedræt </a:t>
            </a:r>
            <a:r>
              <a:rPr lang="da-DK" dirty="0"/>
              <a:t>samt hormonelle og neurologiske reguleringssystemer</a:t>
            </a:r>
          </a:p>
          <a:p>
            <a:r>
              <a:rPr lang="da-DK" dirty="0"/>
              <a:t>– menneskets immunforsvar, herunder vaccination</a:t>
            </a:r>
          </a:p>
          <a:p>
            <a:r>
              <a:rPr lang="da-DK" dirty="0"/>
              <a:t>– </a:t>
            </a:r>
            <a:r>
              <a:rPr lang="da-DK" dirty="0">
                <a:solidFill>
                  <a:srgbClr val="FF0000"/>
                </a:solidFill>
              </a:rPr>
              <a:t>enzymers opbygning og funktion</a:t>
            </a:r>
          </a:p>
          <a:p>
            <a:r>
              <a:rPr lang="da-DK" dirty="0"/>
              <a:t>– </a:t>
            </a:r>
            <a:r>
              <a:rPr lang="da-DK" dirty="0">
                <a:solidFill>
                  <a:srgbClr val="FF0000"/>
                </a:solidFill>
              </a:rPr>
              <a:t>genetikkens molekylære </a:t>
            </a:r>
            <a:r>
              <a:rPr lang="da-DK" dirty="0"/>
              <a:t>og cellulære grundlag, herunder </a:t>
            </a:r>
            <a:r>
              <a:rPr lang="da-DK" dirty="0">
                <a:solidFill>
                  <a:srgbClr val="FF0000"/>
                </a:solidFill>
              </a:rPr>
              <a:t>proteinsyntesen</a:t>
            </a:r>
          </a:p>
          <a:p>
            <a:r>
              <a:rPr lang="da-DK" dirty="0"/>
              <a:t>– eksempler på anvendt bioteknologi, herunder bioinformatik</a:t>
            </a:r>
          </a:p>
          <a:p>
            <a:r>
              <a:rPr lang="da-DK" dirty="0"/>
              <a:t>– nedarvningsmønstre belyst med eksempler fra planter, dyr og mennesker</a:t>
            </a:r>
          </a:p>
          <a:p>
            <a:r>
              <a:rPr lang="da-DK" dirty="0"/>
              <a:t>– evolutionsteori, herunder betydningen af samspillet mellem arv og miljø</a:t>
            </a:r>
          </a:p>
          <a:p>
            <a:r>
              <a:rPr lang="da-DK" dirty="0"/>
              <a:t>– populationsbiologi og populationsgenetik, herunder Hardy-</a:t>
            </a:r>
            <a:r>
              <a:rPr lang="da-DK" dirty="0" err="1"/>
              <a:t>Weinberg</a:t>
            </a:r>
            <a:r>
              <a:rPr lang="da-DK" dirty="0"/>
              <a:t>-loven</a:t>
            </a:r>
          </a:p>
          <a:p>
            <a:r>
              <a:rPr lang="da-DK" dirty="0"/>
              <a:t>– respiration, fotosyntese og gæring</a:t>
            </a:r>
          </a:p>
          <a:p>
            <a:r>
              <a:rPr lang="da-DK" dirty="0"/>
              <a:t>– </a:t>
            </a:r>
            <a:r>
              <a:rPr lang="da-DK" dirty="0">
                <a:solidFill>
                  <a:srgbClr val="FF0000"/>
                </a:solidFill>
              </a:rPr>
              <a:t>økologi, herunder undersøgelse af et økosystem</a:t>
            </a:r>
          </a:p>
          <a:p>
            <a:r>
              <a:rPr lang="da-DK" dirty="0"/>
              <a:t>– succession, </a:t>
            </a:r>
            <a:r>
              <a:rPr lang="da-DK" dirty="0">
                <a:solidFill>
                  <a:srgbClr val="FF0000"/>
                </a:solidFill>
              </a:rPr>
              <a:t>energistrømme og stofomsætninger i udvalgte økosystemer, </a:t>
            </a:r>
            <a:r>
              <a:rPr lang="da-DK" dirty="0"/>
              <a:t>herunder C- og N-kredsløb</a:t>
            </a:r>
          </a:p>
          <a:p>
            <a:r>
              <a:rPr lang="da-DK" dirty="0"/>
              <a:t>– økotoksikologi</a:t>
            </a:r>
          </a:p>
          <a:p>
            <a:r>
              <a:rPr lang="da-DK" dirty="0"/>
              <a:t>–</a:t>
            </a:r>
            <a:r>
              <a:rPr lang="da-DK" dirty="0">
                <a:solidFill>
                  <a:srgbClr val="FF0000"/>
                </a:solidFill>
              </a:rPr>
              <a:t> eksempler </a:t>
            </a:r>
            <a:r>
              <a:rPr lang="da-DK" dirty="0"/>
              <a:t>på undersøgelses- og analysemetoder samt statistisk resultatbehandling inden for områderne fysiologi, genetik, evolution, biokemi, immunologi og økologi.</a:t>
            </a:r>
          </a:p>
          <a:p>
            <a:endParaRPr lang="da-DK" dirty="0"/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4AE561FF-6D41-4FC2-AA7D-F17DF1CA33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Kernestoffet:</a:t>
            </a:r>
          </a:p>
        </p:txBody>
      </p:sp>
    </p:spTree>
    <p:extLst>
      <p:ext uri="{BB962C8B-B14F-4D97-AF65-F5344CB8AC3E}">
        <p14:creationId xmlns:p14="http://schemas.microsoft.com/office/powerpoint/2010/main" val="11526570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indhold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Skriftlig eksamen 5 timer (I må have ALT med) 99 % sandsynlig</a:t>
            </a:r>
          </a:p>
          <a:p>
            <a:endParaRPr lang="da-DK" dirty="0"/>
          </a:p>
          <a:p>
            <a:r>
              <a:rPr lang="da-DK" dirty="0"/>
              <a:t>HVIS I bliver trukket er mundtlig eksamen en 24-timers opgave- 30 minutters mundtlig eksamen</a:t>
            </a:r>
          </a:p>
          <a:p>
            <a:endParaRPr lang="da-DK" dirty="0"/>
          </a:p>
          <a:p>
            <a:r>
              <a:rPr lang="da-DK" dirty="0"/>
              <a:t>Terminsprøve i februar 2025 (</a:t>
            </a:r>
            <a:r>
              <a:rPr lang="da-DK" dirty="0" err="1"/>
              <a:t>Prøve-eksamen</a:t>
            </a:r>
            <a:r>
              <a:rPr lang="da-DK" dirty="0"/>
              <a:t> i skriftlig biologi)</a:t>
            </a:r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Eksamen…måske</a:t>
            </a:r>
          </a:p>
        </p:txBody>
      </p:sp>
    </p:spTree>
    <p:extLst>
      <p:ext uri="{BB962C8B-B14F-4D97-AF65-F5344CB8AC3E}">
        <p14:creationId xmlns:p14="http://schemas.microsoft.com/office/powerpoint/2010/main" val="182979551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Bølgeform">
  <a:themeElements>
    <a:clrScheme name="Bølgeform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Bølgeform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Bølgeform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94</TotalTime>
  <Words>344</Words>
  <Application>Microsoft Office PowerPoint</Application>
  <PresentationFormat>Skærmshow (4:3)</PresentationFormat>
  <Paragraphs>53</Paragraphs>
  <Slides>6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2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6</vt:i4>
      </vt:variant>
    </vt:vector>
  </HeadingPairs>
  <TitlesOfParts>
    <vt:vector size="9" baseType="lpstr">
      <vt:lpstr>Candara</vt:lpstr>
      <vt:lpstr>Symbol</vt:lpstr>
      <vt:lpstr>Bølgeform</vt:lpstr>
      <vt:lpstr>Intro til Bio A niveau</vt:lpstr>
      <vt:lpstr>Arbejdsformer</vt:lpstr>
      <vt:lpstr>Skriftlige opgaver</vt:lpstr>
      <vt:lpstr>Fem forløb- 1.g:</vt:lpstr>
      <vt:lpstr>Kernestoffet:</vt:lpstr>
      <vt:lpstr>Eksamen…måske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Intro til Bio A niveau</dc:title>
  <dc:creator>Kirstin Godsk</dc:creator>
  <cp:lastModifiedBy>Kirstin Godsk</cp:lastModifiedBy>
  <cp:revision>11</cp:revision>
  <dcterms:created xsi:type="dcterms:W3CDTF">2014-08-14T06:40:26Z</dcterms:created>
  <dcterms:modified xsi:type="dcterms:W3CDTF">2022-11-08T09:51:05Z</dcterms:modified>
</cp:coreProperties>
</file>