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60DD47-F70D-4147-818E-784ED8D623E0}" v="3" dt="2023-01-11T08:50:31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E160DD47-F70D-4147-818E-784ED8D623E0}"/>
    <pc:docChg chg="custSel modSld">
      <pc:chgData name="Kirstin Godsk" userId="75e39c0b-5185-405b-8958-e7f885f74107" providerId="ADAL" clId="{E160DD47-F70D-4147-818E-784ED8D623E0}" dt="2023-01-11T08:52:45.503" v="17" actId="20577"/>
      <pc:docMkLst>
        <pc:docMk/>
      </pc:docMkLst>
      <pc:sldChg chg="modSp">
        <pc:chgData name="Kirstin Godsk" userId="75e39c0b-5185-405b-8958-e7f885f74107" providerId="ADAL" clId="{E160DD47-F70D-4147-818E-784ED8D623E0}" dt="2023-01-11T07:13:37.571" v="0"/>
        <pc:sldMkLst>
          <pc:docMk/>
          <pc:sldMk cId="584547713" sldId="256"/>
        </pc:sldMkLst>
        <pc:spChg chg="mod">
          <ac:chgData name="Kirstin Godsk" userId="75e39c0b-5185-405b-8958-e7f885f74107" providerId="ADAL" clId="{E160DD47-F70D-4147-818E-784ED8D623E0}" dt="2023-01-11T07:13:37.571" v="0"/>
          <ac:spMkLst>
            <pc:docMk/>
            <pc:sldMk cId="584547713" sldId="256"/>
            <ac:spMk id="2" creationId="{00000000-0000-0000-0000-000000000000}"/>
          </ac:spMkLst>
        </pc:spChg>
        <pc:spChg chg="mod">
          <ac:chgData name="Kirstin Godsk" userId="75e39c0b-5185-405b-8958-e7f885f74107" providerId="ADAL" clId="{E160DD47-F70D-4147-818E-784ED8D623E0}" dt="2023-01-11T07:13:37.571" v="0"/>
          <ac:spMkLst>
            <pc:docMk/>
            <pc:sldMk cId="584547713" sldId="256"/>
            <ac:spMk id="3" creationId="{00000000-0000-0000-0000-000000000000}"/>
          </ac:spMkLst>
        </pc:spChg>
      </pc:sldChg>
      <pc:sldChg chg="addSp modSp mod setBg">
        <pc:chgData name="Kirstin Godsk" userId="75e39c0b-5185-405b-8958-e7f885f74107" providerId="ADAL" clId="{E160DD47-F70D-4147-818E-784ED8D623E0}" dt="2023-01-11T08:51:53.963" v="12" actId="20577"/>
        <pc:sldMkLst>
          <pc:docMk/>
          <pc:sldMk cId="3476702003" sldId="257"/>
        </pc:sldMkLst>
        <pc:spChg chg="mod">
          <ac:chgData name="Kirstin Godsk" userId="75e39c0b-5185-405b-8958-e7f885f74107" providerId="ADAL" clId="{E160DD47-F70D-4147-818E-784ED8D623E0}" dt="2023-01-11T07:14:03.457" v="6" actId="26606"/>
          <ac:spMkLst>
            <pc:docMk/>
            <pc:sldMk cId="3476702003" sldId="257"/>
            <ac:spMk id="2" creationId="{00000000-0000-0000-0000-000000000000}"/>
          </ac:spMkLst>
        </pc:spChg>
        <pc:spChg chg="mod ord">
          <ac:chgData name="Kirstin Godsk" userId="75e39c0b-5185-405b-8958-e7f885f74107" providerId="ADAL" clId="{E160DD47-F70D-4147-818E-784ED8D623E0}" dt="2023-01-11T08:51:53.963" v="12" actId="20577"/>
          <ac:spMkLst>
            <pc:docMk/>
            <pc:sldMk cId="3476702003" sldId="257"/>
            <ac:spMk id="3" creationId="{00000000-0000-0000-0000-000000000000}"/>
          </ac:spMkLst>
        </pc:spChg>
        <pc:spChg chg="add">
          <ac:chgData name="Kirstin Godsk" userId="75e39c0b-5185-405b-8958-e7f885f74107" providerId="ADAL" clId="{E160DD47-F70D-4147-818E-784ED8D623E0}" dt="2023-01-11T07:14:03.457" v="6" actId="26606"/>
          <ac:spMkLst>
            <pc:docMk/>
            <pc:sldMk cId="3476702003" sldId="257"/>
            <ac:spMk id="2055" creationId="{EFC3BF2D-25C6-4594-8B55-8F1185219B59}"/>
          </ac:spMkLst>
        </pc:spChg>
        <pc:spChg chg="add">
          <ac:chgData name="Kirstin Godsk" userId="75e39c0b-5185-405b-8958-e7f885f74107" providerId="ADAL" clId="{E160DD47-F70D-4147-818E-784ED8D623E0}" dt="2023-01-11T07:14:03.457" v="6" actId="26606"/>
          <ac:spMkLst>
            <pc:docMk/>
            <pc:sldMk cId="3476702003" sldId="257"/>
            <ac:spMk id="2057" creationId="{F7A12C12-F8D4-4AC9-84E1-E4F85BFABB1B}"/>
          </ac:spMkLst>
        </pc:spChg>
        <pc:grpChg chg="add">
          <ac:chgData name="Kirstin Godsk" userId="75e39c0b-5185-405b-8958-e7f885f74107" providerId="ADAL" clId="{E160DD47-F70D-4147-818E-784ED8D623E0}" dt="2023-01-11T07:14:03.457" v="6" actId="26606"/>
          <ac:grpSpMkLst>
            <pc:docMk/>
            <pc:sldMk cId="3476702003" sldId="257"/>
            <ac:grpSpMk id="2059" creationId="{8FD8AD14-0613-481A-BA78-CCA8DD1F3B5D}"/>
          </ac:grpSpMkLst>
        </pc:grpChg>
        <pc:picChg chg="mod ord">
          <ac:chgData name="Kirstin Godsk" userId="75e39c0b-5185-405b-8958-e7f885f74107" providerId="ADAL" clId="{E160DD47-F70D-4147-818E-784ED8D623E0}" dt="2023-01-11T07:14:03.457" v="6" actId="26606"/>
          <ac:picMkLst>
            <pc:docMk/>
            <pc:sldMk cId="3476702003" sldId="257"/>
            <ac:picMk id="1026" creationId="{00000000-0000-0000-0000-000000000000}"/>
          </ac:picMkLst>
        </pc:picChg>
        <pc:picChg chg="mod">
          <ac:chgData name="Kirstin Godsk" userId="75e39c0b-5185-405b-8958-e7f885f74107" providerId="ADAL" clId="{E160DD47-F70D-4147-818E-784ED8D623E0}" dt="2023-01-11T07:14:03.457" v="6" actId="26606"/>
          <ac:picMkLst>
            <pc:docMk/>
            <pc:sldMk cId="3476702003" sldId="257"/>
            <ac:picMk id="2050" creationId="{00000000-0000-0000-0000-000000000000}"/>
          </ac:picMkLst>
        </pc:picChg>
      </pc:sldChg>
      <pc:sldChg chg="addSp modSp mod setBg">
        <pc:chgData name="Kirstin Godsk" userId="75e39c0b-5185-405b-8958-e7f885f74107" providerId="ADAL" clId="{E160DD47-F70D-4147-818E-784ED8D623E0}" dt="2023-01-11T08:50:31.389" v="10" actId="1076"/>
        <pc:sldMkLst>
          <pc:docMk/>
          <pc:sldMk cId="1485651378" sldId="258"/>
        </pc:sldMkLst>
        <pc:spChg chg="mod">
          <ac:chgData name="Kirstin Godsk" userId="75e39c0b-5185-405b-8958-e7f885f74107" providerId="ADAL" clId="{E160DD47-F70D-4147-818E-784ED8D623E0}" dt="2023-01-11T07:13:50.012" v="5" actId="26606"/>
          <ac:spMkLst>
            <pc:docMk/>
            <pc:sldMk cId="1485651378" sldId="258"/>
            <ac:spMk id="2" creationId="{00000000-0000-0000-0000-000000000000}"/>
          </ac:spMkLst>
        </pc:spChg>
        <pc:spChg chg="mod ord">
          <ac:chgData name="Kirstin Godsk" userId="75e39c0b-5185-405b-8958-e7f885f74107" providerId="ADAL" clId="{E160DD47-F70D-4147-818E-784ED8D623E0}" dt="2023-01-11T07:13:50.012" v="5" actId="26606"/>
          <ac:spMkLst>
            <pc:docMk/>
            <pc:sldMk cId="1485651378" sldId="258"/>
            <ac:spMk id="3" creationId="{00000000-0000-0000-0000-000000000000}"/>
          </ac:spMkLst>
        </pc:spChg>
        <pc:spChg chg="add">
          <ac:chgData name="Kirstin Godsk" userId="75e39c0b-5185-405b-8958-e7f885f74107" providerId="ADAL" clId="{E160DD47-F70D-4147-818E-784ED8D623E0}" dt="2023-01-11T07:13:50.012" v="5" actId="26606"/>
          <ac:spMkLst>
            <pc:docMk/>
            <pc:sldMk cId="1485651378" sldId="258"/>
            <ac:spMk id="1034" creationId="{8A284F58-D223-4943-8136-1100875918C3}"/>
          </ac:spMkLst>
        </pc:spChg>
        <pc:spChg chg="add">
          <ac:chgData name="Kirstin Godsk" userId="75e39c0b-5185-405b-8958-e7f885f74107" providerId="ADAL" clId="{E160DD47-F70D-4147-818E-784ED8D623E0}" dt="2023-01-11T07:13:50.012" v="5" actId="26606"/>
          <ac:spMkLst>
            <pc:docMk/>
            <pc:sldMk cId="1485651378" sldId="258"/>
            <ac:spMk id="1036" creationId="{309C20E7-B20F-4A0C-BF70-F99DAF068BC5}"/>
          </ac:spMkLst>
        </pc:spChg>
        <pc:grpChg chg="add">
          <ac:chgData name="Kirstin Godsk" userId="75e39c0b-5185-405b-8958-e7f885f74107" providerId="ADAL" clId="{E160DD47-F70D-4147-818E-784ED8D623E0}" dt="2023-01-11T07:13:50.012" v="5" actId="26606"/>
          <ac:grpSpMkLst>
            <pc:docMk/>
            <pc:sldMk cId="1485651378" sldId="258"/>
            <ac:grpSpMk id="1038" creationId="{54DBF661-03ED-45DA-9A14-37800CC93FD1}"/>
          </ac:grpSpMkLst>
        </pc:grpChg>
        <pc:picChg chg="mod ord">
          <ac:chgData name="Kirstin Godsk" userId="75e39c0b-5185-405b-8958-e7f885f74107" providerId="ADAL" clId="{E160DD47-F70D-4147-818E-784ED8D623E0}" dt="2023-01-11T08:50:31.389" v="10" actId="1076"/>
          <ac:picMkLst>
            <pc:docMk/>
            <pc:sldMk cId="1485651378" sldId="258"/>
            <ac:picMk id="1027" creationId="{00000000-0000-0000-0000-000000000000}"/>
          </ac:picMkLst>
        </pc:picChg>
        <pc:picChg chg="mod ord">
          <ac:chgData name="Kirstin Godsk" userId="75e39c0b-5185-405b-8958-e7f885f74107" providerId="ADAL" clId="{E160DD47-F70D-4147-818E-784ED8D623E0}" dt="2023-01-11T07:13:50.012" v="5" actId="26606"/>
          <ac:picMkLst>
            <pc:docMk/>
            <pc:sldMk cId="1485651378" sldId="258"/>
            <ac:picMk id="1028" creationId="{00000000-0000-0000-0000-000000000000}"/>
          </ac:picMkLst>
        </pc:picChg>
        <pc:picChg chg="mod">
          <ac:chgData name="Kirstin Godsk" userId="75e39c0b-5185-405b-8958-e7f885f74107" providerId="ADAL" clId="{E160DD47-F70D-4147-818E-784ED8D623E0}" dt="2023-01-11T07:13:50.012" v="5" actId="26606"/>
          <ac:picMkLst>
            <pc:docMk/>
            <pc:sldMk cId="1485651378" sldId="258"/>
            <ac:picMk id="1029" creationId="{00000000-0000-0000-0000-000000000000}"/>
          </ac:picMkLst>
        </pc:picChg>
      </pc:sldChg>
      <pc:sldChg chg="addSp modSp mod setBg setClrOvrMap">
        <pc:chgData name="Kirstin Godsk" userId="75e39c0b-5185-405b-8958-e7f885f74107" providerId="ADAL" clId="{E160DD47-F70D-4147-818E-784ED8D623E0}" dt="2023-01-11T08:52:45.503" v="17" actId="20577"/>
        <pc:sldMkLst>
          <pc:docMk/>
          <pc:sldMk cId="484143738" sldId="259"/>
        </pc:sldMkLst>
        <pc:spChg chg="mod">
          <ac:chgData name="Kirstin Godsk" userId="75e39c0b-5185-405b-8958-e7f885f74107" providerId="ADAL" clId="{E160DD47-F70D-4147-818E-784ED8D623E0}" dt="2023-01-11T07:14:12.321" v="7" actId="26606"/>
          <ac:spMkLst>
            <pc:docMk/>
            <pc:sldMk cId="484143738" sldId="259"/>
            <ac:spMk id="2" creationId="{00000000-0000-0000-0000-000000000000}"/>
          </ac:spMkLst>
        </pc:spChg>
        <pc:spChg chg="mod ord">
          <ac:chgData name="Kirstin Godsk" userId="75e39c0b-5185-405b-8958-e7f885f74107" providerId="ADAL" clId="{E160DD47-F70D-4147-818E-784ED8D623E0}" dt="2023-01-11T08:52:45.503" v="17" actId="20577"/>
          <ac:spMkLst>
            <pc:docMk/>
            <pc:sldMk cId="484143738" sldId="259"/>
            <ac:spMk id="3" creationId="{00000000-0000-0000-0000-000000000000}"/>
          </ac:spMkLst>
        </pc:spChg>
        <pc:spChg chg="add">
          <ac:chgData name="Kirstin Godsk" userId="75e39c0b-5185-405b-8958-e7f885f74107" providerId="ADAL" clId="{E160DD47-F70D-4147-818E-784ED8D623E0}" dt="2023-01-11T07:14:12.321" v="7" actId="26606"/>
          <ac:spMkLst>
            <pc:docMk/>
            <pc:sldMk cId="484143738" sldId="259"/>
            <ac:spMk id="1032" creationId="{124D9F5B-C72B-41EE-97C2-D3600B62717D}"/>
          </ac:spMkLst>
        </pc:spChg>
        <pc:grpChg chg="add">
          <ac:chgData name="Kirstin Godsk" userId="75e39c0b-5185-405b-8958-e7f885f74107" providerId="ADAL" clId="{E160DD47-F70D-4147-818E-784ED8D623E0}" dt="2023-01-11T07:14:12.321" v="7" actId="26606"/>
          <ac:grpSpMkLst>
            <pc:docMk/>
            <pc:sldMk cId="484143738" sldId="259"/>
            <ac:grpSpMk id="1034" creationId="{0180A64C-1862-4B1B-8953-FA96DEE4C44F}"/>
          </ac:grpSpMkLst>
        </pc:grpChg>
        <pc:picChg chg="mod">
          <ac:chgData name="Kirstin Godsk" userId="75e39c0b-5185-405b-8958-e7f885f74107" providerId="ADAL" clId="{E160DD47-F70D-4147-818E-784ED8D623E0}" dt="2023-01-11T07:14:12.321" v="7" actId="26606"/>
          <ac:picMkLst>
            <pc:docMk/>
            <pc:sldMk cId="484143738" sldId="259"/>
            <ac:picMk id="1027" creationId="{00000000-0000-0000-0000-000000000000}"/>
          </ac:picMkLst>
        </pc:picChg>
      </pc:sldChg>
      <pc:sldChg chg="addSp modSp mod setBg">
        <pc:chgData name="Kirstin Godsk" userId="75e39c0b-5185-405b-8958-e7f885f74107" providerId="ADAL" clId="{E160DD47-F70D-4147-818E-784ED8D623E0}" dt="2023-01-11T07:14:19.939" v="8" actId="26606"/>
        <pc:sldMkLst>
          <pc:docMk/>
          <pc:sldMk cId="91528711" sldId="260"/>
        </pc:sldMkLst>
        <pc:spChg chg="mod">
          <ac:chgData name="Kirstin Godsk" userId="75e39c0b-5185-405b-8958-e7f885f74107" providerId="ADAL" clId="{E160DD47-F70D-4147-818E-784ED8D623E0}" dt="2023-01-11T07:14:19.939" v="8" actId="26606"/>
          <ac:spMkLst>
            <pc:docMk/>
            <pc:sldMk cId="91528711" sldId="260"/>
            <ac:spMk id="2" creationId="{00000000-0000-0000-0000-000000000000}"/>
          </ac:spMkLst>
        </pc:spChg>
        <pc:spChg chg="mod">
          <ac:chgData name="Kirstin Godsk" userId="75e39c0b-5185-405b-8958-e7f885f74107" providerId="ADAL" clId="{E160DD47-F70D-4147-818E-784ED8D623E0}" dt="2023-01-11T07:14:19.939" v="8" actId="26606"/>
          <ac:spMkLst>
            <pc:docMk/>
            <pc:sldMk cId="91528711" sldId="260"/>
            <ac:spMk id="3" creationId="{00000000-0000-0000-0000-000000000000}"/>
          </ac:spMkLst>
        </pc:spChg>
        <pc:spChg chg="add">
          <ac:chgData name="Kirstin Godsk" userId="75e39c0b-5185-405b-8958-e7f885f74107" providerId="ADAL" clId="{E160DD47-F70D-4147-818E-784ED8D623E0}" dt="2023-01-11T07:14:19.939" v="8" actId="26606"/>
          <ac:spMkLst>
            <pc:docMk/>
            <pc:sldMk cId="91528711" sldId="260"/>
            <ac:spMk id="9" creationId="{B9403C7F-76AE-4587-92A2-D4E41EBE68BD}"/>
          </ac:spMkLst>
        </pc:spChg>
        <pc:grpChg chg="add">
          <ac:chgData name="Kirstin Godsk" userId="75e39c0b-5185-405b-8958-e7f885f74107" providerId="ADAL" clId="{E160DD47-F70D-4147-818E-784ED8D623E0}" dt="2023-01-11T07:14:19.939" v="8" actId="26606"/>
          <ac:grpSpMkLst>
            <pc:docMk/>
            <pc:sldMk cId="91528711" sldId="260"/>
            <ac:grpSpMk id="11" creationId="{D6C71778-3DDA-4748-AEBB-2A4B75016325}"/>
          </ac:grpSpMkLst>
        </pc:grpChg>
        <pc:picChg chg="add">
          <ac:chgData name="Kirstin Godsk" userId="75e39c0b-5185-405b-8958-e7f885f74107" providerId="ADAL" clId="{E160DD47-F70D-4147-818E-784ED8D623E0}" dt="2023-01-11T07:14:19.939" v="8" actId="26606"/>
          <ac:picMkLst>
            <pc:docMk/>
            <pc:sldMk cId="91528711" sldId="260"/>
            <ac:picMk id="5" creationId="{8586120F-A9E6-A1E5-0A80-F688871BEE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022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722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253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6467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117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715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73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874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6567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0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5441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5597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6181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164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3627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566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2384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BCF4E43-D1D3-4168-B5A3-C445B80844B9}" type="datetimeFigureOut">
              <a:rPr lang="da-DK" smtClean="0"/>
              <a:t>11-01-2023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C489110-9260-4C3A-B415-58CD8D7176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85685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Motion og sundhed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547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8A284F58-D223-4943-8136-110087591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96395" y="4487332"/>
            <a:ext cx="4220443" cy="1507067"/>
          </a:xfrm>
        </p:spPr>
        <p:txBody>
          <a:bodyPr>
            <a:normAutofit/>
          </a:bodyPr>
          <a:lstStyle/>
          <a:p>
            <a:r>
              <a:rPr lang="da-DK" dirty="0"/>
              <a:t>Kondition og kondital</a:t>
            </a:r>
          </a:p>
        </p:txBody>
      </p:sp>
      <p:sp>
        <p:nvSpPr>
          <p:cNvPr id="1036" name="Snip Diagonal Corner Rectangle 16">
            <a:extLst>
              <a:ext uri="{FF2B5EF4-FFF2-40B4-BE49-F238E27FC236}">
                <a16:creationId xmlns:a16="http://schemas.microsoft.com/office/drawing/2014/main" id="{309C20E7-B20F-4A0C-BF70-F99DAF068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500" y="620722"/>
            <a:ext cx="2753006" cy="5286838"/>
          </a:xfrm>
          <a:prstGeom prst="snip2DiagRect">
            <a:avLst>
              <a:gd name="adj1" fmla="val 11518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801" y="1525422"/>
            <a:ext cx="2268025" cy="27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1333" y="1987844"/>
            <a:ext cx="1805190" cy="232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801" y="4687532"/>
            <a:ext cx="2268025" cy="34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96395" y="685800"/>
            <a:ext cx="4690344" cy="361526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Hvad betyder begrebet kondition?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Hvad betyder ordet kondital?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Hvad vil det sige, at have et kondital på 35?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Se på figur 65 – hvilke forskelle er der naturligt på drenge og pigers kondital?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Hvorfor er der forskel på piger og drenges kondital?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Hvorfor falder konditallet med alderen?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Giv 5 bud på effekten af regelmæssig konditionstræning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/>
              <a:t>Indenfor hvilke sportsgrene finder man det højeste kondital?</a:t>
            </a:r>
          </a:p>
        </p:txBody>
      </p: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54DBF661-03ED-45DA-9A14-37800CC93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1042268B-23B0-4FA5-9298-C23B6C0A1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173D8B40-3614-4515-9446-8DA93EC4C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EAAC687B-8AD1-42A6-AC51-75E943AC32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A1F4C38C-1C33-484B-8BFB-44DAF7AEF2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42F3062B-51E5-4FFE-B162-DE95D06E2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65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FC3BF2D-25C6-4594-8B55-8F1185219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14283" y="4487332"/>
            <a:ext cx="4167617" cy="15070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b="1" dirty="0"/>
              <a:t>EPO  </a:t>
            </a:r>
            <a:br>
              <a:rPr lang="da-DK" dirty="0"/>
            </a:br>
            <a:r>
              <a:rPr lang="da-DK" dirty="0"/>
              <a:t>(hormonet </a:t>
            </a:r>
            <a:r>
              <a:rPr lang="da-DK" dirty="0" err="1"/>
              <a:t>Erythropoietin</a:t>
            </a:r>
            <a:r>
              <a:rPr lang="da-DK" dirty="0"/>
              <a:t>)</a:t>
            </a:r>
            <a:endParaRPr lang="da-DK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F7A12C12-F8D4-4AC9-84E1-E4F85BFAB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2" y="0"/>
            <a:ext cx="305319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473" y="660050"/>
            <a:ext cx="2319427" cy="245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474" y="4180992"/>
            <a:ext cx="2319426" cy="160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14283" y="685800"/>
            <a:ext cx="5214176" cy="361526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 i kroppen produceres EPO naturligt?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Indenfor hvilke sportsgrene hjælper det at indtage EPO?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Hvorfor hjælper det i disse sportsgrene at indtage EPO?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Hvad betyder ordet ”hæmatokritværdi”?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 høj er hæmatokritværdien, hvis man indtager EPO?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400" dirty="0"/>
              <a:t>Hvorfor kan det være svært at bevise et indtag af EPO?</a:t>
            </a: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8FD8AD14-0613-481A-BA78-CCA8DD1F3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2060" name="Straight Connector 2059">
              <a:extLst>
                <a:ext uri="{FF2B5EF4-FFF2-40B4-BE49-F238E27FC236}">
                  <a16:creationId xmlns:a16="http://schemas.microsoft.com/office/drawing/2014/main" id="{F36D0C6A-5417-49B9-A556-98633131B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1" name="Straight Connector 2060">
              <a:extLst>
                <a:ext uri="{FF2B5EF4-FFF2-40B4-BE49-F238E27FC236}">
                  <a16:creationId xmlns:a16="http://schemas.microsoft.com/office/drawing/2014/main" id="{08727C4A-D172-4E5A-9D28-9C04CC829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2" name="Straight Connector 2061">
              <a:extLst>
                <a:ext uri="{FF2B5EF4-FFF2-40B4-BE49-F238E27FC236}">
                  <a16:creationId xmlns:a16="http://schemas.microsoft.com/office/drawing/2014/main" id="{23D19D09-0DC1-4FC2-B1AD-011ED9010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3" name="Straight Connector 2062">
              <a:extLst>
                <a:ext uri="{FF2B5EF4-FFF2-40B4-BE49-F238E27FC236}">
                  <a16:creationId xmlns:a16="http://schemas.microsoft.com/office/drawing/2014/main" id="{E9016FDD-D596-484A-87E8-CC1E7BAD8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4" name="Straight Connector 2063">
              <a:extLst>
                <a:ext uri="{FF2B5EF4-FFF2-40B4-BE49-F238E27FC236}">
                  <a16:creationId xmlns:a16="http://schemas.microsoft.com/office/drawing/2014/main" id="{8D7E80C5-88F9-44F8-A8D1-0F2F223A7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67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031">
            <a:extLst>
              <a:ext uri="{FF2B5EF4-FFF2-40B4-BE49-F238E27FC236}">
                <a16:creationId xmlns:a16="http://schemas.microsoft.com/office/drawing/2014/main" id="{124D9F5B-C72B-41EE-97C2-D3600B627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3085" y="4487332"/>
            <a:ext cx="3153752" cy="1507067"/>
          </a:xfrm>
        </p:spPr>
        <p:txBody>
          <a:bodyPr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Hurtighed og styrke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163" y="1766306"/>
            <a:ext cx="3665599" cy="3105253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1998" y="685800"/>
            <a:ext cx="3614740" cy="361526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200" dirty="0">
                <a:solidFill>
                  <a:srgbClr val="0F496F"/>
                </a:solidFill>
              </a:rPr>
              <a:t>Hvilket stof SKAL muskelcellerne bruge for at få energi til sammentrækning?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200" dirty="0">
                <a:solidFill>
                  <a:srgbClr val="0F496F"/>
                </a:solidFill>
              </a:rPr>
              <a:t>Hvorfor hiver en 100-meter-løber ikke efter vejret efter et løb, selvom hun har ydet sit maksimale?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200" dirty="0">
                <a:solidFill>
                  <a:srgbClr val="0F496F"/>
                </a:solidFill>
              </a:rPr>
              <a:t>Hvad er anaerob energiproduktion?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200" dirty="0">
                <a:solidFill>
                  <a:srgbClr val="0F496F"/>
                </a:solidFill>
              </a:rPr>
              <a:t>Hvad er aerob energiproduktion?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200">
                <a:solidFill>
                  <a:srgbClr val="0F496F"/>
                </a:solidFill>
              </a:rPr>
              <a:t>Hvad </a:t>
            </a:r>
            <a:r>
              <a:rPr lang="da-DK" sz="1200" dirty="0">
                <a:solidFill>
                  <a:srgbClr val="0F496F"/>
                </a:solidFill>
              </a:rPr>
              <a:t>er iltgæld?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da-DK" sz="1200" dirty="0">
                <a:solidFill>
                  <a:srgbClr val="0F496F"/>
                </a:solidFill>
              </a:rPr>
              <a:t>Giv 4 bud på fysiologiske ændringer som følge af styrketræning</a:t>
            </a:r>
          </a:p>
        </p:txBody>
      </p:sp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0180A64C-1862-4B1B-8953-FA96DEE4C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1035" name="Straight Connector 1034">
              <a:extLst>
                <a:ext uri="{FF2B5EF4-FFF2-40B4-BE49-F238E27FC236}">
                  <a16:creationId xmlns:a16="http://schemas.microsoft.com/office/drawing/2014/main" id="{52859A51-B3CA-4126-956F-D0DCCBA21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1ECA05ED-FBC3-48F4-8E6D-AB89EC608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5EE24CC5-F080-45A3-B2B4-59A7BCA5A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B3EC6EC2-2351-427C-90C2-F10791573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D524D87A-9540-4F77-B006-823176623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4143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83934" y="4487332"/>
            <a:ext cx="4220368" cy="1507067"/>
          </a:xfrm>
        </p:spPr>
        <p:txBody>
          <a:bodyPr>
            <a:normAutofit/>
          </a:bodyPr>
          <a:lstStyle/>
          <a:p>
            <a:r>
              <a:rPr lang="da-DK" dirty="0"/>
              <a:t>Anabolske steroider</a:t>
            </a:r>
          </a:p>
        </p:txBody>
      </p:sp>
      <p:pic>
        <p:nvPicPr>
          <p:cNvPr id="5" name="Picture 4" descr="Kemiske formler skrives på papir">
            <a:extLst>
              <a:ext uri="{FF2B5EF4-FFF2-40B4-BE49-F238E27FC236}">
                <a16:creationId xmlns:a16="http://schemas.microsoft.com/office/drawing/2014/main" id="{8586120F-A9E6-A1E5-0A80-F688871BE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01" r="39456"/>
          <a:stretch/>
        </p:blipFill>
        <p:spPr>
          <a:xfrm>
            <a:off x="623" y="10"/>
            <a:ext cx="2626519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13459" y="685800"/>
            <a:ext cx="4969554" cy="3615267"/>
          </a:xfrm>
        </p:spPr>
        <p:txBody>
          <a:bodyPr>
            <a:normAutofit/>
          </a:bodyPr>
          <a:lstStyle/>
          <a:p>
            <a:r>
              <a:rPr lang="da-DK" dirty="0"/>
              <a:t>Hvad er anabolske steroider?</a:t>
            </a:r>
          </a:p>
          <a:p>
            <a:r>
              <a:rPr lang="da-DK" dirty="0"/>
              <a:t>Giv en uddybet forklaring på, hvordan de virker. </a:t>
            </a:r>
          </a:p>
          <a:p>
            <a:r>
              <a:rPr lang="da-DK" dirty="0"/>
              <a:t>Hvilke bivirkninger er der ved de anabolske steroider?</a:t>
            </a:r>
          </a:p>
          <a:p>
            <a:endParaRPr lang="da-DK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528711"/>
      </p:ext>
    </p:extLst>
  </p:cSld>
  <p:clrMapOvr>
    <a:masterClrMapping/>
  </p:clrMapOvr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2942</TotalTime>
  <Words>220</Words>
  <Application>Microsoft Office PowerPoint</Application>
  <PresentationFormat>Skærmshow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Udsnit</vt:lpstr>
      <vt:lpstr>Motion og sundhed</vt:lpstr>
      <vt:lpstr>Kondition og kondital</vt:lpstr>
      <vt:lpstr>EPO   (hormonet Erythropoietin)</vt:lpstr>
      <vt:lpstr>Hurtighed og styrke</vt:lpstr>
      <vt:lpstr>Anabolske steroider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Vigga</dc:creator>
  <cp:lastModifiedBy>Kirstin Godsk</cp:lastModifiedBy>
  <cp:revision>19</cp:revision>
  <dcterms:created xsi:type="dcterms:W3CDTF">2015-01-14T17:51:17Z</dcterms:created>
  <dcterms:modified xsi:type="dcterms:W3CDTF">2023-01-11T08:52:56Z</dcterms:modified>
</cp:coreProperties>
</file>