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340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7DE9-D277-4C2C-ADAA-940B655BE91C}" type="datetimeFigureOut">
              <a:rPr lang="da-DK" smtClean="0"/>
              <a:t>15-01-2019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F8F4-673D-4175-8172-F697AE6DA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2751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7DE9-D277-4C2C-ADAA-940B655BE91C}" type="datetimeFigureOut">
              <a:rPr lang="da-DK" smtClean="0"/>
              <a:t>15-01-2019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F8F4-673D-4175-8172-F697AE6DA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8395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7DE9-D277-4C2C-ADAA-940B655BE91C}" type="datetimeFigureOut">
              <a:rPr lang="da-DK" smtClean="0"/>
              <a:t>15-01-2019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F8F4-673D-4175-8172-F697AE6DA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5469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7DE9-D277-4C2C-ADAA-940B655BE91C}" type="datetimeFigureOut">
              <a:rPr lang="da-DK" smtClean="0"/>
              <a:t>15-01-2019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F8F4-673D-4175-8172-F697AE6DA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463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7DE9-D277-4C2C-ADAA-940B655BE91C}" type="datetimeFigureOut">
              <a:rPr lang="da-DK" smtClean="0"/>
              <a:t>15-01-2019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F8F4-673D-4175-8172-F697AE6DA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0356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7DE9-D277-4C2C-ADAA-940B655BE91C}" type="datetimeFigureOut">
              <a:rPr lang="da-DK" smtClean="0"/>
              <a:t>15-01-2019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F8F4-673D-4175-8172-F697AE6DA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4189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7DE9-D277-4C2C-ADAA-940B655BE91C}" type="datetimeFigureOut">
              <a:rPr lang="da-DK" smtClean="0"/>
              <a:t>15-01-2019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F8F4-673D-4175-8172-F697AE6DA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7224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7DE9-D277-4C2C-ADAA-940B655BE91C}" type="datetimeFigureOut">
              <a:rPr lang="da-DK" smtClean="0"/>
              <a:t>15-01-2019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F8F4-673D-4175-8172-F697AE6DA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2106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7DE9-D277-4C2C-ADAA-940B655BE91C}" type="datetimeFigureOut">
              <a:rPr lang="da-DK" smtClean="0"/>
              <a:t>15-01-2019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F8F4-673D-4175-8172-F697AE6DA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1488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7DE9-D277-4C2C-ADAA-940B655BE91C}" type="datetimeFigureOut">
              <a:rPr lang="da-DK" smtClean="0"/>
              <a:t>15-01-2019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F8F4-673D-4175-8172-F697AE6DA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868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7DE9-D277-4C2C-ADAA-940B655BE91C}" type="datetimeFigureOut">
              <a:rPr lang="da-DK" smtClean="0"/>
              <a:t>15-01-2019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F8F4-673D-4175-8172-F697AE6DA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7876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7DE9-D277-4C2C-ADAA-940B655BE91C}" type="datetimeFigureOut">
              <a:rPr lang="da-DK" smtClean="0"/>
              <a:t>15-01-2019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F8F4-673D-4175-8172-F697AE6DABA8}" type="slidenum">
              <a:rPr lang="da-DK" smtClean="0"/>
              <a:t>‹nr.›</a:t>
            </a:fld>
            <a:endParaRPr lang="da-DK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8394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7DE9-D277-4C2C-ADAA-940B655BE91C}" type="datetimeFigureOut">
              <a:rPr lang="da-DK" smtClean="0"/>
              <a:t>15-01-2019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F8F4-673D-4175-8172-F697AE6DA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86951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Rediger teksttypografien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7DE9-D277-4C2C-ADAA-940B655BE91C}" type="datetimeFigureOut">
              <a:rPr lang="da-DK" smtClean="0"/>
              <a:t>15-01-2019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F8F4-673D-4175-8172-F697AE6DABA8}" type="slidenum">
              <a:rPr lang="da-DK" smtClean="0"/>
              <a:t>‹nr.›</a:t>
            </a:fld>
            <a:endParaRPr lang="da-DK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67740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Rediger teksttypografien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7DE9-D277-4C2C-ADAA-940B655BE91C}" type="datetimeFigureOut">
              <a:rPr lang="da-DK" smtClean="0"/>
              <a:t>15-01-2019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F8F4-673D-4175-8172-F697AE6DA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3375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7DE9-D277-4C2C-ADAA-940B655BE91C}" type="datetimeFigureOut">
              <a:rPr lang="da-DK" smtClean="0"/>
              <a:t>15-01-2019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F8F4-673D-4175-8172-F697AE6DA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17435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7DE9-D277-4C2C-ADAA-940B655BE91C}" type="datetimeFigureOut">
              <a:rPr lang="da-DK" smtClean="0"/>
              <a:t>15-01-2019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F8F4-673D-4175-8172-F697AE6DA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5309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4707DE9-D277-4C2C-ADAA-940B655BE91C}" type="datetimeFigureOut">
              <a:rPr lang="da-DK" smtClean="0"/>
              <a:t>15-01-2019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043F8F4-673D-4175-8172-F697AE6DA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90256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Celler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Diffusion og osmose</a:t>
            </a:r>
          </a:p>
        </p:txBody>
      </p:sp>
    </p:spTree>
    <p:extLst>
      <p:ext uri="{BB962C8B-B14F-4D97-AF65-F5344CB8AC3E}">
        <p14:creationId xmlns:p14="http://schemas.microsoft.com/office/powerpoint/2010/main" val="4252530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iologyguide.net/img/notes/3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28800"/>
            <a:ext cx="5962650" cy="380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ktangel 1"/>
          <p:cNvSpPr/>
          <p:nvPr/>
        </p:nvSpPr>
        <p:spPr>
          <a:xfrm>
            <a:off x="3489311" y="980728"/>
            <a:ext cx="4032448" cy="41044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Tekstboks 2"/>
          <p:cNvSpPr txBox="1"/>
          <p:nvPr/>
        </p:nvSpPr>
        <p:spPr>
          <a:xfrm>
            <a:off x="3489311" y="422837"/>
            <a:ext cx="532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800" b="1" dirty="0"/>
              <a:t>Diffusion</a:t>
            </a:r>
          </a:p>
        </p:txBody>
      </p:sp>
    </p:spTree>
    <p:extLst>
      <p:ext uri="{BB962C8B-B14F-4D97-AF65-F5344CB8AC3E}">
        <p14:creationId xmlns:p14="http://schemas.microsoft.com/office/powerpoint/2010/main" val="2572858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iologyguide.net/img/notes/3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142" y="1628800"/>
            <a:ext cx="5962650" cy="380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/>
          <p:cNvSpPr/>
          <p:nvPr/>
        </p:nvSpPr>
        <p:spPr>
          <a:xfrm>
            <a:off x="5436096" y="980728"/>
            <a:ext cx="4032448" cy="41044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boks 6"/>
          <p:cNvSpPr txBox="1"/>
          <p:nvPr/>
        </p:nvSpPr>
        <p:spPr>
          <a:xfrm>
            <a:off x="3489311" y="422837"/>
            <a:ext cx="532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800" b="1" dirty="0"/>
              <a:t>Diffusion</a:t>
            </a:r>
          </a:p>
        </p:txBody>
      </p:sp>
    </p:spTree>
    <p:extLst>
      <p:ext uri="{BB962C8B-B14F-4D97-AF65-F5344CB8AC3E}">
        <p14:creationId xmlns:p14="http://schemas.microsoft.com/office/powerpoint/2010/main" val="1478259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boks 1"/>
          <p:cNvSpPr txBox="1"/>
          <p:nvPr/>
        </p:nvSpPr>
        <p:spPr>
          <a:xfrm>
            <a:off x="3489311" y="422837"/>
            <a:ext cx="532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800" b="1" dirty="0"/>
              <a:t>Diffusion</a:t>
            </a:r>
          </a:p>
        </p:txBody>
      </p:sp>
      <p:pic>
        <p:nvPicPr>
          <p:cNvPr id="3" name="Picture 2" descr="http://www.biologyguide.net/img/notes/3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142" y="1628800"/>
            <a:ext cx="5962650" cy="380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/>
          <p:cNvSpPr/>
          <p:nvPr/>
        </p:nvSpPr>
        <p:spPr>
          <a:xfrm>
            <a:off x="611560" y="5589240"/>
            <a:ext cx="7992888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Diffusion er processen hvor molekyler transporteres (over en membran) fra et område med høj koncentration til et område med lav koncentration. </a:t>
            </a:r>
          </a:p>
        </p:txBody>
      </p:sp>
      <p:sp>
        <p:nvSpPr>
          <p:cNvPr id="5" name="Ellipse 4"/>
          <p:cNvSpPr/>
          <p:nvPr/>
        </p:nvSpPr>
        <p:spPr>
          <a:xfrm>
            <a:off x="0" y="0"/>
            <a:ext cx="2411760" cy="14127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Resultat af molekylernes tilfældige bevægelser </a:t>
            </a:r>
          </a:p>
        </p:txBody>
      </p:sp>
      <p:sp>
        <p:nvSpPr>
          <p:cNvPr id="6" name="Ellipse 5"/>
          <p:cNvSpPr/>
          <p:nvPr/>
        </p:nvSpPr>
        <p:spPr>
          <a:xfrm>
            <a:off x="6948264" y="188640"/>
            <a:ext cx="2195736" cy="29523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Fx: Ved denne proces transporteres O</a:t>
            </a:r>
            <a:r>
              <a:rPr lang="da-DK" baseline="-25000" dirty="0"/>
              <a:t>2 </a:t>
            </a:r>
            <a:r>
              <a:rPr lang="da-DK" dirty="0"/>
              <a:t>fra lungerne og ud i blodet, og fra blodet og ind i cellerne</a:t>
            </a:r>
          </a:p>
        </p:txBody>
      </p:sp>
    </p:spTree>
    <p:extLst>
      <p:ext uri="{BB962C8B-B14F-4D97-AF65-F5344CB8AC3E}">
        <p14:creationId xmlns:p14="http://schemas.microsoft.com/office/powerpoint/2010/main" val="2724713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boks 2"/>
          <p:cNvSpPr txBox="1"/>
          <p:nvPr/>
        </p:nvSpPr>
        <p:spPr>
          <a:xfrm>
            <a:off x="3470785" y="412086"/>
            <a:ext cx="532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800" b="1" dirty="0"/>
              <a:t>Osmose</a:t>
            </a:r>
          </a:p>
        </p:txBody>
      </p:sp>
      <p:sp>
        <p:nvSpPr>
          <p:cNvPr id="2" name="Tekstboks 1"/>
          <p:cNvSpPr txBox="1"/>
          <p:nvPr/>
        </p:nvSpPr>
        <p:spPr>
          <a:xfrm>
            <a:off x="2051720" y="4725144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Vands diffusion på tværs af en membran fra et område med høj vandkoncentration til et område med lav vandkoncentration.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59" y="1628800"/>
            <a:ext cx="8381950" cy="2988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9595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ortalmaritimo.files.wordpress.com/2010/11/bloo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4623" y="98072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boks 2"/>
          <p:cNvSpPr txBox="1"/>
          <p:nvPr/>
        </p:nvSpPr>
        <p:spPr>
          <a:xfrm>
            <a:off x="3470785" y="412086"/>
            <a:ext cx="532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800" b="1" dirty="0"/>
              <a:t>Osmose</a:t>
            </a:r>
          </a:p>
        </p:txBody>
      </p:sp>
    </p:spTree>
    <p:extLst>
      <p:ext uri="{BB962C8B-B14F-4D97-AF65-F5344CB8AC3E}">
        <p14:creationId xmlns:p14="http://schemas.microsoft.com/office/powerpoint/2010/main" val="1457058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Transportmetoder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35795"/>
            <a:ext cx="7229475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9767901"/>
      </p:ext>
    </p:extLst>
  </p:cSld>
  <p:clrMapOvr>
    <a:masterClrMapping/>
  </p:clrMapOvr>
</p:sld>
</file>

<file path=ppt/theme/theme1.xml><?xml version="1.0" encoding="utf-8"?>
<a:theme xmlns:a="http://schemas.openxmlformats.org/drawingml/2006/main" name="Udsnit">
  <a:themeElements>
    <a:clrScheme name="Udsnit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Udsnit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Udsnit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10683</TotalTime>
  <Words>80</Words>
  <Application>Microsoft Office PowerPoint</Application>
  <PresentationFormat>Skærmshow (4:3)</PresentationFormat>
  <Paragraphs>12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0" baseType="lpstr">
      <vt:lpstr>Century Gothic</vt:lpstr>
      <vt:lpstr>Wingdings 3</vt:lpstr>
      <vt:lpstr>Udsnit</vt:lpstr>
      <vt:lpstr>Celler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Transportmetoder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Celler</dc:title>
  <dc:creator>Vigga</dc:creator>
  <cp:lastModifiedBy>Kirstin Godsk</cp:lastModifiedBy>
  <cp:revision>8</cp:revision>
  <dcterms:created xsi:type="dcterms:W3CDTF">2015-01-19T09:20:36Z</dcterms:created>
  <dcterms:modified xsi:type="dcterms:W3CDTF">2019-01-15T06:59:33Z</dcterms:modified>
</cp:coreProperties>
</file>