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1" r:id="rId18"/>
    <p:sldId id="269" r:id="rId19"/>
    <p:sldId id="274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F23F54-CA40-481D-AB1B-CAF11863CBD2}" v="246" dt="2019-03-14T11:50:32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63" d="100"/>
          <a:sy n="63" d="100"/>
        </p:scale>
        <p:origin x="12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A6F23F54-CA40-481D-AB1B-CAF11863CBD2}"/>
    <pc:docChg chg="custSel addSld modSld">
      <pc:chgData name="Kirstin Godsk" userId="75e39c0b-5185-405b-8958-e7f885f74107" providerId="ADAL" clId="{A6F23F54-CA40-481D-AB1B-CAF11863CBD2}" dt="2019-03-14T11:50:32.998" v="245" actId="20577"/>
      <pc:docMkLst>
        <pc:docMk/>
      </pc:docMkLst>
      <pc:sldChg chg="modSp">
        <pc:chgData name="Kirstin Godsk" userId="75e39c0b-5185-405b-8958-e7f885f74107" providerId="ADAL" clId="{A6F23F54-CA40-481D-AB1B-CAF11863CBD2}" dt="2019-03-14T11:48:23.799" v="230" actId="20577"/>
        <pc:sldMkLst>
          <pc:docMk/>
          <pc:sldMk cId="2133450345" sldId="256"/>
        </pc:sldMkLst>
        <pc:spChg chg="mod">
          <ac:chgData name="Kirstin Godsk" userId="75e39c0b-5185-405b-8958-e7f885f74107" providerId="ADAL" clId="{A6F23F54-CA40-481D-AB1B-CAF11863CBD2}" dt="2019-03-14T11:48:23.799" v="230" actId="20577"/>
          <ac:spMkLst>
            <pc:docMk/>
            <pc:sldMk cId="2133450345" sldId="256"/>
            <ac:spMk id="2" creationId="{00000000-0000-0000-0000-000000000000}"/>
          </ac:spMkLst>
        </pc:spChg>
        <pc:spChg chg="mod">
          <ac:chgData name="Kirstin Godsk" userId="75e39c0b-5185-405b-8958-e7f885f74107" providerId="ADAL" clId="{A6F23F54-CA40-481D-AB1B-CAF11863CBD2}" dt="2019-03-14T11:48:18.773" v="220" actId="20577"/>
          <ac:spMkLst>
            <pc:docMk/>
            <pc:sldMk cId="2133450345" sldId="256"/>
            <ac:spMk id="3" creationId="{00000000-0000-0000-0000-000000000000}"/>
          </ac:spMkLst>
        </pc:spChg>
      </pc:sldChg>
      <pc:sldChg chg="modSp">
        <pc:chgData name="Kirstin Godsk" userId="75e39c0b-5185-405b-8958-e7f885f74107" providerId="ADAL" clId="{A6F23F54-CA40-481D-AB1B-CAF11863CBD2}" dt="2019-03-14T11:50:32.998" v="245" actId="20577"/>
        <pc:sldMkLst>
          <pc:docMk/>
          <pc:sldMk cId="316870480" sldId="260"/>
        </pc:sldMkLst>
        <pc:spChg chg="mod">
          <ac:chgData name="Kirstin Godsk" userId="75e39c0b-5185-405b-8958-e7f885f74107" providerId="ADAL" clId="{A6F23F54-CA40-481D-AB1B-CAF11863CBD2}" dt="2019-03-14T11:50:32.998" v="245" actId="20577"/>
          <ac:spMkLst>
            <pc:docMk/>
            <pc:sldMk cId="316870480" sldId="260"/>
            <ac:spMk id="3" creationId="{00000000-0000-0000-0000-000000000000}"/>
          </ac:spMkLst>
        </pc:spChg>
      </pc:sldChg>
      <pc:sldChg chg="delSp">
        <pc:chgData name="Kirstin Godsk" userId="75e39c0b-5185-405b-8958-e7f885f74107" providerId="ADAL" clId="{A6F23F54-CA40-481D-AB1B-CAF11863CBD2}" dt="2019-03-14T10:15:29.176" v="0" actId="478"/>
        <pc:sldMkLst>
          <pc:docMk/>
          <pc:sldMk cId="3581679976" sldId="269"/>
        </pc:sldMkLst>
        <pc:spChg chg="del">
          <ac:chgData name="Kirstin Godsk" userId="75e39c0b-5185-405b-8958-e7f885f74107" providerId="ADAL" clId="{A6F23F54-CA40-481D-AB1B-CAF11863CBD2}" dt="2019-03-14T10:15:29.176" v="0" actId="478"/>
          <ac:spMkLst>
            <pc:docMk/>
            <pc:sldMk cId="3581679976" sldId="269"/>
            <ac:spMk id="2" creationId="{6F80C8C9-BD0C-4562-A32F-94B7083CDEF8}"/>
          </ac:spMkLst>
        </pc:spChg>
      </pc:sldChg>
      <pc:sldChg chg="addSp delSp modSp add">
        <pc:chgData name="Kirstin Godsk" userId="75e39c0b-5185-405b-8958-e7f885f74107" providerId="ADAL" clId="{A6F23F54-CA40-481D-AB1B-CAF11863CBD2}" dt="2019-03-14T10:20:30.727" v="18" actId="20577"/>
        <pc:sldMkLst>
          <pc:docMk/>
          <pc:sldMk cId="959190643" sldId="270"/>
        </pc:sldMkLst>
        <pc:spChg chg="del">
          <ac:chgData name="Kirstin Godsk" userId="75e39c0b-5185-405b-8958-e7f885f74107" providerId="ADAL" clId="{A6F23F54-CA40-481D-AB1B-CAF11863CBD2}" dt="2019-03-14T10:20:25.346" v="2"/>
          <ac:spMkLst>
            <pc:docMk/>
            <pc:sldMk cId="959190643" sldId="270"/>
            <ac:spMk id="2" creationId="{32498C5D-AD12-46C2-8D9C-5C343B5CF094}"/>
          </ac:spMkLst>
        </pc:spChg>
        <pc:spChg chg="mod">
          <ac:chgData name="Kirstin Godsk" userId="75e39c0b-5185-405b-8958-e7f885f74107" providerId="ADAL" clId="{A6F23F54-CA40-481D-AB1B-CAF11863CBD2}" dt="2019-03-14T10:20:30.727" v="18" actId="20577"/>
          <ac:spMkLst>
            <pc:docMk/>
            <pc:sldMk cId="959190643" sldId="270"/>
            <ac:spMk id="3" creationId="{CA4F87F6-598D-41F7-9683-E41EB5F6D97A}"/>
          </ac:spMkLst>
        </pc:spChg>
        <pc:picChg chg="add mod">
          <ac:chgData name="Kirstin Godsk" userId="75e39c0b-5185-405b-8958-e7f885f74107" providerId="ADAL" clId="{A6F23F54-CA40-481D-AB1B-CAF11863CBD2}" dt="2019-03-14T10:20:25.346" v="2"/>
          <ac:picMkLst>
            <pc:docMk/>
            <pc:sldMk cId="959190643" sldId="270"/>
            <ac:picMk id="4" creationId="{9885AB28-A838-4D67-9E01-84C48445977E}"/>
          </ac:picMkLst>
        </pc:picChg>
      </pc:sldChg>
      <pc:sldChg chg="addSp delSp modSp add">
        <pc:chgData name="Kirstin Godsk" userId="75e39c0b-5185-405b-8958-e7f885f74107" providerId="ADAL" clId="{A6F23F54-CA40-481D-AB1B-CAF11863CBD2}" dt="2019-03-14T10:22:12.619" v="36" actId="1076"/>
        <pc:sldMkLst>
          <pc:docMk/>
          <pc:sldMk cId="1627896488" sldId="271"/>
        </pc:sldMkLst>
        <pc:spChg chg="del">
          <ac:chgData name="Kirstin Godsk" userId="75e39c0b-5185-405b-8958-e7f885f74107" providerId="ADAL" clId="{A6F23F54-CA40-481D-AB1B-CAF11863CBD2}" dt="2019-03-14T10:21:49.724" v="20"/>
          <ac:spMkLst>
            <pc:docMk/>
            <pc:sldMk cId="1627896488" sldId="271"/>
            <ac:spMk id="2" creationId="{6FDBCC6C-2708-45D0-B32B-F19EF49FDF08}"/>
          </ac:spMkLst>
        </pc:spChg>
        <pc:spChg chg="mod">
          <ac:chgData name="Kirstin Godsk" userId="75e39c0b-5185-405b-8958-e7f885f74107" providerId="ADAL" clId="{A6F23F54-CA40-481D-AB1B-CAF11863CBD2}" dt="2019-03-14T10:22:06.412" v="34" actId="20577"/>
          <ac:spMkLst>
            <pc:docMk/>
            <pc:sldMk cId="1627896488" sldId="271"/>
            <ac:spMk id="3" creationId="{0D8616D9-8FC0-45B0-BB54-DBC9951602C5}"/>
          </ac:spMkLst>
        </pc:spChg>
        <pc:picChg chg="add mod">
          <ac:chgData name="Kirstin Godsk" userId="75e39c0b-5185-405b-8958-e7f885f74107" providerId="ADAL" clId="{A6F23F54-CA40-481D-AB1B-CAF11863CBD2}" dt="2019-03-14T10:22:12.619" v="36" actId="1076"/>
          <ac:picMkLst>
            <pc:docMk/>
            <pc:sldMk cId="1627896488" sldId="271"/>
            <ac:picMk id="4" creationId="{C8A12968-35FB-450D-B1D9-B397F56363A5}"/>
          </ac:picMkLst>
        </pc:picChg>
      </pc:sldChg>
      <pc:sldChg chg="modSp add">
        <pc:chgData name="Kirstin Godsk" userId="75e39c0b-5185-405b-8958-e7f885f74107" providerId="ADAL" clId="{A6F23F54-CA40-481D-AB1B-CAF11863CBD2}" dt="2019-03-14T10:28:29.606" v="191" actId="20577"/>
        <pc:sldMkLst>
          <pc:docMk/>
          <pc:sldMk cId="1315867288" sldId="272"/>
        </pc:sldMkLst>
        <pc:spChg chg="mod">
          <ac:chgData name="Kirstin Godsk" userId="75e39c0b-5185-405b-8958-e7f885f74107" providerId="ADAL" clId="{A6F23F54-CA40-481D-AB1B-CAF11863CBD2}" dt="2019-03-14T10:28:29.606" v="191" actId="20577"/>
          <ac:spMkLst>
            <pc:docMk/>
            <pc:sldMk cId="1315867288" sldId="272"/>
            <ac:spMk id="2" creationId="{285AE3C5-09F7-4F75-A265-32AF0CB577B4}"/>
          </ac:spMkLst>
        </pc:spChg>
        <pc:spChg chg="mod">
          <ac:chgData name="Kirstin Godsk" userId="75e39c0b-5185-405b-8958-e7f885f74107" providerId="ADAL" clId="{A6F23F54-CA40-481D-AB1B-CAF11863CBD2}" dt="2019-03-14T10:24:16.424" v="51" actId="20577"/>
          <ac:spMkLst>
            <pc:docMk/>
            <pc:sldMk cId="1315867288" sldId="272"/>
            <ac:spMk id="3" creationId="{8C5935B3-E6CF-4F0D-A40F-703CA225BB79}"/>
          </ac:spMkLst>
        </pc:spChg>
      </pc:sldChg>
      <pc:sldChg chg="addSp delSp modSp add">
        <pc:chgData name="Kirstin Godsk" userId="75e39c0b-5185-405b-8958-e7f885f74107" providerId="ADAL" clId="{A6F23F54-CA40-481D-AB1B-CAF11863CBD2}" dt="2019-03-14T10:30:08.176" v="192"/>
        <pc:sldMkLst>
          <pc:docMk/>
          <pc:sldMk cId="2574000807" sldId="273"/>
        </pc:sldMkLst>
        <pc:spChg chg="del">
          <ac:chgData name="Kirstin Godsk" userId="75e39c0b-5185-405b-8958-e7f885f74107" providerId="ADAL" clId="{A6F23F54-CA40-481D-AB1B-CAF11863CBD2}" dt="2019-03-14T10:30:08.176" v="192"/>
          <ac:spMkLst>
            <pc:docMk/>
            <pc:sldMk cId="2574000807" sldId="273"/>
            <ac:spMk id="2" creationId="{938EC9DD-8831-46D3-B0EC-2AEB7BFD758C}"/>
          </ac:spMkLst>
        </pc:spChg>
        <pc:spChg chg="mod">
          <ac:chgData name="Kirstin Godsk" userId="75e39c0b-5185-405b-8958-e7f885f74107" providerId="ADAL" clId="{A6F23F54-CA40-481D-AB1B-CAF11863CBD2}" dt="2019-03-14T10:25:37.482" v="175" actId="20577"/>
          <ac:spMkLst>
            <pc:docMk/>
            <pc:sldMk cId="2574000807" sldId="273"/>
            <ac:spMk id="3" creationId="{BFC8B34E-5956-42E1-A8FE-188F81F5F82A}"/>
          </ac:spMkLst>
        </pc:spChg>
        <pc:picChg chg="add">
          <ac:chgData name="Kirstin Godsk" userId="75e39c0b-5185-405b-8958-e7f885f74107" providerId="ADAL" clId="{A6F23F54-CA40-481D-AB1B-CAF11863CBD2}" dt="2019-03-14T10:30:08.176" v="192"/>
          <ac:picMkLst>
            <pc:docMk/>
            <pc:sldMk cId="2574000807" sldId="273"/>
            <ac:picMk id="2050" creationId="{C0C83A46-4530-4955-A21D-5077C7FF8588}"/>
          </ac:picMkLst>
        </pc:picChg>
      </pc:sldChg>
      <pc:sldChg chg="modSp add">
        <pc:chgData name="Kirstin Godsk" userId="75e39c0b-5185-405b-8958-e7f885f74107" providerId="ADAL" clId="{A6F23F54-CA40-481D-AB1B-CAF11863CBD2}" dt="2019-03-14T10:32:03.328" v="218" actId="20577"/>
        <pc:sldMkLst>
          <pc:docMk/>
          <pc:sldMk cId="2950485323" sldId="274"/>
        </pc:sldMkLst>
        <pc:spChg chg="mod">
          <ac:chgData name="Kirstin Godsk" userId="75e39c0b-5185-405b-8958-e7f885f74107" providerId="ADAL" clId="{A6F23F54-CA40-481D-AB1B-CAF11863CBD2}" dt="2019-03-14T10:32:03.328" v="218" actId="20577"/>
          <ac:spMkLst>
            <pc:docMk/>
            <pc:sldMk cId="2950485323" sldId="274"/>
            <ac:spMk id="3" creationId="{F0C3AC65-9092-463D-9F02-A540CBEE83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0B06AD-9E4C-4B3C-B3B3-E198C3500786}" type="datetimeFigureOut">
              <a:rPr lang="da-DK" smtClean="0"/>
              <a:t>14-03-2019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B919316-809C-4847-B430-345B1D32CD9F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BTT s. 117-129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Vandløb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2780928"/>
            <a:ext cx="530222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45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Hvad er et økosystem?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Økosystem</a:t>
            </a:r>
          </a:p>
        </p:txBody>
      </p:sp>
    </p:spTree>
    <p:extLst>
      <p:ext uri="{BB962C8B-B14F-4D97-AF65-F5344CB8AC3E}">
        <p14:creationId xmlns:p14="http://schemas.microsoft.com/office/powerpoint/2010/main" val="294542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Afgrænset område i naturen hvor der sker et samspil mellem levende organismer og deres omgivende miljø.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Økosystem</a:t>
            </a:r>
          </a:p>
        </p:txBody>
      </p:sp>
    </p:spTree>
    <p:extLst>
      <p:ext uri="{BB962C8B-B14F-4D97-AF65-F5344CB8AC3E}">
        <p14:creationId xmlns:p14="http://schemas.microsoft.com/office/powerpoint/2010/main" val="324750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Hvad er det for nogle faktorer, giv eksempler herpå.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Abiotiske</a:t>
            </a:r>
            <a:r>
              <a:rPr lang="da-DK" dirty="0"/>
              <a:t> og biotiske faktorer</a:t>
            </a:r>
          </a:p>
        </p:txBody>
      </p:sp>
    </p:spTree>
    <p:extLst>
      <p:ext uri="{BB962C8B-B14F-4D97-AF65-F5344CB8AC3E}">
        <p14:creationId xmlns:p14="http://schemas.microsoft.com/office/powerpoint/2010/main" val="3771782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err="1"/>
              <a:t>Abiotiske</a:t>
            </a:r>
            <a:r>
              <a:rPr lang="da-DK" b="1" dirty="0"/>
              <a:t> faktorer:</a:t>
            </a:r>
          </a:p>
          <a:p>
            <a:r>
              <a:rPr lang="da-DK" dirty="0"/>
              <a:t>Lys, vand, temp., pH, næringsstoffer (Nitrat, </a:t>
            </a:r>
            <a:r>
              <a:rPr lang="da-DK" dirty="0" err="1"/>
              <a:t>phosphat</a:t>
            </a:r>
            <a:r>
              <a:rPr lang="da-DK" dirty="0"/>
              <a:t>), vind og vejr.</a:t>
            </a:r>
          </a:p>
          <a:p>
            <a:endParaRPr lang="da-DK" dirty="0"/>
          </a:p>
          <a:p>
            <a:r>
              <a:rPr lang="da-DK" b="1" dirty="0"/>
              <a:t>Biotiske faktorer:</a:t>
            </a:r>
          </a:p>
          <a:p>
            <a:r>
              <a:rPr lang="da-DK" dirty="0"/>
              <a:t>Græssende dyr, konkurrence mellem planter og konkurrence mellem dyr. </a:t>
            </a:r>
            <a:r>
              <a:rPr lang="da-DK"/>
              <a:t>Dyr og planter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Abiotiske</a:t>
            </a:r>
            <a:r>
              <a:rPr lang="da-DK" dirty="0"/>
              <a:t> og biotiske faktorer</a:t>
            </a:r>
          </a:p>
        </p:txBody>
      </p:sp>
    </p:spTree>
    <p:extLst>
      <p:ext uri="{BB962C8B-B14F-4D97-AF65-F5344CB8AC3E}">
        <p14:creationId xmlns:p14="http://schemas.microsoft.com/office/powerpoint/2010/main" val="316870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36" y="980728"/>
            <a:ext cx="7595901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55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Hvorfor kaldes planterne det?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Primærproducenter</a:t>
            </a:r>
          </a:p>
        </p:txBody>
      </p:sp>
    </p:spTree>
    <p:extLst>
      <p:ext uri="{BB962C8B-B14F-4D97-AF65-F5344CB8AC3E}">
        <p14:creationId xmlns:p14="http://schemas.microsoft.com/office/powerpoint/2010/main" val="404864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/>
              <a:t>Primærproducenter: </a:t>
            </a:r>
          </a:p>
          <a:p>
            <a:r>
              <a:rPr lang="da-DK" dirty="0"/>
              <a:t>Planterne er det første produktionsled i fødekæden.</a:t>
            </a:r>
          </a:p>
          <a:p>
            <a:r>
              <a:rPr lang="da-DK" b="1" dirty="0"/>
              <a:t>Fotosyntesen:</a:t>
            </a:r>
          </a:p>
          <a:p>
            <a:r>
              <a:rPr lang="da-DK" dirty="0"/>
              <a:t>Foregår i grønkornene i planteceller</a:t>
            </a:r>
          </a:p>
          <a:p>
            <a:r>
              <a:rPr lang="da-DK" dirty="0"/>
              <a:t>Kun om dagen</a:t>
            </a:r>
          </a:p>
          <a:p>
            <a:r>
              <a:rPr lang="da-DK" b="1" dirty="0"/>
              <a:t>Respiration:</a:t>
            </a:r>
          </a:p>
          <a:p>
            <a:r>
              <a:rPr lang="da-DK" dirty="0"/>
              <a:t>Foregår i mitokondrierne i alle celler</a:t>
            </a:r>
          </a:p>
          <a:p>
            <a:r>
              <a:rPr lang="da-DK" dirty="0"/>
              <a:t>Dag og nat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Primærproducenter</a:t>
            </a:r>
          </a:p>
        </p:txBody>
      </p:sp>
    </p:spTree>
    <p:extLst>
      <p:ext uri="{BB962C8B-B14F-4D97-AF65-F5344CB8AC3E}">
        <p14:creationId xmlns:p14="http://schemas.microsoft.com/office/powerpoint/2010/main" val="330358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Fotosyntese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5946843" cy="438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321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Respiration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6709915" cy="501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37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Konsumenter</a:t>
            </a:r>
          </a:p>
          <a:p>
            <a:r>
              <a:rPr lang="da-DK" sz="3600" dirty="0"/>
              <a:t>Producenter</a:t>
            </a:r>
          </a:p>
          <a:p>
            <a:r>
              <a:rPr lang="da-DK" sz="3600" dirty="0"/>
              <a:t>Nedbryderfødekæden</a:t>
            </a:r>
          </a:p>
          <a:p>
            <a:r>
              <a:rPr lang="da-DK" sz="3600" dirty="0"/>
              <a:t>Græsningsfødekæden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Fødekæder</a:t>
            </a:r>
          </a:p>
        </p:txBody>
      </p:sp>
    </p:spTree>
    <p:extLst>
      <p:ext uri="{BB962C8B-B14F-4D97-AF65-F5344CB8AC3E}">
        <p14:creationId xmlns:p14="http://schemas.microsoft.com/office/powerpoint/2010/main" val="285697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200" b="1" dirty="0"/>
              <a:t>Konsumenter: </a:t>
            </a:r>
            <a:r>
              <a:rPr lang="da-DK" sz="3200" dirty="0"/>
              <a:t>Planteædere, nedbrydere, rovdyr, som forbruger det organiske stof planten har produceret.</a:t>
            </a:r>
          </a:p>
          <a:p>
            <a:r>
              <a:rPr lang="da-DK" sz="3200" b="1" dirty="0"/>
              <a:t>Producenter: </a:t>
            </a:r>
            <a:r>
              <a:rPr lang="da-DK" sz="3200" dirty="0"/>
              <a:t>Danner organisk stof (Planter)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1315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Nedbryderfødekæde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37438"/>
            <a:ext cx="4253325" cy="513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324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A4F87F6-598D-41F7-9683-E41EB5F6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Vandets kredsløb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885AB28-A838-4D67-9E01-84C48445977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3824" t="35929" r="22315" b="9978"/>
          <a:stretch/>
        </p:blipFill>
        <p:spPr bwMode="auto">
          <a:xfrm>
            <a:off x="954245" y="2674938"/>
            <a:ext cx="7243448" cy="3451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59190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285AE3C5-09F7-4F75-A265-32AF0CB57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Abiotiske faktorer:</a:t>
            </a:r>
          </a:p>
          <a:p>
            <a:r>
              <a:rPr lang="da-DK" dirty="0"/>
              <a:t>Strømhastighed</a:t>
            </a:r>
          </a:p>
          <a:p>
            <a:r>
              <a:rPr lang="da-DK" dirty="0"/>
              <a:t>Omrøring</a:t>
            </a:r>
          </a:p>
          <a:p>
            <a:r>
              <a:rPr lang="da-DK" dirty="0"/>
              <a:t>Vanddybde</a:t>
            </a:r>
          </a:p>
          <a:p>
            <a:r>
              <a:rPr lang="da-DK" dirty="0"/>
              <a:t>Temperatur</a:t>
            </a:r>
          </a:p>
          <a:p>
            <a:r>
              <a:rPr lang="da-DK" dirty="0"/>
              <a:t>Næringsstoffer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5935B3-E6CF-4F0D-A40F-703CA225B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leve i vand</a:t>
            </a:r>
          </a:p>
        </p:txBody>
      </p:sp>
    </p:spTree>
    <p:extLst>
      <p:ext uri="{BB962C8B-B14F-4D97-AF65-F5344CB8AC3E}">
        <p14:creationId xmlns:p14="http://schemas.microsoft.com/office/powerpoint/2010/main" val="1315867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C8B34E-5956-42E1-A8FE-188F81F5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Hvorfor er de vigtige abiotiske faktorer i vandet?</a:t>
            </a:r>
          </a:p>
        </p:txBody>
      </p:sp>
      <p:pic>
        <p:nvPicPr>
          <p:cNvPr id="2050" name="Picture 2" descr="Billedresultat for spÃ¸rgsmÃ¥lstegn">
            <a:extLst>
              <a:ext uri="{FF2B5EF4-FFF2-40B4-BE49-F238E27FC236}">
                <a16:creationId xmlns:a16="http://schemas.microsoft.com/office/drawing/2014/main" id="{C0C83A46-4530-4955-A21D-5077C7FF85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56" y="2674938"/>
            <a:ext cx="3451225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000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8616D9-8FC0-45B0-BB54-DBC99516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leve i vand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8A12968-35FB-450D-B1D9-B397F56363A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5505" t="19244" r="23729" b="10045"/>
          <a:stretch/>
        </p:blipFill>
        <p:spPr bwMode="auto">
          <a:xfrm>
            <a:off x="1672558" y="1988840"/>
            <a:ext cx="5798884" cy="4209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7896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FCBCBCD-4213-41EA-81A6-EB70760EF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Vanddyr og iltoptagelse</a:t>
            </a:r>
          </a:p>
        </p:txBody>
      </p:sp>
      <p:pic>
        <p:nvPicPr>
          <p:cNvPr id="1026" name="Picture 2" descr="scan0014">
            <a:extLst>
              <a:ext uri="{FF2B5EF4-FFF2-40B4-BE49-F238E27FC236}">
                <a16:creationId xmlns:a16="http://schemas.microsoft.com/office/drawing/2014/main" id="{E1C7E9C1-868E-40EA-906B-38E822C9A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78" y="2974348"/>
            <a:ext cx="14732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can0017">
            <a:extLst>
              <a:ext uri="{FF2B5EF4-FFF2-40B4-BE49-F238E27FC236}">
                <a16:creationId xmlns:a16="http://schemas.microsoft.com/office/drawing/2014/main" id="{C3AFAA57-77DB-43EC-B018-DEF809AA0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3106936"/>
            <a:ext cx="2000250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can0016">
            <a:extLst>
              <a:ext uri="{FF2B5EF4-FFF2-40B4-BE49-F238E27FC236}">
                <a16:creationId xmlns:a16="http://schemas.microsoft.com/office/drawing/2014/main" id="{F7BF538D-2C24-4B38-A1F5-8B7032301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852936"/>
            <a:ext cx="2120900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679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D8477A7B-76D5-4EDF-A8EB-1918117A2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0C3AC65-9092-463D-9F02-A540CBEE8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Vendespil med vandløbsdyr</a:t>
            </a:r>
          </a:p>
        </p:txBody>
      </p:sp>
    </p:spTree>
    <p:extLst>
      <p:ext uri="{BB962C8B-B14F-4D97-AF65-F5344CB8AC3E}">
        <p14:creationId xmlns:p14="http://schemas.microsoft.com/office/powerpoint/2010/main" val="2950485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</TotalTime>
  <Words>190</Words>
  <Application>Microsoft Office PowerPoint</Application>
  <PresentationFormat>Skærmshow (4:3)</PresentationFormat>
  <Paragraphs>47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Arial</vt:lpstr>
      <vt:lpstr>Candara</vt:lpstr>
      <vt:lpstr>Symbol</vt:lpstr>
      <vt:lpstr>Bølgeform</vt:lpstr>
      <vt:lpstr>Vandløb</vt:lpstr>
      <vt:lpstr>Økosystem</vt:lpstr>
      <vt:lpstr>Økosystem</vt:lpstr>
      <vt:lpstr>Abiotiske og biotiske faktorer</vt:lpstr>
      <vt:lpstr>Abiotiske og biotiske faktorer</vt:lpstr>
      <vt:lpstr>PowerPoint-præsentation</vt:lpstr>
      <vt:lpstr>Primærproducenter</vt:lpstr>
      <vt:lpstr>Primærproducenter</vt:lpstr>
      <vt:lpstr>Fotosyntese</vt:lpstr>
      <vt:lpstr>Respiration</vt:lpstr>
      <vt:lpstr>Fødekæder</vt:lpstr>
      <vt:lpstr>PowerPoint-præsentation</vt:lpstr>
      <vt:lpstr>Nedbryderfødekæde</vt:lpstr>
      <vt:lpstr>Vandets kredsløb</vt:lpstr>
      <vt:lpstr>At leve i vand</vt:lpstr>
      <vt:lpstr>Hvorfor er de vigtige abiotiske faktorer i vandet?</vt:lpstr>
      <vt:lpstr>At leve i vand</vt:lpstr>
      <vt:lpstr>Vanddyr og iltoptagelse</vt:lpstr>
      <vt:lpstr>Vendespil med vandløbsdyr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Vandløb</dc:title>
  <dc:creator>Kirstin</dc:creator>
  <cp:lastModifiedBy>Kirstin Godsk</cp:lastModifiedBy>
  <cp:revision>5</cp:revision>
  <dcterms:created xsi:type="dcterms:W3CDTF">2013-04-23T07:33:10Z</dcterms:created>
  <dcterms:modified xsi:type="dcterms:W3CDTF">2019-03-14T11:50:37Z</dcterms:modified>
</cp:coreProperties>
</file>