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0" r:id="rId3"/>
    <p:sldId id="278" r:id="rId4"/>
    <p:sldId id="262" r:id="rId5"/>
    <p:sldId id="281" r:id="rId6"/>
    <p:sldId id="282" r:id="rId7"/>
    <p:sldId id="265" r:id="rId8"/>
    <p:sldId id="275" r:id="rId9"/>
    <p:sldId id="290" r:id="rId10"/>
    <p:sldId id="291" r:id="rId11"/>
    <p:sldId id="267" r:id="rId12"/>
    <p:sldId id="266" r:id="rId13"/>
    <p:sldId id="289" r:id="rId14"/>
    <p:sldId id="283" r:id="rId15"/>
    <p:sldId id="268" r:id="rId16"/>
    <p:sldId id="284" r:id="rId17"/>
    <p:sldId id="269" r:id="rId18"/>
    <p:sldId id="285" r:id="rId19"/>
    <p:sldId id="270" r:id="rId20"/>
    <p:sldId id="286" r:id="rId21"/>
    <p:sldId id="272" r:id="rId22"/>
    <p:sldId id="287" r:id="rId23"/>
    <p:sldId id="273" r:id="rId24"/>
    <p:sldId id="274" r:id="rId25"/>
    <p:sldId id="288" r:id="rId26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1500" y="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irstin Godsk" userId="75e39c0b-5185-405b-8958-e7f885f74107" providerId="ADAL" clId="{0A790F8C-1EEB-4D24-9BD9-308E8C9D17F2}"/>
    <pc:docChg chg="undo addSld delSld modSld sldOrd">
      <pc:chgData name="Kirstin Godsk" userId="75e39c0b-5185-405b-8958-e7f885f74107" providerId="ADAL" clId="{0A790F8C-1EEB-4D24-9BD9-308E8C9D17F2}" dt="2019-09-04T11:31:02.008" v="230" actId="20577"/>
      <pc:docMkLst>
        <pc:docMk/>
      </pc:docMkLst>
      <pc:sldChg chg="modSp">
        <pc:chgData name="Kirstin Godsk" userId="75e39c0b-5185-405b-8958-e7f885f74107" providerId="ADAL" clId="{0A790F8C-1EEB-4D24-9BD9-308E8C9D17F2}" dt="2019-09-04T11:13:48.094" v="41" actId="20577"/>
        <pc:sldMkLst>
          <pc:docMk/>
          <pc:sldMk cId="2640665927" sldId="256"/>
        </pc:sldMkLst>
        <pc:spChg chg="mod">
          <ac:chgData name="Kirstin Godsk" userId="75e39c0b-5185-405b-8958-e7f885f74107" providerId="ADAL" clId="{0A790F8C-1EEB-4D24-9BD9-308E8C9D17F2}" dt="2019-09-04T11:13:48.094" v="41" actId="20577"/>
          <ac:spMkLst>
            <pc:docMk/>
            <pc:sldMk cId="2640665927" sldId="256"/>
            <ac:spMk id="2" creationId="{00000000-0000-0000-0000-000000000000}"/>
          </ac:spMkLst>
        </pc:spChg>
      </pc:sldChg>
      <pc:sldChg chg="del">
        <pc:chgData name="Kirstin Godsk" userId="75e39c0b-5185-405b-8958-e7f885f74107" providerId="ADAL" clId="{0A790F8C-1EEB-4D24-9BD9-308E8C9D17F2}" dt="2019-09-04T11:14:01.262" v="42" actId="2696"/>
        <pc:sldMkLst>
          <pc:docMk/>
          <pc:sldMk cId="2403586984" sldId="257"/>
        </pc:sldMkLst>
      </pc:sldChg>
      <pc:sldChg chg="del">
        <pc:chgData name="Kirstin Godsk" userId="75e39c0b-5185-405b-8958-e7f885f74107" providerId="ADAL" clId="{0A790F8C-1EEB-4D24-9BD9-308E8C9D17F2}" dt="2019-09-04T11:14:06.800" v="43" actId="2696"/>
        <pc:sldMkLst>
          <pc:docMk/>
          <pc:sldMk cId="2002114548" sldId="258"/>
        </pc:sldMkLst>
      </pc:sldChg>
      <pc:sldChg chg="del">
        <pc:chgData name="Kirstin Godsk" userId="75e39c0b-5185-405b-8958-e7f885f74107" providerId="ADAL" clId="{0A790F8C-1EEB-4D24-9BD9-308E8C9D17F2}" dt="2019-09-04T11:14:28.199" v="45" actId="2696"/>
        <pc:sldMkLst>
          <pc:docMk/>
          <pc:sldMk cId="29255208" sldId="259"/>
        </pc:sldMkLst>
      </pc:sldChg>
      <pc:sldChg chg="addSp delSp modSp">
        <pc:chgData name="Kirstin Godsk" userId="75e39c0b-5185-405b-8958-e7f885f74107" providerId="ADAL" clId="{0A790F8C-1EEB-4D24-9BD9-308E8C9D17F2}" dt="2019-09-04T11:20:40.704" v="60" actId="1076"/>
        <pc:sldMkLst>
          <pc:docMk/>
          <pc:sldMk cId="3576863571" sldId="262"/>
        </pc:sldMkLst>
        <pc:picChg chg="add mod">
          <ac:chgData name="Kirstin Godsk" userId="75e39c0b-5185-405b-8958-e7f885f74107" providerId="ADAL" clId="{0A790F8C-1EEB-4D24-9BD9-308E8C9D17F2}" dt="2019-09-04T11:20:40.704" v="60" actId="1076"/>
          <ac:picMkLst>
            <pc:docMk/>
            <pc:sldMk cId="3576863571" sldId="262"/>
            <ac:picMk id="5" creationId="{6EBD8B34-B4AA-4F82-AA52-479031BEEF63}"/>
          </ac:picMkLst>
        </pc:picChg>
        <pc:picChg chg="del">
          <ac:chgData name="Kirstin Godsk" userId="75e39c0b-5185-405b-8958-e7f885f74107" providerId="ADAL" clId="{0A790F8C-1EEB-4D24-9BD9-308E8C9D17F2}" dt="2019-09-04T11:20:28.573" v="56" actId="478"/>
          <ac:picMkLst>
            <pc:docMk/>
            <pc:sldMk cId="3576863571" sldId="262"/>
            <ac:picMk id="5123" creationId="{00000000-0000-0000-0000-000000000000}"/>
          </ac:picMkLst>
        </pc:picChg>
      </pc:sldChg>
      <pc:sldChg chg="add del">
        <pc:chgData name="Kirstin Godsk" userId="75e39c0b-5185-405b-8958-e7f885f74107" providerId="ADAL" clId="{0A790F8C-1EEB-4D24-9BD9-308E8C9D17F2}" dt="2019-09-04T11:17:57.987" v="53" actId="2696"/>
        <pc:sldMkLst>
          <pc:docMk/>
          <pc:sldMk cId="1793165112" sldId="263"/>
        </pc:sldMkLst>
      </pc:sldChg>
      <pc:sldChg chg="del">
        <pc:chgData name="Kirstin Godsk" userId="75e39c0b-5185-405b-8958-e7f885f74107" providerId="ADAL" clId="{0A790F8C-1EEB-4D24-9BD9-308E8C9D17F2}" dt="2019-09-04T11:21:27.486" v="68" actId="2696"/>
        <pc:sldMkLst>
          <pc:docMk/>
          <pc:sldMk cId="525472116" sldId="264"/>
        </pc:sldMkLst>
      </pc:sldChg>
      <pc:sldChg chg="addSp delSp modSp ord">
        <pc:chgData name="Kirstin Godsk" userId="75e39c0b-5185-405b-8958-e7f885f74107" providerId="ADAL" clId="{0A790F8C-1EEB-4D24-9BD9-308E8C9D17F2}" dt="2019-09-04T11:26:49.233" v="92"/>
        <pc:sldMkLst>
          <pc:docMk/>
          <pc:sldMk cId="1751086315" sldId="266"/>
        </pc:sldMkLst>
        <pc:spChg chg="add del mod">
          <ac:chgData name="Kirstin Godsk" userId="75e39c0b-5185-405b-8958-e7f885f74107" providerId="ADAL" clId="{0A790F8C-1EEB-4D24-9BD9-308E8C9D17F2}" dt="2019-09-04T11:23:06.341" v="70"/>
          <ac:spMkLst>
            <pc:docMk/>
            <pc:sldMk cId="1751086315" sldId="266"/>
            <ac:spMk id="2" creationId="{D16D9861-F94A-4392-BE01-F733B5F8EE92}"/>
          </ac:spMkLst>
        </pc:spChg>
        <pc:picChg chg="add mod">
          <ac:chgData name="Kirstin Godsk" userId="75e39c0b-5185-405b-8958-e7f885f74107" providerId="ADAL" clId="{0A790F8C-1EEB-4D24-9BD9-308E8C9D17F2}" dt="2019-09-04T11:23:30.642" v="77" actId="1076"/>
          <ac:picMkLst>
            <pc:docMk/>
            <pc:sldMk cId="1751086315" sldId="266"/>
            <ac:picMk id="5" creationId="{1AB31807-E4B1-4CBD-B0E6-97DF06CABACC}"/>
          </ac:picMkLst>
        </pc:picChg>
        <pc:picChg chg="del">
          <ac:chgData name="Kirstin Godsk" userId="75e39c0b-5185-405b-8958-e7f885f74107" providerId="ADAL" clId="{0A790F8C-1EEB-4D24-9BD9-308E8C9D17F2}" dt="2019-09-04T11:22:59.560" v="69" actId="478"/>
          <ac:picMkLst>
            <pc:docMk/>
            <pc:sldMk cId="1751086315" sldId="266"/>
            <ac:picMk id="8194" creationId="{00000000-0000-0000-0000-000000000000}"/>
          </ac:picMkLst>
        </pc:picChg>
      </pc:sldChg>
      <pc:sldChg chg="del">
        <pc:chgData name="Kirstin Godsk" userId="75e39c0b-5185-405b-8958-e7f885f74107" providerId="ADAL" clId="{0A790F8C-1EEB-4D24-9BD9-308E8C9D17F2}" dt="2019-09-04T11:23:50.336" v="78" actId="2696"/>
        <pc:sldMkLst>
          <pc:docMk/>
          <pc:sldMk cId="585800229" sldId="271"/>
        </pc:sldMkLst>
      </pc:sldChg>
      <pc:sldChg chg="addSp delSp modSp">
        <pc:chgData name="Kirstin Godsk" userId="75e39c0b-5185-405b-8958-e7f885f74107" providerId="ADAL" clId="{0A790F8C-1EEB-4D24-9BD9-308E8C9D17F2}" dt="2019-09-04T11:28:21.391" v="130" actId="1076"/>
        <pc:sldMkLst>
          <pc:docMk/>
          <pc:sldMk cId="840618560" sldId="275"/>
        </pc:sldMkLst>
        <pc:spChg chg="add mod">
          <ac:chgData name="Kirstin Godsk" userId="75e39c0b-5185-405b-8958-e7f885f74107" providerId="ADAL" clId="{0A790F8C-1EEB-4D24-9BD9-308E8C9D17F2}" dt="2019-09-04T11:28:03.519" v="124" actId="478"/>
          <ac:spMkLst>
            <pc:docMk/>
            <pc:sldMk cId="840618560" sldId="275"/>
            <ac:spMk id="2" creationId="{E32F7E4A-9A68-4A62-B01D-AF3200333144}"/>
          </ac:spMkLst>
        </pc:spChg>
        <pc:spChg chg="mod">
          <ac:chgData name="Kirstin Godsk" userId="75e39c0b-5185-405b-8958-e7f885f74107" providerId="ADAL" clId="{0A790F8C-1EEB-4D24-9BD9-308E8C9D17F2}" dt="2019-09-04T11:25:16.490" v="86" actId="20577"/>
          <ac:spMkLst>
            <pc:docMk/>
            <pc:sldMk cId="840618560" sldId="275"/>
            <ac:spMk id="3" creationId="{00000000-0000-0000-0000-000000000000}"/>
          </ac:spMkLst>
        </pc:spChg>
        <pc:picChg chg="add mod">
          <ac:chgData name="Kirstin Godsk" userId="75e39c0b-5185-405b-8958-e7f885f74107" providerId="ADAL" clId="{0A790F8C-1EEB-4D24-9BD9-308E8C9D17F2}" dt="2019-09-04T11:28:21.391" v="130" actId="1076"/>
          <ac:picMkLst>
            <pc:docMk/>
            <pc:sldMk cId="840618560" sldId="275"/>
            <ac:picMk id="5" creationId="{09F9C3F8-643A-435E-850A-5907A966ABA2}"/>
          </ac:picMkLst>
        </pc:picChg>
        <pc:picChg chg="del">
          <ac:chgData name="Kirstin Godsk" userId="75e39c0b-5185-405b-8958-e7f885f74107" providerId="ADAL" clId="{0A790F8C-1EEB-4D24-9BD9-308E8C9D17F2}" dt="2019-09-04T11:28:03.519" v="124" actId="478"/>
          <ac:picMkLst>
            <pc:docMk/>
            <pc:sldMk cId="840618560" sldId="275"/>
            <ac:picMk id="1026" creationId="{00000000-0000-0000-0000-000000000000}"/>
          </ac:picMkLst>
        </pc:picChg>
      </pc:sldChg>
      <pc:sldChg chg="del">
        <pc:chgData name="Kirstin Godsk" userId="75e39c0b-5185-405b-8958-e7f885f74107" providerId="ADAL" clId="{0A790F8C-1EEB-4D24-9BD9-308E8C9D17F2}" dt="2019-09-04T11:14:24.221" v="44" actId="2696"/>
        <pc:sldMkLst>
          <pc:docMk/>
          <pc:sldMk cId="3212257235" sldId="276"/>
        </pc:sldMkLst>
      </pc:sldChg>
      <pc:sldChg chg="del">
        <pc:chgData name="Kirstin Godsk" userId="75e39c0b-5185-405b-8958-e7f885f74107" providerId="ADAL" clId="{0A790F8C-1EEB-4D24-9BD9-308E8C9D17F2}" dt="2019-09-04T11:14:31.684" v="46" actId="2696"/>
        <pc:sldMkLst>
          <pc:docMk/>
          <pc:sldMk cId="337111443" sldId="277"/>
        </pc:sldMkLst>
      </pc:sldChg>
      <pc:sldChg chg="add del">
        <pc:chgData name="Kirstin Godsk" userId="75e39c0b-5185-405b-8958-e7f885f74107" providerId="ADAL" clId="{0A790F8C-1EEB-4D24-9BD9-308E8C9D17F2}" dt="2019-09-04T11:18:01.848" v="54" actId="2696"/>
        <pc:sldMkLst>
          <pc:docMk/>
          <pc:sldMk cId="49740559" sldId="279"/>
        </pc:sldMkLst>
      </pc:sldChg>
      <pc:sldChg chg="add del">
        <pc:chgData name="Kirstin Godsk" userId="75e39c0b-5185-405b-8958-e7f885f74107" providerId="ADAL" clId="{0A790F8C-1EEB-4D24-9BD9-308E8C9D17F2}" dt="2019-09-04T11:18:05.334" v="55" actId="2696"/>
        <pc:sldMkLst>
          <pc:docMk/>
          <pc:sldMk cId="3169003137" sldId="280"/>
        </pc:sldMkLst>
      </pc:sldChg>
      <pc:sldChg chg="modSp">
        <pc:chgData name="Kirstin Godsk" userId="75e39c0b-5185-405b-8958-e7f885f74107" providerId="ADAL" clId="{0A790F8C-1EEB-4D24-9BD9-308E8C9D17F2}" dt="2019-09-04T11:21:05.871" v="67" actId="20577"/>
        <pc:sldMkLst>
          <pc:docMk/>
          <pc:sldMk cId="1417474179" sldId="282"/>
        </pc:sldMkLst>
        <pc:spChg chg="mod">
          <ac:chgData name="Kirstin Godsk" userId="75e39c0b-5185-405b-8958-e7f885f74107" providerId="ADAL" clId="{0A790F8C-1EEB-4D24-9BD9-308E8C9D17F2}" dt="2019-09-04T11:21:05.871" v="67" actId="20577"/>
          <ac:spMkLst>
            <pc:docMk/>
            <pc:sldMk cId="1417474179" sldId="282"/>
            <ac:spMk id="2" creationId="{00743B17-1917-45F7-B5F3-47899D8CBBB4}"/>
          </ac:spMkLst>
        </pc:spChg>
      </pc:sldChg>
      <pc:sldChg chg="addSp delSp modSp add">
        <pc:chgData name="Kirstin Godsk" userId="75e39c0b-5185-405b-8958-e7f885f74107" providerId="ADAL" clId="{0A790F8C-1EEB-4D24-9BD9-308E8C9D17F2}" dt="2019-09-04T11:27:15.026" v="123" actId="20577"/>
        <pc:sldMkLst>
          <pc:docMk/>
          <pc:sldMk cId="2490871554" sldId="289"/>
        </pc:sldMkLst>
        <pc:spChg chg="del">
          <ac:chgData name="Kirstin Godsk" userId="75e39c0b-5185-405b-8958-e7f885f74107" providerId="ADAL" clId="{0A790F8C-1EEB-4D24-9BD9-308E8C9D17F2}" dt="2019-09-04T11:26:12.214" v="88"/>
          <ac:spMkLst>
            <pc:docMk/>
            <pc:sldMk cId="2490871554" sldId="289"/>
            <ac:spMk id="2" creationId="{79DE6CD2-94DD-4560-AB4C-A61CCC6B9EE5}"/>
          </ac:spMkLst>
        </pc:spChg>
        <pc:spChg chg="mod">
          <ac:chgData name="Kirstin Godsk" userId="75e39c0b-5185-405b-8958-e7f885f74107" providerId="ADAL" clId="{0A790F8C-1EEB-4D24-9BD9-308E8C9D17F2}" dt="2019-09-04T11:27:15.026" v="123" actId="20577"/>
          <ac:spMkLst>
            <pc:docMk/>
            <pc:sldMk cId="2490871554" sldId="289"/>
            <ac:spMk id="3" creationId="{7470216D-862C-4D50-A8B7-D658040D5730}"/>
          </ac:spMkLst>
        </pc:spChg>
        <pc:picChg chg="add mod">
          <ac:chgData name="Kirstin Godsk" userId="75e39c0b-5185-405b-8958-e7f885f74107" providerId="ADAL" clId="{0A790F8C-1EEB-4D24-9BD9-308E8C9D17F2}" dt="2019-09-04T11:26:21.317" v="91" actId="1076"/>
          <ac:picMkLst>
            <pc:docMk/>
            <pc:sldMk cId="2490871554" sldId="289"/>
            <ac:picMk id="4" creationId="{A589093C-8BDF-44E6-AACB-026654888325}"/>
          </ac:picMkLst>
        </pc:picChg>
      </pc:sldChg>
      <pc:sldChg chg="modSp add">
        <pc:chgData name="Kirstin Godsk" userId="75e39c0b-5185-405b-8958-e7f885f74107" providerId="ADAL" clId="{0A790F8C-1EEB-4D24-9BD9-308E8C9D17F2}" dt="2019-09-04T11:31:02.008" v="230" actId="20577"/>
        <pc:sldMkLst>
          <pc:docMk/>
          <pc:sldMk cId="3210292645" sldId="290"/>
        </pc:sldMkLst>
        <pc:spChg chg="mod">
          <ac:chgData name="Kirstin Godsk" userId="75e39c0b-5185-405b-8958-e7f885f74107" providerId="ADAL" clId="{0A790F8C-1EEB-4D24-9BD9-308E8C9D17F2}" dt="2019-09-04T11:31:02.008" v="230" actId="20577"/>
          <ac:spMkLst>
            <pc:docMk/>
            <pc:sldMk cId="3210292645" sldId="290"/>
            <ac:spMk id="2" creationId="{D635611B-749E-4740-9A2C-9E478C9457DB}"/>
          </ac:spMkLst>
        </pc:spChg>
        <pc:spChg chg="mod">
          <ac:chgData name="Kirstin Godsk" userId="75e39c0b-5185-405b-8958-e7f885f74107" providerId="ADAL" clId="{0A790F8C-1EEB-4D24-9BD9-308E8C9D17F2}" dt="2019-09-04T11:29:53.215" v="142" actId="20577"/>
          <ac:spMkLst>
            <pc:docMk/>
            <pc:sldMk cId="3210292645" sldId="290"/>
            <ac:spMk id="3" creationId="{D20F8310-2043-47CA-8FC7-B1643B6C9439}"/>
          </ac:spMkLst>
        </pc:spChg>
      </pc:sldChg>
    </pc:docChg>
  </pc:docChgLst>
  <pc:docChgLst>
    <pc:chgData name="Kirstin Godsk" userId="75e39c0b-5185-405b-8958-e7f885f74107" providerId="ADAL" clId="{FB6E0254-4852-45C5-8D0C-836873F74298}"/>
    <pc:docChg chg="addSld delSld modSld sldOrd">
      <pc:chgData name="Kirstin Godsk" userId="75e39c0b-5185-405b-8958-e7f885f74107" providerId="ADAL" clId="{FB6E0254-4852-45C5-8D0C-836873F74298}" dt="2023-09-28T06:16:04.262" v="102" actId="20577"/>
      <pc:docMkLst>
        <pc:docMk/>
      </pc:docMkLst>
      <pc:sldChg chg="modSp mod">
        <pc:chgData name="Kirstin Godsk" userId="75e39c0b-5185-405b-8958-e7f885f74107" providerId="ADAL" clId="{FB6E0254-4852-45C5-8D0C-836873F74298}" dt="2023-08-31T06:02:19.166" v="66" actId="20577"/>
        <pc:sldMkLst>
          <pc:docMk/>
          <pc:sldMk cId="1727959010" sldId="260"/>
        </pc:sldMkLst>
        <pc:spChg chg="mod">
          <ac:chgData name="Kirstin Godsk" userId="75e39c0b-5185-405b-8958-e7f885f74107" providerId="ADAL" clId="{FB6E0254-4852-45C5-8D0C-836873F74298}" dt="2023-08-31T06:02:19.166" v="66" actId="20577"/>
          <ac:spMkLst>
            <pc:docMk/>
            <pc:sldMk cId="1727959010" sldId="260"/>
            <ac:spMk id="2" creationId="{00000000-0000-0000-0000-000000000000}"/>
          </ac:spMkLst>
        </pc:spChg>
      </pc:sldChg>
      <pc:sldChg chg="del">
        <pc:chgData name="Kirstin Godsk" userId="75e39c0b-5185-405b-8958-e7f885f74107" providerId="ADAL" clId="{FB6E0254-4852-45C5-8D0C-836873F74298}" dt="2023-08-31T06:02:36.007" v="67" actId="2696"/>
        <pc:sldMkLst>
          <pc:docMk/>
          <pc:sldMk cId="702346489" sldId="261"/>
        </pc:sldMkLst>
      </pc:sldChg>
      <pc:sldChg chg="modSp mod ord">
        <pc:chgData name="Kirstin Godsk" userId="75e39c0b-5185-405b-8958-e7f885f74107" providerId="ADAL" clId="{FB6E0254-4852-45C5-8D0C-836873F74298}" dt="2023-09-28T06:12:41.383" v="74"/>
        <pc:sldMkLst>
          <pc:docMk/>
          <pc:sldMk cId="3151890055" sldId="267"/>
        </pc:sldMkLst>
        <pc:spChg chg="mod">
          <ac:chgData name="Kirstin Godsk" userId="75e39c0b-5185-405b-8958-e7f885f74107" providerId="ADAL" clId="{FB6E0254-4852-45C5-8D0C-836873F74298}" dt="2023-08-22T09:54:25.472" v="8" actId="20577"/>
          <ac:spMkLst>
            <pc:docMk/>
            <pc:sldMk cId="3151890055" sldId="267"/>
            <ac:spMk id="2" creationId="{00000000-0000-0000-0000-000000000000}"/>
          </ac:spMkLst>
        </pc:spChg>
      </pc:sldChg>
      <pc:sldChg chg="modSp mod">
        <pc:chgData name="Kirstin Godsk" userId="75e39c0b-5185-405b-8958-e7f885f74107" providerId="ADAL" clId="{FB6E0254-4852-45C5-8D0C-836873F74298}" dt="2023-09-28T06:13:52.617" v="88" actId="20577"/>
        <pc:sldMkLst>
          <pc:docMk/>
          <pc:sldMk cId="391728434" sldId="272"/>
        </pc:sldMkLst>
        <pc:spChg chg="mod">
          <ac:chgData name="Kirstin Godsk" userId="75e39c0b-5185-405b-8958-e7f885f74107" providerId="ADAL" clId="{FB6E0254-4852-45C5-8D0C-836873F74298}" dt="2023-09-28T06:13:52.617" v="88" actId="20577"/>
          <ac:spMkLst>
            <pc:docMk/>
            <pc:sldMk cId="391728434" sldId="272"/>
            <ac:spMk id="2" creationId="{00000000-0000-0000-0000-000000000000}"/>
          </ac:spMkLst>
        </pc:spChg>
      </pc:sldChg>
      <pc:sldChg chg="ord">
        <pc:chgData name="Kirstin Godsk" userId="75e39c0b-5185-405b-8958-e7f885f74107" providerId="ADAL" clId="{FB6E0254-4852-45C5-8D0C-836873F74298}" dt="2023-08-22T09:53:41.739" v="5"/>
        <pc:sldMkLst>
          <pc:docMk/>
          <pc:sldMk cId="840618560" sldId="275"/>
        </pc:sldMkLst>
      </pc:sldChg>
      <pc:sldChg chg="ord">
        <pc:chgData name="Kirstin Godsk" userId="75e39c0b-5185-405b-8958-e7f885f74107" providerId="ADAL" clId="{FB6E0254-4852-45C5-8D0C-836873F74298}" dt="2023-08-22T09:52:55.727" v="3"/>
        <pc:sldMkLst>
          <pc:docMk/>
          <pc:sldMk cId="1417474179" sldId="282"/>
        </pc:sldMkLst>
      </pc:sldChg>
      <pc:sldChg chg="ord">
        <pc:chgData name="Kirstin Godsk" userId="75e39c0b-5185-405b-8958-e7f885f74107" providerId="ADAL" clId="{FB6E0254-4852-45C5-8D0C-836873F74298}" dt="2023-09-28T06:13:06.833" v="76"/>
        <pc:sldMkLst>
          <pc:docMk/>
          <pc:sldMk cId="2490871554" sldId="289"/>
        </pc:sldMkLst>
      </pc:sldChg>
      <pc:sldChg chg="ord">
        <pc:chgData name="Kirstin Godsk" userId="75e39c0b-5185-405b-8958-e7f885f74107" providerId="ADAL" clId="{FB6E0254-4852-45C5-8D0C-836873F74298}" dt="2023-08-22T09:54:01.228" v="7"/>
        <pc:sldMkLst>
          <pc:docMk/>
          <pc:sldMk cId="3210292645" sldId="290"/>
        </pc:sldMkLst>
      </pc:sldChg>
      <pc:sldChg chg="addSp modSp new del mod">
        <pc:chgData name="Kirstin Godsk" userId="75e39c0b-5185-405b-8958-e7f885f74107" providerId="ADAL" clId="{FB6E0254-4852-45C5-8D0C-836873F74298}" dt="2023-09-28T06:13:10.964" v="77" actId="2696"/>
        <pc:sldMkLst>
          <pc:docMk/>
          <pc:sldMk cId="1543751432" sldId="291"/>
        </pc:sldMkLst>
        <pc:picChg chg="add mod">
          <ac:chgData name="Kirstin Godsk" userId="75e39c0b-5185-405b-8958-e7f885f74107" providerId="ADAL" clId="{FB6E0254-4852-45C5-8D0C-836873F74298}" dt="2023-09-28T06:12:31.259" v="72" actId="1076"/>
          <ac:picMkLst>
            <pc:docMk/>
            <pc:sldMk cId="1543751432" sldId="291"/>
            <ac:picMk id="5" creationId="{AE48DC2F-1AB0-76D5-F338-2AF28CC3686C}"/>
          </ac:picMkLst>
        </pc:picChg>
      </pc:sldChg>
      <pc:sldChg chg="modSp new mod">
        <pc:chgData name="Kirstin Godsk" userId="75e39c0b-5185-405b-8958-e7f885f74107" providerId="ADAL" clId="{FB6E0254-4852-45C5-8D0C-836873F74298}" dt="2023-09-28T06:16:04.262" v="102" actId="20577"/>
        <pc:sldMkLst>
          <pc:docMk/>
          <pc:sldMk cId="4015658704" sldId="291"/>
        </pc:sldMkLst>
        <pc:spChg chg="mod">
          <ac:chgData name="Kirstin Godsk" userId="75e39c0b-5185-405b-8958-e7f885f74107" providerId="ADAL" clId="{FB6E0254-4852-45C5-8D0C-836873F74298}" dt="2023-09-28T06:16:04.262" v="102" actId="20577"/>
          <ac:spMkLst>
            <pc:docMk/>
            <pc:sldMk cId="4015658704" sldId="291"/>
            <ac:spMk id="2" creationId="{E575D91F-5D05-099D-95CF-028EF572621C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2EF85-D73E-4813-87A0-99FC254458D4}" type="datetimeFigureOut">
              <a:rPr lang="da-DK" smtClean="0"/>
              <a:t>28-09-2023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30ECD-1D13-4870-96F1-4B6A94DBFB95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2EF85-D73E-4813-87A0-99FC254458D4}" type="datetimeFigureOut">
              <a:rPr lang="da-DK" smtClean="0"/>
              <a:t>28-09-2023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30ECD-1D13-4870-96F1-4B6A94DBFB95}" type="slidenum">
              <a:rPr lang="da-DK" smtClean="0"/>
              <a:t>‹nr.›</a:t>
            </a:fld>
            <a:endParaRPr lang="da-DK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2EF85-D73E-4813-87A0-99FC254458D4}" type="datetimeFigureOut">
              <a:rPr lang="da-DK" smtClean="0"/>
              <a:t>28-09-2023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30ECD-1D13-4870-96F1-4B6A94DBFB95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2EF85-D73E-4813-87A0-99FC254458D4}" type="datetimeFigureOut">
              <a:rPr lang="da-DK" smtClean="0"/>
              <a:t>28-09-2023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30ECD-1D13-4870-96F1-4B6A94DBFB95}" type="slidenum">
              <a:rPr lang="da-DK" smtClean="0"/>
              <a:t>‹nr.›</a:t>
            </a:fld>
            <a:endParaRPr lang="da-DK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2EF85-D73E-4813-87A0-99FC254458D4}" type="datetimeFigureOut">
              <a:rPr lang="da-DK" smtClean="0"/>
              <a:t>28-09-2023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30ECD-1D13-4870-96F1-4B6A94DBFB95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2EF85-D73E-4813-87A0-99FC254458D4}" type="datetimeFigureOut">
              <a:rPr lang="da-DK" smtClean="0"/>
              <a:t>28-09-2023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30ECD-1D13-4870-96F1-4B6A94DBFB95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2EF85-D73E-4813-87A0-99FC254458D4}" type="datetimeFigureOut">
              <a:rPr lang="da-DK" smtClean="0"/>
              <a:t>28-09-2023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30ECD-1D13-4870-96F1-4B6A94DBFB95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2EF85-D73E-4813-87A0-99FC254458D4}" type="datetimeFigureOut">
              <a:rPr lang="da-DK" smtClean="0"/>
              <a:t>28-09-2023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30ECD-1D13-4870-96F1-4B6A94DBFB95}" type="slidenum">
              <a:rPr lang="da-DK" smtClean="0"/>
              <a:t>‹nr.›</a:t>
            </a:fld>
            <a:endParaRPr lang="da-D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2EF85-D73E-4813-87A0-99FC254458D4}" type="datetimeFigureOut">
              <a:rPr lang="da-DK" smtClean="0"/>
              <a:t>28-09-2023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30ECD-1D13-4870-96F1-4B6A94DBFB95}" type="slidenum">
              <a:rPr lang="da-DK" smtClean="0"/>
              <a:t>‹nr.›</a:t>
            </a:fld>
            <a:endParaRPr lang="da-D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2EF85-D73E-4813-87A0-99FC254458D4}" type="datetimeFigureOut">
              <a:rPr lang="da-DK" smtClean="0"/>
              <a:t>28-09-2023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30ECD-1D13-4870-96F1-4B6A94DBFB95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2EF85-D73E-4813-87A0-99FC254458D4}" type="datetimeFigureOut">
              <a:rPr lang="da-DK" smtClean="0"/>
              <a:t>28-09-2023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30ECD-1D13-4870-96F1-4B6A94DBFB95}" type="slidenum">
              <a:rPr lang="da-DK" smtClean="0"/>
              <a:t>‹nr.›</a:t>
            </a:fld>
            <a:endParaRPr lang="da-DK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ABC2EF85-D73E-4813-87A0-99FC254458D4}" type="datetimeFigureOut">
              <a:rPr lang="da-DK" smtClean="0"/>
              <a:t>28-09-2023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4D430ECD-1D13-4870-96F1-4B6A94DBFB95}" type="slidenum">
              <a:rPr lang="da-DK" smtClean="0"/>
              <a:t>‹nr.›</a:t>
            </a:fld>
            <a:endParaRPr lang="da-D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1052736"/>
            <a:ext cx="7772400" cy="1080120"/>
          </a:xfrm>
        </p:spPr>
        <p:txBody>
          <a:bodyPr>
            <a:normAutofit/>
          </a:bodyPr>
          <a:lstStyle/>
          <a:p>
            <a:r>
              <a:rPr lang="da-DK" dirty="0"/>
              <a:t>Stofkredsløb</a:t>
            </a:r>
            <a:br>
              <a:rPr lang="da-DK" dirty="0"/>
            </a:br>
            <a:r>
              <a:rPr lang="da-DK" sz="2000" dirty="0"/>
              <a:t>BIF 153-154, økologibogen 129-131, 134-142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2276872"/>
            <a:ext cx="5101906" cy="3928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06659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Når bakterier nedbryder DOM sker der en frigivelse af uorganiske næringsstoffer (NH4+, NO3-, Po3-</a:t>
            </a:r>
            <a:r>
              <a:rPr lang="da-DK" sz="2000" dirty="0"/>
              <a:t>4</a:t>
            </a:r>
            <a:r>
              <a:rPr lang="da-DK" dirty="0"/>
              <a:t>, K+, Ca2+ etc.) </a:t>
            </a:r>
            <a:r>
              <a:rPr lang="da-DK" dirty="0">
                <a:sym typeface="Wingdings" panose="05000000000000000000" pitchFamily="2" charset="2"/>
              </a:rPr>
              <a:t> nedbrydningsprocesserne er altså af afgørende betydning for alle organismer i økosystemet fordi de holde stofkredsløbene i gang.</a:t>
            </a:r>
            <a:endParaRPr lang="da-DK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Mineralisering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7279590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>
            <a:extLst>
              <a:ext uri="{FF2B5EF4-FFF2-40B4-BE49-F238E27FC236}">
                <a16:creationId xmlns:a16="http://schemas.microsoft.com/office/drawing/2014/main" id="{64786EBE-83C8-427B-9115-7806AE1CCA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3D04D9B5-A84B-4B41-B80E-2B73A59A1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Hvad er </a:t>
            </a:r>
            <a:r>
              <a:rPr lang="da-DK" dirty="0" err="1"/>
              <a:t>mineralisering</a:t>
            </a:r>
            <a:r>
              <a:rPr lang="da-DK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7686578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/>
          <p:cNvSpPr>
            <a:spLocks noGrp="1"/>
          </p:cNvSpPr>
          <p:nvPr>
            <p:ph idx="1"/>
          </p:nvPr>
        </p:nvSpPr>
        <p:spPr>
          <a:xfrm>
            <a:off x="872067" y="2060848"/>
            <a:ext cx="7408333" cy="4065315"/>
          </a:xfrm>
        </p:spPr>
        <p:txBody>
          <a:bodyPr/>
          <a:lstStyle/>
          <a:p>
            <a:r>
              <a:rPr lang="da-DK" dirty="0"/>
              <a:t>Indgår i: Kulhydrater, fedt, proteiner, DNA,RNA, Vitaminer</a:t>
            </a:r>
          </a:p>
          <a:p>
            <a:endParaRPr lang="da-DK" dirty="0"/>
          </a:p>
          <a:p>
            <a:endParaRPr lang="da-DK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C-kredsløbet (Kulstof)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6EBD8B34-B4AA-4F82-AA52-479031BEEF63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39" t="1108" r="29964"/>
          <a:stretch/>
        </p:blipFill>
        <p:spPr bwMode="auto">
          <a:xfrm rot="5400000">
            <a:off x="2817192" y="1829761"/>
            <a:ext cx="3509614" cy="587020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5768635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>
            <a:extLst>
              <a:ext uri="{FF2B5EF4-FFF2-40B4-BE49-F238E27FC236}">
                <a16:creationId xmlns:a16="http://schemas.microsoft.com/office/drawing/2014/main" id="{31FD81C9-972B-4C81-B11A-9DABE8FF25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C15E5D34-55E7-42E2-A43E-B8D1F3C77C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Hvilke stoffer indeholder C (kulstof)?</a:t>
            </a:r>
          </a:p>
        </p:txBody>
      </p:sp>
    </p:spTree>
    <p:extLst>
      <p:ext uri="{BB962C8B-B14F-4D97-AF65-F5344CB8AC3E}">
        <p14:creationId xmlns:p14="http://schemas.microsoft.com/office/powerpoint/2010/main" val="37540701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>
            <a:extLst>
              <a:ext uri="{FF2B5EF4-FFF2-40B4-BE49-F238E27FC236}">
                <a16:creationId xmlns:a16="http://schemas.microsoft.com/office/drawing/2014/main" id="{00743B17-1917-45F7-B5F3-47899D8CBB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DNA, RNA</a:t>
            </a:r>
          </a:p>
          <a:p>
            <a:r>
              <a:rPr lang="da-DK" dirty="0"/>
              <a:t>Fedtstoffer </a:t>
            </a:r>
          </a:p>
          <a:p>
            <a:r>
              <a:rPr lang="da-DK" dirty="0" err="1"/>
              <a:t>proteimer</a:t>
            </a:r>
            <a:endParaRPr lang="da-DK" dirty="0"/>
          </a:p>
          <a:p>
            <a:r>
              <a:rPr lang="da-DK" dirty="0"/>
              <a:t>kulhydrater </a:t>
            </a:r>
          </a:p>
          <a:p>
            <a:r>
              <a:rPr lang="da-DK" dirty="0"/>
              <a:t>vitaminer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5C103AC7-96D2-4364-845C-7566416625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Kulstof indgår i:</a:t>
            </a:r>
          </a:p>
        </p:txBody>
      </p:sp>
    </p:spTree>
    <p:extLst>
      <p:ext uri="{BB962C8B-B14F-4D97-AF65-F5344CB8AC3E}">
        <p14:creationId xmlns:p14="http://schemas.microsoft.com/office/powerpoint/2010/main" val="14174741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Kuldioxidligevægt i vand</a:t>
            </a: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538" y="3831727"/>
            <a:ext cx="7408862" cy="1137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200053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Phosphor</a:t>
            </a:r>
            <a:r>
              <a:rPr lang="da-DK" dirty="0"/>
              <a:t> kredsløb</a:t>
            </a:r>
          </a:p>
        </p:txBody>
      </p:sp>
      <p:sp>
        <p:nvSpPr>
          <p:cNvPr id="2" name="Pladsholder til indhold 1">
            <a:extLst>
              <a:ext uri="{FF2B5EF4-FFF2-40B4-BE49-F238E27FC236}">
                <a16:creationId xmlns:a16="http://schemas.microsoft.com/office/drawing/2014/main" id="{E32F7E4A-9A68-4A62-B01D-AF32003331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09F9C3F8-643A-435E-850A-5907A966ABA2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61" t="-5406" r="28004" b="5263"/>
          <a:stretch/>
        </p:blipFill>
        <p:spPr bwMode="auto">
          <a:xfrm rot="5400000">
            <a:off x="2942378" y="378103"/>
            <a:ext cx="3882744" cy="724823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8406185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>
            <a:extLst>
              <a:ext uri="{FF2B5EF4-FFF2-40B4-BE49-F238E27FC236}">
                <a16:creationId xmlns:a16="http://schemas.microsoft.com/office/drawing/2014/main" id="{D635611B-749E-4740-9A2C-9E478C9457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DNA</a:t>
            </a:r>
          </a:p>
          <a:p>
            <a:r>
              <a:rPr lang="da-DK" dirty="0"/>
              <a:t>RNA</a:t>
            </a:r>
          </a:p>
          <a:p>
            <a:r>
              <a:rPr lang="da-DK" dirty="0"/>
              <a:t>Fosforlipider i cellemembraner</a:t>
            </a:r>
          </a:p>
          <a:p>
            <a:r>
              <a:rPr lang="da-DK" dirty="0"/>
              <a:t>Knogler (i form </a:t>
            </a:r>
            <a:r>
              <a:rPr lang="da-DK"/>
              <a:t>af kalciumfosfat</a:t>
            </a:r>
            <a:r>
              <a:rPr lang="da-DK" dirty="0"/>
              <a:t>)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D20F8310-2043-47CA-8FC7-B1643B6C94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P- kredsløb</a:t>
            </a:r>
          </a:p>
        </p:txBody>
      </p:sp>
    </p:spTree>
    <p:extLst>
      <p:ext uri="{BB962C8B-B14F-4D97-AF65-F5344CB8AC3E}">
        <p14:creationId xmlns:p14="http://schemas.microsoft.com/office/powerpoint/2010/main" val="32102926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575D91F-5D05-099D-95CF-028EF572621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N- kredsløbet</a:t>
            </a:r>
            <a:endParaRPr lang="en-DK" dirty="0"/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272569F8-CBE8-A446-5FB0-C8794137A76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40156587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Indgår i: DNA, ATP, RNA og vitaminer</a:t>
            </a:r>
          </a:p>
          <a:p>
            <a:r>
              <a:rPr lang="da-DK" dirty="0"/>
              <a:t>Frit kvælstof: N2</a:t>
            </a:r>
          </a:p>
          <a:p>
            <a:r>
              <a:rPr lang="da-DK" dirty="0"/>
              <a:t>Ammoniak: NH3</a:t>
            </a:r>
          </a:p>
          <a:p>
            <a:r>
              <a:rPr lang="da-DK" dirty="0"/>
              <a:t>Ammonium: NH4+</a:t>
            </a:r>
          </a:p>
          <a:p>
            <a:r>
              <a:rPr lang="da-DK" dirty="0"/>
              <a:t>Nitrit: NO2-</a:t>
            </a:r>
          </a:p>
          <a:p>
            <a:r>
              <a:rPr lang="da-DK" dirty="0"/>
              <a:t>Nitrat: NO3-</a:t>
            </a:r>
          </a:p>
          <a:p>
            <a:r>
              <a:rPr lang="da-DK" dirty="0" err="1"/>
              <a:t>Org</a:t>
            </a:r>
            <a:r>
              <a:rPr lang="da-DK" dirty="0"/>
              <a:t>. Bundet kvælstof 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N-kredsløbet (Kvælstof)</a:t>
            </a:r>
          </a:p>
        </p:txBody>
      </p:sp>
    </p:spTree>
    <p:extLst>
      <p:ext uri="{BB962C8B-B14F-4D97-AF65-F5344CB8AC3E}">
        <p14:creationId xmlns:p14="http://schemas.microsoft.com/office/powerpoint/2010/main" val="31518900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Generelle N-kredsløb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1AB31807-E4B1-4CBD-B0E6-97DF06CABACC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53" r="32144" b="3167"/>
          <a:stretch/>
        </p:blipFill>
        <p:spPr bwMode="auto">
          <a:xfrm rot="5400000">
            <a:off x="2419263" y="397161"/>
            <a:ext cx="4305473" cy="748883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7510863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7470216D-862C-4D50-A8B7-D658040D57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Kemiske reaktioner i N-kredsløb</a:t>
            </a:r>
          </a:p>
        </p:txBody>
      </p:sp>
      <p:pic>
        <p:nvPicPr>
          <p:cNvPr id="4" name="Pladsholder til indhold 3">
            <a:extLst>
              <a:ext uri="{FF2B5EF4-FFF2-40B4-BE49-F238E27FC236}">
                <a16:creationId xmlns:a16="http://schemas.microsoft.com/office/drawing/2014/main" id="{A589093C-8BDF-44E6-AACB-026654888325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45" t="1" r="23013" b="1369"/>
          <a:stretch/>
        </p:blipFill>
        <p:spPr bwMode="auto">
          <a:xfrm rot="5400000">
            <a:off x="1915736" y="1159722"/>
            <a:ext cx="5312528" cy="546606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4908715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>
            <a:extLst>
              <a:ext uri="{FF2B5EF4-FFF2-40B4-BE49-F238E27FC236}">
                <a16:creationId xmlns:a16="http://schemas.microsoft.com/office/drawing/2014/main" id="{2794A126-3A44-4CEB-BC8D-AA935E3AFC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69EF8E4A-1D8F-4F7E-97FD-D154A33301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I hvilke stoffer indgår N ?</a:t>
            </a:r>
          </a:p>
        </p:txBody>
      </p:sp>
    </p:spTree>
    <p:extLst>
      <p:ext uri="{BB962C8B-B14F-4D97-AF65-F5344CB8AC3E}">
        <p14:creationId xmlns:p14="http://schemas.microsoft.com/office/powerpoint/2010/main" val="41275399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Kvælstoffiksering</a:t>
            </a:r>
          </a:p>
          <a:p>
            <a:r>
              <a:rPr lang="da-DK" dirty="0"/>
              <a:t>Ammonifikation</a:t>
            </a:r>
          </a:p>
          <a:p>
            <a:r>
              <a:rPr lang="da-DK" dirty="0"/>
              <a:t>Nitrifikation</a:t>
            </a:r>
          </a:p>
          <a:p>
            <a:r>
              <a:rPr lang="da-DK" dirty="0"/>
              <a:t>Planteoptagelse</a:t>
            </a:r>
          </a:p>
          <a:p>
            <a:r>
              <a:rPr lang="da-DK" dirty="0"/>
              <a:t>Denitrifikation</a:t>
            </a:r>
          </a:p>
          <a:p>
            <a:endParaRPr lang="da-DK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5 faser</a:t>
            </a:r>
          </a:p>
        </p:txBody>
      </p:sp>
    </p:spTree>
    <p:extLst>
      <p:ext uri="{BB962C8B-B14F-4D97-AF65-F5344CB8AC3E}">
        <p14:creationId xmlns:p14="http://schemas.microsoft.com/office/powerpoint/2010/main" val="17166627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>
            <a:extLst>
              <a:ext uri="{FF2B5EF4-FFF2-40B4-BE49-F238E27FC236}">
                <a16:creationId xmlns:a16="http://schemas.microsoft.com/office/drawing/2014/main" id="{DEA76C14-2479-407F-BB78-5296EE5533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50FF1ED0-7116-44EC-9916-D1D421FF74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Nævn de fem faser i </a:t>
            </a:r>
            <a:r>
              <a:rPr lang="da-DK" dirty="0" err="1"/>
              <a:t>kvælstofnedbryding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5862812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Kemisk/atmosfærisk kvælstoffiksering (Ex. Fra lyn: N + O2 </a:t>
            </a:r>
            <a:r>
              <a:rPr lang="da-DK" dirty="0">
                <a:sym typeface="Wingdings" panose="05000000000000000000" pitchFamily="2" charset="2"/>
              </a:rPr>
              <a:t> NO</a:t>
            </a:r>
            <a:r>
              <a:rPr lang="da-DK" dirty="0"/>
              <a:t>)</a:t>
            </a:r>
          </a:p>
          <a:p>
            <a:r>
              <a:rPr lang="da-DK" dirty="0"/>
              <a:t>Biologisk kvælstoffiksering (Ex. Knoldbakterier)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Kvælstoffiksering</a:t>
            </a:r>
          </a:p>
        </p:txBody>
      </p:sp>
    </p:spTree>
    <p:extLst>
      <p:ext uri="{BB962C8B-B14F-4D97-AF65-F5344CB8AC3E}">
        <p14:creationId xmlns:p14="http://schemas.microsoft.com/office/powerpoint/2010/main" val="24900391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>
            <a:extLst>
              <a:ext uri="{FF2B5EF4-FFF2-40B4-BE49-F238E27FC236}">
                <a16:creationId xmlns:a16="http://schemas.microsoft.com/office/drawing/2014/main" id="{CCF67B2C-A8DF-44D2-9101-93BC40FEE6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F5A5449E-A328-46DB-9122-868724630A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Kvælstoffiksering?</a:t>
            </a:r>
          </a:p>
        </p:txBody>
      </p:sp>
    </p:spTree>
    <p:extLst>
      <p:ext uri="{BB962C8B-B14F-4D97-AF65-F5344CB8AC3E}">
        <p14:creationId xmlns:p14="http://schemas.microsoft.com/office/powerpoint/2010/main" val="39770657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Sker når planter og dyr nedbrydes med eller uden O2 (hhv. respiration eller gæring)</a:t>
            </a:r>
          </a:p>
          <a:p>
            <a:r>
              <a:rPr lang="da-DK" dirty="0"/>
              <a:t>Der dannes ammoniak NH3</a:t>
            </a:r>
          </a:p>
          <a:p>
            <a:r>
              <a:rPr lang="da-DK" dirty="0"/>
              <a:t>Som tit går i forbindelse med vandet i jorden og danner ammonium NH4+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Ammonifikation</a:t>
            </a:r>
          </a:p>
        </p:txBody>
      </p:sp>
    </p:spTree>
    <p:extLst>
      <p:ext uri="{BB962C8B-B14F-4D97-AF65-F5344CB8AC3E}">
        <p14:creationId xmlns:p14="http://schemas.microsoft.com/office/powerpoint/2010/main" val="9873010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>
            <a:extLst>
              <a:ext uri="{FF2B5EF4-FFF2-40B4-BE49-F238E27FC236}">
                <a16:creationId xmlns:a16="http://schemas.microsoft.com/office/drawing/2014/main" id="{C288FA75-17B5-476D-9432-86001FDB74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81AA6CFC-F5AB-4E26-ABAC-B145A62B71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Ammonifikation?</a:t>
            </a:r>
          </a:p>
        </p:txBody>
      </p:sp>
    </p:spTree>
    <p:extLst>
      <p:ext uri="{BB962C8B-B14F-4D97-AF65-F5344CB8AC3E}">
        <p14:creationId xmlns:p14="http://schemas.microsoft.com/office/powerpoint/2010/main" val="16860547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Omdannelse af NH3 og NH4+ til NO2- og  NO3- under frigivelse af energi </a:t>
            </a:r>
            <a:r>
              <a:rPr lang="da-DK" dirty="0">
                <a:sym typeface="Wingdings" panose="05000000000000000000" pitchFamily="2" charset="2"/>
              </a:rPr>
              <a:t> ATP</a:t>
            </a:r>
          </a:p>
          <a:p>
            <a:r>
              <a:rPr lang="da-DK" dirty="0" err="1">
                <a:sym typeface="Wingdings" panose="05000000000000000000" pitchFamily="2" charset="2"/>
              </a:rPr>
              <a:t>Kemoautotrofe</a:t>
            </a:r>
            <a:r>
              <a:rPr lang="da-DK" dirty="0">
                <a:sym typeface="Wingdings" panose="05000000000000000000" pitchFamily="2" charset="2"/>
              </a:rPr>
              <a:t> </a:t>
            </a:r>
            <a:r>
              <a:rPr lang="da-DK" dirty="0" err="1">
                <a:sym typeface="Wingdings" panose="05000000000000000000" pitchFamily="2" charset="2"/>
              </a:rPr>
              <a:t>org</a:t>
            </a:r>
            <a:r>
              <a:rPr lang="da-DK" dirty="0">
                <a:sym typeface="Wingdings" panose="05000000000000000000" pitchFamily="2" charset="2"/>
              </a:rPr>
              <a:t>.  danner glukose under anvendelse af kemisk energi</a:t>
            </a:r>
          </a:p>
          <a:p>
            <a:r>
              <a:rPr lang="da-DK" dirty="0">
                <a:sym typeface="Wingdings" panose="05000000000000000000" pitchFamily="2" charset="2"/>
              </a:rPr>
              <a:t>Kræver ilt</a:t>
            </a:r>
            <a:endParaRPr lang="da-DK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Nitrifikation</a:t>
            </a:r>
          </a:p>
        </p:txBody>
      </p:sp>
    </p:spTree>
    <p:extLst>
      <p:ext uri="{BB962C8B-B14F-4D97-AF65-F5344CB8AC3E}">
        <p14:creationId xmlns:p14="http://schemas.microsoft.com/office/powerpoint/2010/main" val="3917284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>
            <a:extLst>
              <a:ext uri="{FF2B5EF4-FFF2-40B4-BE49-F238E27FC236}">
                <a16:creationId xmlns:a16="http://schemas.microsoft.com/office/drawing/2014/main" id="{226C1589-0E74-4243-85A6-8004A45894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45E3F447-2A78-4141-A3B1-CD8D9F76B9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Nitrifikation</a:t>
            </a:r>
            <a:r>
              <a:rPr lang="da-DK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1188657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/>
          <p:cNvSpPr>
            <a:spLocks noGrp="1"/>
          </p:cNvSpPr>
          <p:nvPr>
            <p:ph idx="1"/>
          </p:nvPr>
        </p:nvSpPr>
        <p:spPr>
          <a:xfrm>
            <a:off x="755576" y="2636912"/>
            <a:ext cx="7408333" cy="3450696"/>
          </a:xfrm>
        </p:spPr>
        <p:txBody>
          <a:bodyPr/>
          <a:lstStyle/>
          <a:p>
            <a:r>
              <a:rPr lang="da-DK" dirty="0"/>
              <a:t>NO3- skal omdannes til NH3 før planter kan optage kvælstoffet</a:t>
            </a:r>
          </a:p>
          <a:p>
            <a:r>
              <a:rPr lang="da-DK" dirty="0"/>
              <a:t>Alger kan optage både NO3- og NH3</a:t>
            </a:r>
          </a:p>
          <a:p>
            <a:r>
              <a:rPr lang="da-DK" dirty="0"/>
              <a:t>Sumpplanter kan optage NH4+ under anaerobe forhold</a:t>
            </a:r>
            <a:r>
              <a:rPr lang="da-DK" dirty="0">
                <a:sym typeface="Wingdings" panose="05000000000000000000" pitchFamily="2" charset="2"/>
              </a:rPr>
              <a:t> konkurrence fordel</a:t>
            </a:r>
            <a:endParaRPr lang="da-DK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Planteoptagelse</a:t>
            </a:r>
          </a:p>
        </p:txBody>
      </p:sp>
    </p:spTree>
    <p:extLst>
      <p:ext uri="{BB962C8B-B14F-4D97-AF65-F5344CB8AC3E}">
        <p14:creationId xmlns:p14="http://schemas.microsoft.com/office/powerpoint/2010/main" val="3010239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/>
              <a:t>Foregår under </a:t>
            </a:r>
            <a:r>
              <a:rPr lang="da-DK" dirty="0"/>
              <a:t>anaerobe forhold (dvs. UDEN O2)</a:t>
            </a:r>
          </a:p>
          <a:p>
            <a:r>
              <a:rPr lang="da-DK" dirty="0"/>
              <a:t>Bakterier bruger NO3- (nitrat) som oxidationsmiddel ved anaerob respiration</a:t>
            </a:r>
            <a:r>
              <a:rPr lang="da-DK" dirty="0">
                <a:sym typeface="Wingdings" panose="05000000000000000000" pitchFamily="2" charset="2"/>
              </a:rPr>
              <a:t> denitrifikation</a:t>
            </a:r>
          </a:p>
          <a:p>
            <a:r>
              <a:rPr lang="da-DK" dirty="0">
                <a:sym typeface="Wingdings" panose="05000000000000000000" pitchFamily="2" charset="2"/>
              </a:rPr>
              <a:t>NO3- reduceres til N2 (frit kvælstof) </a:t>
            </a:r>
          </a:p>
          <a:p>
            <a:r>
              <a:rPr lang="da-DK" dirty="0">
                <a:sym typeface="Wingdings" panose="05000000000000000000" pitchFamily="2" charset="2"/>
              </a:rPr>
              <a:t>Finder sted hvor jorden er dækket af vand – våde enge, sedimenter</a:t>
            </a:r>
          </a:p>
          <a:p>
            <a:r>
              <a:rPr lang="da-DK" dirty="0">
                <a:sym typeface="Wingdings" panose="05000000000000000000" pitchFamily="2" charset="2"/>
              </a:rPr>
              <a:t>Metode i biologisk rensningsanlæg til rensning af spildevand for nitrat </a:t>
            </a:r>
          </a:p>
          <a:p>
            <a:endParaRPr lang="da-DK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Denitrifikation</a:t>
            </a:r>
          </a:p>
        </p:txBody>
      </p:sp>
    </p:spTree>
    <p:extLst>
      <p:ext uri="{BB962C8B-B14F-4D97-AF65-F5344CB8AC3E}">
        <p14:creationId xmlns:p14="http://schemas.microsoft.com/office/powerpoint/2010/main" val="32209545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>
            <a:extLst>
              <a:ext uri="{FF2B5EF4-FFF2-40B4-BE49-F238E27FC236}">
                <a16:creationId xmlns:a16="http://schemas.microsoft.com/office/drawing/2014/main" id="{BBA71C49-BB9F-45C7-9B8C-143CE3BFFC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338E1CED-477C-4F49-A208-752FD5891D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Denitrifikation?</a:t>
            </a:r>
          </a:p>
        </p:txBody>
      </p:sp>
    </p:spTree>
    <p:extLst>
      <p:ext uri="{BB962C8B-B14F-4D97-AF65-F5344CB8AC3E}">
        <p14:creationId xmlns:p14="http://schemas.microsoft.com/office/powerpoint/2010/main" val="221457256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ølgeform">
  <a:themeElements>
    <a:clrScheme name="Bølg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Bølg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ølg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164</TotalTime>
  <Words>356</Words>
  <Application>Microsoft Office PowerPoint</Application>
  <PresentationFormat>Skærmshow (4:3)</PresentationFormat>
  <Paragraphs>64</Paragraphs>
  <Slides>25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25</vt:i4>
      </vt:variant>
    </vt:vector>
  </HeadingPairs>
  <TitlesOfParts>
    <vt:vector size="28" baseType="lpstr">
      <vt:lpstr>Candara</vt:lpstr>
      <vt:lpstr>Symbol</vt:lpstr>
      <vt:lpstr>Bølgeform</vt:lpstr>
      <vt:lpstr>Stofkredsløb BIF 153-154, økologibogen 129-131, 134-142</vt:lpstr>
      <vt:lpstr>Mineralisering</vt:lpstr>
      <vt:lpstr>Hvad er mineralisering?</vt:lpstr>
      <vt:lpstr>C-kredsløbet (Kulstof)</vt:lpstr>
      <vt:lpstr>Hvilke stoffer indeholder C (kulstof)?</vt:lpstr>
      <vt:lpstr>Kulstof indgår i:</vt:lpstr>
      <vt:lpstr>Kuldioxidligevægt i vand</vt:lpstr>
      <vt:lpstr>Phosphor kredsløb</vt:lpstr>
      <vt:lpstr>P- kredsløb</vt:lpstr>
      <vt:lpstr>N- kredsløbet</vt:lpstr>
      <vt:lpstr>N-kredsløbet (Kvælstof)</vt:lpstr>
      <vt:lpstr>Generelle N-kredsløb</vt:lpstr>
      <vt:lpstr>Kemiske reaktioner i N-kredsløb</vt:lpstr>
      <vt:lpstr>I hvilke stoffer indgår N ?</vt:lpstr>
      <vt:lpstr>5 faser</vt:lpstr>
      <vt:lpstr>Nævn de fem faser i kvælstofnedbryding</vt:lpstr>
      <vt:lpstr>Kvælstoffiksering</vt:lpstr>
      <vt:lpstr>Kvælstoffiksering?</vt:lpstr>
      <vt:lpstr>Ammonifikation</vt:lpstr>
      <vt:lpstr>Ammonifikation?</vt:lpstr>
      <vt:lpstr>Nitrifikation</vt:lpstr>
      <vt:lpstr>Nitrifikation?</vt:lpstr>
      <vt:lpstr>Planteoptagelse</vt:lpstr>
      <vt:lpstr>Denitrifikation</vt:lpstr>
      <vt:lpstr>Denitrifikation?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Stofkredsløb Biologiens abc, økologi og økotoksikologi s. 11-17</dc:title>
  <dc:creator>Kirstin Godsk</dc:creator>
  <cp:lastModifiedBy>Kirstin Godsk</cp:lastModifiedBy>
  <cp:revision>15</cp:revision>
  <dcterms:created xsi:type="dcterms:W3CDTF">2015-04-08T10:31:37Z</dcterms:created>
  <dcterms:modified xsi:type="dcterms:W3CDTF">2023-09-28T06:16:07Z</dcterms:modified>
</cp:coreProperties>
</file>