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2" r:id="rId6"/>
    <p:sldId id="271" r:id="rId7"/>
    <p:sldId id="260" r:id="rId8"/>
    <p:sldId id="257" r:id="rId9"/>
    <p:sldId id="259" r:id="rId10"/>
    <p:sldId id="258" r:id="rId11"/>
    <p:sldId id="261" r:id="rId12"/>
    <p:sldId id="273" r:id="rId13"/>
    <p:sldId id="264" r:id="rId14"/>
    <p:sldId id="262" r:id="rId15"/>
    <p:sldId id="275" r:id="rId16"/>
    <p:sldId id="263" r:id="rId17"/>
    <p:sldId id="277" r:id="rId18"/>
    <p:sldId id="265" r:id="rId19"/>
    <p:sldId id="266" r:id="rId20"/>
    <p:sldId id="267" r:id="rId21"/>
    <p:sldId id="270" r:id="rId2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1D84F1-C6CF-4480-A2E0-B10EEF7636E1}" v="1" dt="2023-10-03T07:23:2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>
      <p:cViewPr varScale="1">
        <p:scale>
          <a:sx n="59" d="100"/>
          <a:sy n="59" d="100"/>
        </p:scale>
        <p:origin x="15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C0E04503-3DE7-4868-8B43-82020F7116CB}"/>
    <pc:docChg chg="modSld">
      <pc:chgData name="Kirstin Godsk" userId="75e39c0b-5185-405b-8958-e7f885f74107" providerId="ADAL" clId="{C0E04503-3DE7-4868-8B43-82020F7116CB}" dt="2019-10-10T13:08:58.270" v="27" actId="20577"/>
      <pc:docMkLst>
        <pc:docMk/>
      </pc:docMkLst>
      <pc:sldChg chg="modSp">
        <pc:chgData name="Kirstin Godsk" userId="75e39c0b-5185-405b-8958-e7f885f74107" providerId="ADAL" clId="{C0E04503-3DE7-4868-8B43-82020F7116CB}" dt="2019-10-10T13:08:58.270" v="27" actId="20577"/>
        <pc:sldMkLst>
          <pc:docMk/>
          <pc:sldMk cId="3154504582" sldId="256"/>
        </pc:sldMkLst>
        <pc:spChg chg="mod">
          <ac:chgData name="Kirstin Godsk" userId="75e39c0b-5185-405b-8958-e7f885f74107" providerId="ADAL" clId="{C0E04503-3DE7-4868-8B43-82020F7116CB}" dt="2019-10-10T13:08:58.270" v="27" actId="20577"/>
          <ac:spMkLst>
            <pc:docMk/>
            <pc:sldMk cId="3154504582" sldId="256"/>
            <ac:spMk id="3" creationId="{00000000-0000-0000-0000-000000000000}"/>
          </ac:spMkLst>
        </pc:spChg>
      </pc:sldChg>
    </pc:docChg>
  </pc:docChgLst>
  <pc:docChgLst>
    <pc:chgData name="Kirstin Godsk" userId="75e39c0b-5185-405b-8958-e7f885f74107" providerId="ADAL" clId="{CA8E3F60-E4EA-4770-9702-10D04132BF04}"/>
    <pc:docChg chg="custSel addSld modSld sldOrd">
      <pc:chgData name="Kirstin Godsk" userId="75e39c0b-5185-405b-8958-e7f885f74107" providerId="ADAL" clId="{CA8E3F60-E4EA-4770-9702-10D04132BF04}" dt="2019-10-11T07:32:26.712" v="161" actId="20577"/>
      <pc:docMkLst>
        <pc:docMk/>
      </pc:docMkLst>
      <pc:sldChg chg="modSp">
        <pc:chgData name="Kirstin Godsk" userId="75e39c0b-5185-405b-8958-e7f885f74107" providerId="ADAL" clId="{CA8E3F60-E4EA-4770-9702-10D04132BF04}" dt="2019-10-11T07:01:32.361" v="1" actId="20577"/>
        <pc:sldMkLst>
          <pc:docMk/>
          <pc:sldMk cId="3154504582" sldId="256"/>
        </pc:sldMkLst>
        <pc:spChg chg="mod">
          <ac:chgData name="Kirstin Godsk" userId="75e39c0b-5185-405b-8958-e7f885f74107" providerId="ADAL" clId="{CA8E3F60-E4EA-4770-9702-10D04132BF04}" dt="2019-10-11T07:01:32.361" v="1" actId="20577"/>
          <ac:spMkLst>
            <pc:docMk/>
            <pc:sldMk cId="3154504582" sldId="256"/>
            <ac:spMk id="3" creationId="{00000000-0000-0000-0000-000000000000}"/>
          </ac:spMkLst>
        </pc:spChg>
      </pc:sldChg>
      <pc:sldChg chg="ord">
        <pc:chgData name="Kirstin Godsk" userId="75e39c0b-5185-405b-8958-e7f885f74107" providerId="ADAL" clId="{CA8E3F60-E4EA-4770-9702-10D04132BF04}" dt="2019-10-11T07:31:52.621" v="150"/>
        <pc:sldMkLst>
          <pc:docMk/>
          <pc:sldMk cId="752805558" sldId="260"/>
        </pc:sldMkLst>
      </pc:sldChg>
      <pc:sldChg chg="modSp add">
        <pc:chgData name="Kirstin Godsk" userId="75e39c0b-5185-405b-8958-e7f885f74107" providerId="ADAL" clId="{CA8E3F60-E4EA-4770-9702-10D04132BF04}" dt="2019-10-11T07:03:50.357" v="78" actId="20577"/>
        <pc:sldMkLst>
          <pc:docMk/>
          <pc:sldMk cId="1216460005" sldId="271"/>
        </pc:sldMkLst>
        <pc:spChg chg="mod">
          <ac:chgData name="Kirstin Godsk" userId="75e39c0b-5185-405b-8958-e7f885f74107" providerId="ADAL" clId="{CA8E3F60-E4EA-4770-9702-10D04132BF04}" dt="2019-10-11T07:03:50.357" v="78" actId="20577"/>
          <ac:spMkLst>
            <pc:docMk/>
            <pc:sldMk cId="1216460005" sldId="271"/>
            <ac:spMk id="2" creationId="{F9A5F8E3-2974-4159-A7E1-12A664C0446A}"/>
          </ac:spMkLst>
        </pc:spChg>
        <pc:spChg chg="mod">
          <ac:chgData name="Kirstin Godsk" userId="75e39c0b-5185-405b-8958-e7f885f74107" providerId="ADAL" clId="{CA8E3F60-E4EA-4770-9702-10D04132BF04}" dt="2019-10-11T07:01:45.398" v="8" actId="20577"/>
          <ac:spMkLst>
            <pc:docMk/>
            <pc:sldMk cId="1216460005" sldId="271"/>
            <ac:spMk id="3" creationId="{15B0286F-5483-493E-B7F7-4B3771DF25F1}"/>
          </ac:spMkLst>
        </pc:spChg>
      </pc:sldChg>
      <pc:sldChg chg="modSp add">
        <pc:chgData name="Kirstin Godsk" userId="75e39c0b-5185-405b-8958-e7f885f74107" providerId="ADAL" clId="{CA8E3F60-E4EA-4770-9702-10D04132BF04}" dt="2019-10-11T07:31:32.884" v="149" actId="20577"/>
        <pc:sldMkLst>
          <pc:docMk/>
          <pc:sldMk cId="445914717" sldId="272"/>
        </pc:sldMkLst>
        <pc:spChg chg="mod">
          <ac:chgData name="Kirstin Godsk" userId="75e39c0b-5185-405b-8958-e7f885f74107" providerId="ADAL" clId="{CA8E3F60-E4EA-4770-9702-10D04132BF04}" dt="2019-10-11T07:31:32.884" v="149" actId="20577"/>
          <ac:spMkLst>
            <pc:docMk/>
            <pc:sldMk cId="445914717" sldId="272"/>
            <ac:spMk id="2" creationId="{973405BF-FD28-4E7A-86DD-B68F5C441679}"/>
          </ac:spMkLst>
        </pc:spChg>
        <pc:spChg chg="mod">
          <ac:chgData name="Kirstin Godsk" userId="75e39c0b-5185-405b-8958-e7f885f74107" providerId="ADAL" clId="{CA8E3F60-E4EA-4770-9702-10D04132BF04}" dt="2019-10-11T07:16:25.563" v="85" actId="20577"/>
          <ac:spMkLst>
            <pc:docMk/>
            <pc:sldMk cId="445914717" sldId="272"/>
            <ac:spMk id="3" creationId="{51C82979-0AA6-4108-AB26-BD03F3C5A0B7}"/>
          </ac:spMkLst>
        </pc:spChg>
      </pc:sldChg>
      <pc:sldChg chg="modSp add">
        <pc:chgData name="Kirstin Godsk" userId="75e39c0b-5185-405b-8958-e7f885f74107" providerId="ADAL" clId="{CA8E3F60-E4EA-4770-9702-10D04132BF04}" dt="2019-10-11T07:32:26.712" v="161" actId="20577"/>
        <pc:sldMkLst>
          <pc:docMk/>
          <pc:sldMk cId="459896261" sldId="273"/>
        </pc:sldMkLst>
        <pc:spChg chg="mod">
          <ac:chgData name="Kirstin Godsk" userId="75e39c0b-5185-405b-8958-e7f885f74107" providerId="ADAL" clId="{CA8E3F60-E4EA-4770-9702-10D04132BF04}" dt="2019-10-11T07:32:26.712" v="161" actId="20577"/>
          <ac:spMkLst>
            <pc:docMk/>
            <pc:sldMk cId="459896261" sldId="273"/>
            <ac:spMk id="3" creationId="{73E2386D-3C54-4F62-889A-05C00E356B1D}"/>
          </ac:spMkLst>
        </pc:spChg>
      </pc:sldChg>
    </pc:docChg>
  </pc:docChgLst>
  <pc:docChgLst>
    <pc:chgData name="Kirstin Godsk" userId="75e39c0b-5185-405b-8958-e7f885f74107" providerId="ADAL" clId="{CE1D84F1-C6CF-4480-A2E0-B10EEF7636E1}"/>
    <pc:docChg chg="modSld">
      <pc:chgData name="Kirstin Godsk" userId="75e39c0b-5185-405b-8958-e7f885f74107" providerId="ADAL" clId="{CE1D84F1-C6CF-4480-A2E0-B10EEF7636E1}" dt="2023-10-03T07:24:42.033" v="42" actId="113"/>
      <pc:docMkLst>
        <pc:docMk/>
      </pc:docMkLst>
      <pc:sldChg chg="modSp mod">
        <pc:chgData name="Kirstin Godsk" userId="75e39c0b-5185-405b-8958-e7f885f74107" providerId="ADAL" clId="{CE1D84F1-C6CF-4480-A2E0-B10EEF7636E1}" dt="2023-10-03T07:24:19.384" v="41" actId="20577"/>
        <pc:sldMkLst>
          <pc:docMk/>
          <pc:sldMk cId="3009054283" sldId="257"/>
        </pc:sldMkLst>
        <pc:spChg chg="mod">
          <ac:chgData name="Kirstin Godsk" userId="75e39c0b-5185-405b-8958-e7f885f74107" providerId="ADAL" clId="{CE1D84F1-C6CF-4480-A2E0-B10EEF7636E1}" dt="2023-10-03T07:24:19.384" v="41" actId="20577"/>
          <ac:spMkLst>
            <pc:docMk/>
            <pc:sldMk cId="3009054283" sldId="257"/>
            <ac:spMk id="3" creationId="{00000000-0000-0000-0000-000000000000}"/>
          </ac:spMkLst>
        </pc:spChg>
      </pc:sldChg>
      <pc:sldChg chg="addSp modSp mod">
        <pc:chgData name="Kirstin Godsk" userId="75e39c0b-5185-405b-8958-e7f885f74107" providerId="ADAL" clId="{CE1D84F1-C6CF-4480-A2E0-B10EEF7636E1}" dt="2023-10-03T07:24:09.960" v="28" actId="20577"/>
        <pc:sldMkLst>
          <pc:docMk/>
          <pc:sldMk cId="752805558" sldId="260"/>
        </pc:sldMkLst>
        <pc:spChg chg="mod">
          <ac:chgData name="Kirstin Godsk" userId="75e39c0b-5185-405b-8958-e7f885f74107" providerId="ADAL" clId="{CE1D84F1-C6CF-4480-A2E0-B10EEF7636E1}" dt="2023-10-03T07:24:09.960" v="28" actId="20577"/>
          <ac:spMkLst>
            <pc:docMk/>
            <pc:sldMk cId="752805558" sldId="260"/>
            <ac:spMk id="4" creationId="{00000000-0000-0000-0000-000000000000}"/>
          </ac:spMkLst>
        </pc:spChg>
        <pc:graphicFrameChg chg="add mod modGraphic">
          <ac:chgData name="Kirstin Godsk" userId="75e39c0b-5185-405b-8958-e7f885f74107" providerId="ADAL" clId="{CE1D84F1-C6CF-4480-A2E0-B10EEF7636E1}" dt="2023-10-03T07:23:56.077" v="26" actId="14100"/>
          <ac:graphicFrameMkLst>
            <pc:docMk/>
            <pc:sldMk cId="752805558" sldId="260"/>
            <ac:graphicFrameMk id="2" creationId="{53007135-3D73-231F-9EAD-E9E3CD21758B}"/>
          </ac:graphicFrameMkLst>
        </pc:graphicFrameChg>
      </pc:sldChg>
      <pc:sldChg chg="modSp mod">
        <pc:chgData name="Kirstin Godsk" userId="75e39c0b-5185-405b-8958-e7f885f74107" providerId="ADAL" clId="{CE1D84F1-C6CF-4480-A2E0-B10EEF7636E1}" dt="2023-10-03T07:24:42.033" v="42" actId="113"/>
        <pc:sldMkLst>
          <pc:docMk/>
          <pc:sldMk cId="1523428247" sldId="261"/>
        </pc:sldMkLst>
        <pc:spChg chg="mod">
          <ac:chgData name="Kirstin Godsk" userId="75e39c0b-5185-405b-8958-e7f885f74107" providerId="ADAL" clId="{CE1D84F1-C6CF-4480-A2E0-B10EEF7636E1}" dt="2023-10-03T07:24:42.033" v="42" actId="113"/>
          <ac:spMkLst>
            <pc:docMk/>
            <pc:sldMk cId="1523428247" sldId="261"/>
            <ac:spMk id="2" creationId="{00000000-0000-0000-0000-000000000000}"/>
          </ac:spMkLst>
        </pc:spChg>
      </pc:sldChg>
    </pc:docChg>
  </pc:docChgLst>
  <pc:docChgLst>
    <pc:chgData name="Kirstin Godsk" userId="75e39c0b-5185-405b-8958-e7f885f74107" providerId="ADAL" clId="{512FA22C-5A22-4373-84EF-B8058FF97DDD}"/>
    <pc:docChg chg="addSld delSld modSld">
      <pc:chgData name="Kirstin Godsk" userId="75e39c0b-5185-405b-8958-e7f885f74107" providerId="ADAL" clId="{512FA22C-5A22-4373-84EF-B8058FF97DDD}" dt="2019-11-12T17:18:32.642" v="46" actId="2696"/>
      <pc:docMkLst>
        <pc:docMk/>
      </pc:docMkLst>
      <pc:sldChg chg="modSp">
        <pc:chgData name="Kirstin Godsk" userId="75e39c0b-5185-405b-8958-e7f885f74107" providerId="ADAL" clId="{512FA22C-5A22-4373-84EF-B8058FF97DDD}" dt="2019-11-12T17:16:46.773" v="5" actId="20577"/>
        <pc:sldMkLst>
          <pc:docMk/>
          <pc:sldMk cId="3154504582" sldId="256"/>
        </pc:sldMkLst>
        <pc:spChg chg="mod">
          <ac:chgData name="Kirstin Godsk" userId="75e39c0b-5185-405b-8958-e7f885f74107" providerId="ADAL" clId="{512FA22C-5A22-4373-84EF-B8058FF97DDD}" dt="2019-11-12T17:16:46.773" v="5" actId="20577"/>
          <ac:spMkLst>
            <pc:docMk/>
            <pc:sldMk cId="3154504582" sldId="256"/>
            <ac:spMk id="3" creationId="{00000000-0000-0000-0000-000000000000}"/>
          </ac:spMkLst>
        </pc:spChg>
      </pc:sldChg>
      <pc:sldChg chg="modSp">
        <pc:chgData name="Kirstin Godsk" userId="75e39c0b-5185-405b-8958-e7f885f74107" providerId="ADAL" clId="{512FA22C-5A22-4373-84EF-B8058FF97DDD}" dt="2019-11-12T17:17:37.287" v="40" actId="20577"/>
        <pc:sldMkLst>
          <pc:docMk/>
          <pc:sldMk cId="3739291863" sldId="264"/>
        </pc:sldMkLst>
        <pc:spChg chg="mod">
          <ac:chgData name="Kirstin Godsk" userId="75e39c0b-5185-405b-8958-e7f885f74107" providerId="ADAL" clId="{512FA22C-5A22-4373-84EF-B8058FF97DDD}" dt="2019-11-12T17:17:37.287" v="40" actId="20577"/>
          <ac:spMkLst>
            <pc:docMk/>
            <pc:sldMk cId="3739291863" sldId="264"/>
            <ac:spMk id="2" creationId="{00000000-0000-0000-0000-000000000000}"/>
          </ac:spMkLst>
        </pc:spChg>
      </pc:sldChg>
      <pc:sldChg chg="del">
        <pc:chgData name="Kirstin Godsk" userId="75e39c0b-5185-405b-8958-e7f885f74107" providerId="ADAL" clId="{512FA22C-5A22-4373-84EF-B8058FF97DDD}" dt="2019-11-12T17:16:14.079" v="1" actId="2696"/>
        <pc:sldMkLst>
          <pc:docMk/>
          <pc:sldMk cId="4151752720" sldId="268"/>
        </pc:sldMkLst>
      </pc:sldChg>
      <pc:sldChg chg="del">
        <pc:chgData name="Kirstin Godsk" userId="75e39c0b-5185-405b-8958-e7f885f74107" providerId="ADAL" clId="{512FA22C-5A22-4373-84EF-B8058FF97DDD}" dt="2019-11-12T17:16:10.202" v="0" actId="2696"/>
        <pc:sldMkLst>
          <pc:docMk/>
          <pc:sldMk cId="3863335613" sldId="269"/>
        </pc:sldMkLst>
      </pc:sldChg>
      <pc:sldChg chg="modSp">
        <pc:chgData name="Kirstin Godsk" userId="75e39c0b-5185-405b-8958-e7f885f74107" providerId="ADAL" clId="{512FA22C-5A22-4373-84EF-B8058FF97DDD}" dt="2019-11-12T17:17:04.281" v="30" actId="20577"/>
        <pc:sldMkLst>
          <pc:docMk/>
          <pc:sldMk cId="459896261" sldId="273"/>
        </pc:sldMkLst>
        <pc:spChg chg="mod">
          <ac:chgData name="Kirstin Godsk" userId="75e39c0b-5185-405b-8958-e7f885f74107" providerId="ADAL" clId="{512FA22C-5A22-4373-84EF-B8058FF97DDD}" dt="2019-11-12T17:17:04.281" v="30" actId="20577"/>
          <ac:spMkLst>
            <pc:docMk/>
            <pc:sldMk cId="459896261" sldId="273"/>
            <ac:spMk id="2" creationId="{B045330E-6EF0-408F-B48D-DD2C47DE5559}"/>
          </ac:spMkLst>
        </pc:spChg>
      </pc:sldChg>
      <pc:sldChg chg="add del">
        <pc:chgData name="Kirstin Godsk" userId="75e39c0b-5185-405b-8958-e7f885f74107" providerId="ADAL" clId="{512FA22C-5A22-4373-84EF-B8058FF97DDD}" dt="2019-11-12T17:18:08.822" v="43" actId="2696"/>
        <pc:sldMkLst>
          <pc:docMk/>
          <pc:sldMk cId="899701916" sldId="274"/>
        </pc:sldMkLst>
      </pc:sldChg>
      <pc:sldChg chg="add">
        <pc:chgData name="Kirstin Godsk" userId="75e39c0b-5185-405b-8958-e7f885f74107" providerId="ADAL" clId="{512FA22C-5A22-4373-84EF-B8058FF97DDD}" dt="2019-11-12T17:18:05.418" v="42"/>
        <pc:sldMkLst>
          <pc:docMk/>
          <pc:sldMk cId="359618326" sldId="275"/>
        </pc:sldMkLst>
      </pc:sldChg>
      <pc:sldChg chg="add del">
        <pc:chgData name="Kirstin Godsk" userId="75e39c0b-5185-405b-8958-e7f885f74107" providerId="ADAL" clId="{512FA22C-5A22-4373-84EF-B8058FF97DDD}" dt="2019-11-12T17:18:32.642" v="46" actId="2696"/>
        <pc:sldMkLst>
          <pc:docMk/>
          <pc:sldMk cId="652016659" sldId="276"/>
        </pc:sldMkLst>
      </pc:sldChg>
      <pc:sldChg chg="add">
        <pc:chgData name="Kirstin Godsk" userId="75e39c0b-5185-405b-8958-e7f885f74107" providerId="ADAL" clId="{512FA22C-5A22-4373-84EF-B8058FF97DDD}" dt="2019-11-12T17:18:29.329" v="45"/>
        <pc:sldMkLst>
          <pc:docMk/>
          <pc:sldMk cId="1109545337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2354EE1-33B2-44DD-881B-92B5E572C80A}" type="datetimeFigureOut">
              <a:rPr lang="da-DK" smtClean="0"/>
              <a:t>03-10-2023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Yb8mndHsu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Wt1RFnWNzk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Klassisk genetik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Genetikbogen A+B: 13-15, 21-26</a:t>
            </a:r>
          </a:p>
        </p:txBody>
      </p:sp>
    </p:spTree>
    <p:extLst>
      <p:ext uri="{BB962C8B-B14F-4D97-AF65-F5344CB8AC3E}">
        <p14:creationId xmlns:p14="http://schemas.microsoft.com/office/powerpoint/2010/main" val="315450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73405BF-FD28-4E7A-86DD-B68F5C441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Alm. Celledeling</a:t>
            </a:r>
          </a:p>
          <a:p>
            <a:r>
              <a:rPr lang="da-DK" dirty="0"/>
              <a:t>1 celle bliver til 2 genetisk identiske</a:t>
            </a:r>
          </a:p>
          <a:p>
            <a:endParaRPr lang="da-DK" dirty="0"/>
          </a:p>
          <a:p>
            <a:r>
              <a:rPr lang="da-DK" dirty="0"/>
              <a:t>Hvor mange kromosomer er der i Jeres hudceller?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Er kromosomerne som findes i Jeres muskelceller og hudceller genetiske ens? Hvorfor?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1C82979-0AA6-4108-AB26-BD03F3C5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Mitose</a:t>
            </a:r>
          </a:p>
        </p:txBody>
      </p:sp>
    </p:spTree>
    <p:extLst>
      <p:ext uri="{BB962C8B-B14F-4D97-AF65-F5344CB8AC3E}">
        <p14:creationId xmlns:p14="http://schemas.microsoft.com/office/powerpoint/2010/main" val="44591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9A5F8E3-2974-4159-A7E1-12A664C04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Interfase</a:t>
            </a:r>
            <a:endParaRPr lang="da-DK" dirty="0"/>
          </a:p>
          <a:p>
            <a:r>
              <a:rPr lang="da-DK" dirty="0" err="1"/>
              <a:t>Profase</a:t>
            </a:r>
            <a:endParaRPr lang="da-DK" dirty="0"/>
          </a:p>
          <a:p>
            <a:r>
              <a:rPr lang="da-DK" dirty="0"/>
              <a:t>Metafase</a:t>
            </a:r>
          </a:p>
          <a:p>
            <a:r>
              <a:rPr lang="da-DK" dirty="0" err="1"/>
              <a:t>Anafase</a:t>
            </a:r>
            <a:endParaRPr lang="da-DK" dirty="0"/>
          </a:p>
          <a:p>
            <a:r>
              <a:rPr lang="da-DK" dirty="0" err="1"/>
              <a:t>Telofase</a:t>
            </a:r>
            <a:endParaRPr lang="da-DK" dirty="0"/>
          </a:p>
          <a:p>
            <a:r>
              <a:rPr lang="da-DK" dirty="0"/>
              <a:t>Animation af mitose:</a:t>
            </a:r>
          </a:p>
          <a:p>
            <a:r>
              <a:rPr lang="da-DK" u="sng" dirty="0">
                <a:hlinkClick r:id="rId2"/>
              </a:rPr>
              <a:t>https://www.youtube.com/watch?v=SYb8mndHsuo</a:t>
            </a:r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5B0286F-5483-493E-B7F7-4B3771DF2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Mitose</a:t>
            </a:r>
          </a:p>
        </p:txBody>
      </p:sp>
    </p:spTree>
    <p:extLst>
      <p:ext uri="{BB962C8B-B14F-4D97-AF65-F5344CB8AC3E}">
        <p14:creationId xmlns:p14="http://schemas.microsoft.com/office/powerpoint/2010/main" val="1216460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Mendels 1. lov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48680"/>
            <a:ext cx="9429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52936"/>
            <a:ext cx="45910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1169546" y="3196209"/>
            <a:ext cx="28803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•	”</a:t>
            </a:r>
            <a:r>
              <a:rPr lang="da-DK" dirty="0" err="1"/>
              <a:t>Allele</a:t>
            </a:r>
            <a:r>
              <a:rPr lang="da-DK" dirty="0"/>
              <a:t> gener adskilles ved kønscelledannelsen med lige stor hyppighed i de dannede kønsceller”</a:t>
            </a:r>
          </a:p>
          <a:p>
            <a:r>
              <a:rPr lang="da-DK" dirty="0"/>
              <a:t>Forholdet - 3:1</a:t>
            </a:r>
          </a:p>
          <a:p>
            <a:r>
              <a:rPr lang="da-DK" dirty="0"/>
              <a:t>Video om Mendel: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3007135-3D73-231F-9EAD-E9E3CD217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23765"/>
              </p:ext>
            </p:extLst>
          </p:nvPr>
        </p:nvGraphicFramePr>
        <p:xfrm>
          <a:off x="875865" y="5373216"/>
          <a:ext cx="3196406" cy="394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6406">
                  <a:extLst>
                    <a:ext uri="{9D8B030D-6E8A-4147-A177-3AD203B41FA5}">
                      <a16:colId xmlns:a16="http://schemas.microsoft.com/office/drawing/2014/main" val="1554253931"/>
                    </a:ext>
                  </a:extLst>
                </a:gridCol>
              </a:tblGrid>
              <a:tr h="3943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100" u="sng" dirty="0">
                          <a:effectLst/>
                          <a:hlinkClick r:id="rId4"/>
                        </a:rPr>
                        <a:t>https://www.youtube.com/watch?v=cWt1RFnWNzk</a:t>
                      </a:r>
                      <a:endParaRPr lang="en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697925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805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Karyotype</a:t>
            </a:r>
            <a:r>
              <a:rPr lang="da-DK" dirty="0"/>
              <a:t>/kromosomkort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8"/>
            <a:ext cx="468419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05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err="1"/>
              <a:t>Allele</a:t>
            </a:r>
            <a:r>
              <a:rPr lang="da-DK" b="1" dirty="0"/>
              <a:t> gener</a:t>
            </a:r>
            <a:r>
              <a:rPr lang="da-DK" dirty="0"/>
              <a:t>: Gener der har med samme egenskab at gøre altså i en genotype.</a:t>
            </a:r>
          </a:p>
          <a:p>
            <a:r>
              <a:rPr lang="da-DK" dirty="0"/>
              <a:t>25.000 gener i hver eneste celle</a:t>
            </a:r>
          </a:p>
          <a:p>
            <a:r>
              <a:rPr lang="da-DK" dirty="0"/>
              <a:t>22 kromosompar= </a:t>
            </a:r>
            <a:r>
              <a:rPr lang="da-DK" b="1" dirty="0" err="1"/>
              <a:t>autosomale</a:t>
            </a:r>
            <a:r>
              <a:rPr lang="da-DK" b="1" dirty="0"/>
              <a:t> kromosomer </a:t>
            </a:r>
            <a:r>
              <a:rPr lang="da-DK" dirty="0"/>
              <a:t>(</a:t>
            </a:r>
            <a:r>
              <a:rPr lang="da-DK" dirty="0" err="1"/>
              <a:t>autosomer</a:t>
            </a:r>
            <a:r>
              <a:rPr lang="da-DK" dirty="0"/>
              <a:t>, de er homologe)</a:t>
            </a:r>
          </a:p>
          <a:p>
            <a:r>
              <a:rPr lang="da-DK" dirty="0"/>
              <a:t>1 par </a:t>
            </a:r>
            <a:r>
              <a:rPr lang="da-DK" b="1" dirty="0"/>
              <a:t>kønskromosomer</a:t>
            </a:r>
            <a:r>
              <a:rPr lang="da-DK" dirty="0"/>
              <a:t> (XX (homolog), XY (Heterolog)</a:t>
            </a:r>
          </a:p>
          <a:p>
            <a:r>
              <a:rPr lang="da-DK" b="1" dirty="0" err="1"/>
              <a:t>Locus</a:t>
            </a:r>
            <a:r>
              <a:rPr lang="da-DK" dirty="0"/>
              <a:t>: Genets placering på kromosomet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Genetiske grundbegreber</a:t>
            </a:r>
          </a:p>
        </p:txBody>
      </p:sp>
    </p:spTree>
    <p:extLst>
      <p:ext uri="{BB962C8B-B14F-4D97-AF65-F5344CB8AC3E}">
        <p14:creationId xmlns:p14="http://schemas.microsoft.com/office/powerpoint/2010/main" val="390147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 err="1"/>
              <a:t>Heterozygot</a:t>
            </a:r>
            <a:r>
              <a:rPr lang="da-DK" dirty="0"/>
              <a:t>: Genotype hvor de </a:t>
            </a:r>
            <a:r>
              <a:rPr lang="da-DK" dirty="0" err="1"/>
              <a:t>allele</a:t>
            </a:r>
            <a:r>
              <a:rPr lang="da-DK" dirty="0"/>
              <a:t> gener er forskellige ex. </a:t>
            </a:r>
            <a:r>
              <a:rPr lang="da-DK" dirty="0" err="1"/>
              <a:t>Rr</a:t>
            </a:r>
            <a:r>
              <a:rPr lang="da-DK" dirty="0"/>
              <a:t>.</a:t>
            </a:r>
          </a:p>
          <a:p>
            <a:r>
              <a:rPr lang="da-DK" b="1" dirty="0" err="1"/>
              <a:t>Homozygot</a:t>
            </a:r>
            <a:r>
              <a:rPr lang="da-DK" dirty="0"/>
              <a:t>: Genotype, hvor de </a:t>
            </a:r>
            <a:r>
              <a:rPr lang="da-DK" dirty="0" err="1"/>
              <a:t>allele</a:t>
            </a:r>
            <a:r>
              <a:rPr lang="da-DK" dirty="0"/>
              <a:t> gener er ens ex. RR eller </a:t>
            </a:r>
            <a:r>
              <a:rPr lang="da-DK" dirty="0" err="1"/>
              <a:t>rr</a:t>
            </a:r>
            <a:r>
              <a:rPr lang="da-DK" dirty="0"/>
              <a:t>.</a:t>
            </a:r>
          </a:p>
          <a:p>
            <a:r>
              <a:rPr lang="da-DK" b="1" dirty="0"/>
              <a:t>Genotype</a:t>
            </a:r>
            <a:r>
              <a:rPr lang="da-DK" dirty="0"/>
              <a:t>: Gensammensætning et individ har mht. en egenskab. Defineres som to bogstaver – ét for hver gen. Store (dominerende gen) eller små(recessiv gen) eller blandede.</a:t>
            </a:r>
          </a:p>
          <a:p>
            <a:r>
              <a:rPr lang="da-DK" b="1" dirty="0"/>
              <a:t>Fænotype</a:t>
            </a:r>
            <a:r>
              <a:rPr lang="da-DK" dirty="0"/>
              <a:t>: Faktiske udtryk for egenskaben. 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Genetiske grundbegreber</a:t>
            </a:r>
          </a:p>
        </p:txBody>
      </p:sp>
    </p:spTree>
    <p:extLst>
      <p:ext uri="{BB962C8B-B14F-4D97-AF65-F5344CB8AC3E}">
        <p14:creationId xmlns:p14="http://schemas.microsoft.com/office/powerpoint/2010/main" val="189705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Sandsynligheden</a:t>
            </a:r>
            <a:r>
              <a:rPr lang="da-DK" dirty="0"/>
              <a:t> for en given egenskab hos to forældre: Her øjenfarve (B dominant og b recessiv)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Krydsningsskema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89040"/>
            <a:ext cx="20859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42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045330E-6EF0-408F-B48D-DD2C47DE5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Genetikbogen A+B s. 27-30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3E2386D-3C54-4F62-889A-05C00E35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Næste blok</a:t>
            </a:r>
          </a:p>
        </p:txBody>
      </p:sp>
    </p:spTree>
    <p:extLst>
      <p:ext uri="{BB962C8B-B14F-4D97-AF65-F5344CB8AC3E}">
        <p14:creationId xmlns:p14="http://schemas.microsoft.com/office/powerpoint/2010/main" val="459896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Arvegang:</a:t>
            </a:r>
          </a:p>
          <a:p>
            <a:r>
              <a:rPr lang="da-DK" dirty="0"/>
              <a:t>Dominant eller recessiv nedarvning</a:t>
            </a:r>
          </a:p>
          <a:p>
            <a:r>
              <a:rPr lang="da-DK" dirty="0"/>
              <a:t>Autosomal eller kønsbunden nedarvning</a:t>
            </a:r>
          </a:p>
          <a:p>
            <a:r>
              <a:rPr lang="da-DK" dirty="0"/>
              <a:t>P- generationen – </a:t>
            </a:r>
            <a:r>
              <a:rPr lang="da-DK" dirty="0" err="1"/>
              <a:t>parents</a:t>
            </a:r>
            <a:r>
              <a:rPr lang="da-DK" dirty="0"/>
              <a:t> (I)</a:t>
            </a:r>
          </a:p>
          <a:p>
            <a:r>
              <a:rPr lang="da-DK" dirty="0"/>
              <a:t>F1 - første generation (II)</a:t>
            </a:r>
          </a:p>
          <a:p>
            <a:r>
              <a:rPr lang="da-DK" dirty="0"/>
              <a:t>F2 – anden generation (III)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Stamtavler</a:t>
            </a:r>
          </a:p>
        </p:txBody>
      </p:sp>
    </p:spTree>
    <p:extLst>
      <p:ext uri="{BB962C8B-B14F-4D97-AF65-F5344CB8AC3E}">
        <p14:creationId xmlns:p14="http://schemas.microsoft.com/office/powerpoint/2010/main" val="3739291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Stamtavle </a:t>
            </a:r>
            <a:r>
              <a:rPr lang="da-DK"/>
              <a:t>– autosomal recessiv </a:t>
            </a:r>
            <a:r>
              <a:rPr lang="da-DK" dirty="0"/>
              <a:t>nedarvning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77072"/>
            <a:ext cx="4464496" cy="243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467544" y="18448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•	En syg persons forældre er </a:t>
            </a:r>
            <a:r>
              <a:rPr lang="da-DK" dirty="0" err="1"/>
              <a:t>fænotypisk</a:t>
            </a:r>
            <a:r>
              <a:rPr lang="da-DK" dirty="0"/>
              <a:t> normale, men </a:t>
            </a:r>
            <a:r>
              <a:rPr lang="da-DK" dirty="0" err="1"/>
              <a:t>heterozygote</a:t>
            </a:r>
            <a:r>
              <a:rPr lang="da-DK" dirty="0"/>
              <a:t> og dermed bærer af et sygdomsgen</a:t>
            </a:r>
          </a:p>
          <a:p>
            <a:r>
              <a:rPr lang="da-DK" dirty="0"/>
              <a:t>•	Ca. en </a:t>
            </a:r>
            <a:r>
              <a:rPr lang="da-DK" dirty="0" err="1"/>
              <a:t>fjerdeddel</a:t>
            </a:r>
            <a:r>
              <a:rPr lang="da-DK" dirty="0"/>
              <a:t> af børnene i en søskende flok har sygdommen</a:t>
            </a:r>
          </a:p>
          <a:p>
            <a:r>
              <a:rPr lang="da-DK" dirty="0"/>
              <a:t>•	Drenge/mænd og piger/kvinder har sygdommen nogenlunde lige hyppigt</a:t>
            </a:r>
          </a:p>
          <a:p>
            <a:r>
              <a:rPr lang="da-DK" dirty="0"/>
              <a:t>•	En syg persons forældre er relativt ofte beslægtede, fx fætter og kusine.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095498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10B3AC80-064B-430F-A7CD-479B9FFAF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Cystisk fibrose</a:t>
            </a:r>
          </a:p>
          <a:p>
            <a:r>
              <a:rPr lang="da-DK" dirty="0"/>
              <a:t>Albinisme</a:t>
            </a:r>
          </a:p>
          <a:p>
            <a:r>
              <a:rPr lang="da-DK" dirty="0"/>
              <a:t>Blå øjne tilhæftede øreflipper</a:t>
            </a:r>
          </a:p>
          <a:p>
            <a:r>
              <a:rPr lang="da-DK" dirty="0"/>
              <a:t>Korte øjenvipper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63600B-25ED-4784-B89E-0AC17EA6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Recessiv nedarvede egenskaber/sygdomme:</a:t>
            </a:r>
          </a:p>
        </p:txBody>
      </p:sp>
    </p:spTree>
    <p:extLst>
      <p:ext uri="{BB962C8B-B14F-4D97-AF65-F5344CB8AC3E}">
        <p14:creationId xmlns:p14="http://schemas.microsoft.com/office/powerpoint/2010/main" val="359618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Stamtavle -autosomal dominant nedarvning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33056"/>
            <a:ext cx="7344626" cy="186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2925763"/>
            <a:ext cx="610552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666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C2126FE-2479-492C-97C1-B15FD3971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Huntingtons </a:t>
            </a:r>
            <a:r>
              <a:rPr lang="da-DK" dirty="0" err="1"/>
              <a:t>chorea</a:t>
            </a:r>
            <a:endParaRPr lang="da-DK" dirty="0"/>
          </a:p>
          <a:p>
            <a:r>
              <a:rPr lang="da-DK" dirty="0"/>
              <a:t>Dværgvækst (</a:t>
            </a:r>
            <a:r>
              <a:rPr lang="da-DK" dirty="0" err="1"/>
              <a:t>Achondroplasi</a:t>
            </a:r>
            <a:r>
              <a:rPr lang="da-DK" dirty="0"/>
              <a:t>)</a:t>
            </a:r>
          </a:p>
          <a:p>
            <a:r>
              <a:rPr lang="da-DK" dirty="0"/>
              <a:t>Forhøjet kolesterol</a:t>
            </a:r>
          </a:p>
          <a:p>
            <a:r>
              <a:rPr lang="da-DK" dirty="0"/>
              <a:t>Brune øjne</a:t>
            </a:r>
          </a:p>
          <a:p>
            <a:r>
              <a:rPr lang="da-DK" dirty="0"/>
              <a:t>Frie øreflipper</a:t>
            </a:r>
          </a:p>
          <a:p>
            <a:r>
              <a:rPr lang="da-DK" dirty="0"/>
              <a:t>Lange øjenvipper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BF02B3F-9973-408B-A047-9ABFDF5E5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Dominant nedarvede egenskaber/sygdomme:</a:t>
            </a:r>
          </a:p>
        </p:txBody>
      </p:sp>
    </p:spTree>
    <p:extLst>
      <p:ext uri="{BB962C8B-B14F-4D97-AF65-F5344CB8AC3E}">
        <p14:creationId xmlns:p14="http://schemas.microsoft.com/office/powerpoint/2010/main" val="1109545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Ufuldstændig dominans: Det ene </a:t>
            </a:r>
            <a:r>
              <a:rPr lang="da-DK" dirty="0" err="1"/>
              <a:t>allel</a:t>
            </a:r>
            <a:r>
              <a:rPr lang="da-DK" dirty="0"/>
              <a:t> er mest dominerende men begge kommer til udtryk i fænotypen.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Ufuldstændig dominans</a:t>
            </a:r>
          </a:p>
        </p:txBody>
      </p:sp>
    </p:spTree>
    <p:extLst>
      <p:ext uri="{BB962C8B-B14F-4D97-AF65-F5344CB8AC3E}">
        <p14:creationId xmlns:p14="http://schemas.microsoft.com/office/powerpoint/2010/main" val="2133210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Codominans</a:t>
            </a:r>
            <a:r>
              <a:rPr lang="da-DK" dirty="0"/>
              <a:t>: De to </a:t>
            </a:r>
            <a:r>
              <a:rPr lang="da-DK" dirty="0" err="1"/>
              <a:t>alleler</a:t>
            </a:r>
            <a:r>
              <a:rPr lang="da-DK" dirty="0"/>
              <a:t> er lige dominerende og kommer lige meget til udtryk i fænotypen. Fx i blodtypesystemet AB0, hvor IA og IB dominerer lige meget og giver fænotypen IAIB.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Codominans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0400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Multiple </a:t>
            </a:r>
            <a:r>
              <a:rPr lang="da-DK" dirty="0" err="1"/>
              <a:t>alleler</a:t>
            </a:r>
            <a:r>
              <a:rPr lang="da-DK" dirty="0"/>
              <a:t>: Når der findes mere end to </a:t>
            </a:r>
            <a:r>
              <a:rPr lang="da-DK" dirty="0" err="1"/>
              <a:t>alleler</a:t>
            </a:r>
            <a:r>
              <a:rPr lang="da-DK" dirty="0"/>
              <a:t> for én egenskab ex. Menneskers blodtype AB0.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Multiple </a:t>
            </a:r>
            <a:r>
              <a:rPr lang="da-DK" dirty="0" err="1"/>
              <a:t>alleler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8332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</a:t>
            </a:r>
            <a:r>
              <a:rPr lang="da-DK" dirty="0" err="1"/>
              <a:t>allelt</a:t>
            </a:r>
            <a:r>
              <a:rPr lang="da-DK" dirty="0"/>
              <a:t> </a:t>
            </a:r>
            <a:r>
              <a:rPr lang="da-DK" dirty="0" err="1"/>
              <a:t>genpar</a:t>
            </a:r>
            <a:r>
              <a:rPr lang="da-DK" dirty="0"/>
              <a:t> involveret, fx A og a</a:t>
            </a:r>
          </a:p>
          <a:p>
            <a:r>
              <a:rPr lang="da-DK" dirty="0"/>
              <a:t>Både mænd og kvinder rammes</a:t>
            </a:r>
          </a:p>
          <a:p>
            <a:r>
              <a:rPr lang="da-DK" dirty="0"/>
              <a:t>A er dominant og dominerer over a, der er recessivt</a:t>
            </a:r>
          </a:p>
          <a:p>
            <a:r>
              <a:rPr lang="da-DK" dirty="0"/>
              <a:t>Det recessive gen kan skjules hos en rask bærer</a:t>
            </a:r>
          </a:p>
          <a:p>
            <a:r>
              <a:rPr lang="da-DK" dirty="0"/>
              <a:t>Mulighed for multiple </a:t>
            </a:r>
            <a:r>
              <a:rPr lang="da-DK" dirty="0" err="1"/>
              <a:t>alleler</a:t>
            </a:r>
            <a:r>
              <a:rPr lang="da-DK" dirty="0"/>
              <a:t>, fx IA, IB og i </a:t>
            </a:r>
          </a:p>
          <a:p>
            <a:r>
              <a:rPr lang="da-DK" dirty="0"/>
              <a:t>Mulighed for </a:t>
            </a:r>
            <a:r>
              <a:rPr lang="da-DK" dirty="0" err="1"/>
              <a:t>codominans</a:t>
            </a:r>
            <a:r>
              <a:rPr lang="da-DK" dirty="0"/>
              <a:t>, fx IA og IB</a:t>
            </a:r>
          </a:p>
          <a:p>
            <a:r>
              <a:rPr lang="da-DK" dirty="0"/>
              <a:t>Mulighed for ufuldstændig dominans, fx A</a:t>
            </a:r>
            <a:r>
              <a:rPr lang="da-DK" sz="2000" dirty="0"/>
              <a:t>1</a:t>
            </a:r>
            <a:r>
              <a:rPr lang="da-DK" dirty="0"/>
              <a:t> og A</a:t>
            </a:r>
            <a:r>
              <a:rPr lang="da-DK" sz="2000" dirty="0"/>
              <a:t>2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Opsummering af autosomal </a:t>
            </a:r>
            <a:r>
              <a:rPr lang="da-DK" dirty="0" err="1"/>
              <a:t>etgensnedarvning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6045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7D9D75FB21E64382A167B9A14610E9" ma:contentTypeVersion="8" ma:contentTypeDescription="Create a new document." ma:contentTypeScope="" ma:versionID="5865124319aec3d387841d7225df3da1">
  <xsd:schema xmlns:xsd="http://www.w3.org/2001/XMLSchema" xmlns:xs="http://www.w3.org/2001/XMLSchema" xmlns:p="http://schemas.microsoft.com/office/2006/metadata/properties" xmlns:ns3="495a6d84-c145-4afd-941b-fc381828b4f2" targetNamespace="http://schemas.microsoft.com/office/2006/metadata/properties" ma:root="true" ma:fieldsID="bd8e6f2cee234d9f35811efdd9f981ef" ns3:_="">
    <xsd:import namespace="495a6d84-c145-4afd-941b-fc381828b4f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a6d84-c145-4afd-941b-fc381828b4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FE5B74-A71F-4FDE-9CAC-18EE36626BB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D3C563-5802-41B3-AB03-2ACE06C993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DC100B-E396-43F0-BDAD-874C94FAC3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a6d84-c145-4afd-941b-fc381828b4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325</TotalTime>
  <Words>547</Words>
  <Application>Microsoft Office PowerPoint</Application>
  <PresentationFormat>Skærmshow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Calibri</vt:lpstr>
      <vt:lpstr>Candara</vt:lpstr>
      <vt:lpstr>Symbol</vt:lpstr>
      <vt:lpstr>Bølgeform</vt:lpstr>
      <vt:lpstr>Klassisk genetik</vt:lpstr>
      <vt:lpstr>Mitose</vt:lpstr>
      <vt:lpstr>Mitose</vt:lpstr>
      <vt:lpstr>Mendels 1. lov</vt:lpstr>
      <vt:lpstr>Karyotype/kromosomkort</vt:lpstr>
      <vt:lpstr>Genetiske grundbegreber</vt:lpstr>
      <vt:lpstr>Genetiske grundbegreber</vt:lpstr>
      <vt:lpstr>Krydsningsskema</vt:lpstr>
      <vt:lpstr>Næste blok</vt:lpstr>
      <vt:lpstr>Stamtavler</vt:lpstr>
      <vt:lpstr>Stamtavle – autosomal recessiv nedarvning</vt:lpstr>
      <vt:lpstr>Recessiv nedarvede egenskaber/sygdomme:</vt:lpstr>
      <vt:lpstr>Stamtavle -autosomal dominant nedarvning</vt:lpstr>
      <vt:lpstr>Dominant nedarvede egenskaber/sygdomme:</vt:lpstr>
      <vt:lpstr>Ufuldstændig dominans</vt:lpstr>
      <vt:lpstr>Codominans</vt:lpstr>
      <vt:lpstr>Multiple alleler</vt:lpstr>
      <vt:lpstr>Opsummering af autosomal etgensnedarvning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Klassisk genetik</dc:title>
  <dc:creator>Kirstin Godsk</dc:creator>
  <cp:lastModifiedBy>Kirstin Godsk</cp:lastModifiedBy>
  <cp:revision>19</cp:revision>
  <dcterms:created xsi:type="dcterms:W3CDTF">2014-09-16T11:20:11Z</dcterms:created>
  <dcterms:modified xsi:type="dcterms:W3CDTF">2023-10-03T07:24:51Z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0x010100C57D9D75FB21E64382A167B9A14610E9</vt:lpwstr>
  </property>
</Properties>
</file>