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7" r:id="rId5"/>
    <p:sldId id="283" r:id="rId6"/>
    <p:sldId id="281" r:id="rId7"/>
    <p:sldId id="259" r:id="rId8"/>
    <p:sldId id="277" r:id="rId9"/>
    <p:sldId id="276" r:id="rId10"/>
    <p:sldId id="278" r:id="rId11"/>
    <p:sldId id="280" r:id="rId12"/>
    <p:sldId id="279" r:id="rId13"/>
    <p:sldId id="284" r:id="rId14"/>
    <p:sldId id="285" r:id="rId15"/>
    <p:sldId id="275" r:id="rId16"/>
    <p:sldId id="260" r:id="rId17"/>
    <p:sldId id="274" r:id="rId18"/>
    <p:sldId id="261" r:id="rId1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9B4A52-02E9-4363-A0D8-E6240C4317B9}" v="52" dt="2019-11-13T10:16:15.1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ørn M. Clausen" userId="71f89302-b71e-4ddf-b05b-b5ddd10aab7d" providerId="ADAL" clId="{FD13FD4D-9F09-489C-BF00-0B1EBDBF4F19}"/>
    <pc:docChg chg="undo custSel mod addSld delSld modSld">
      <pc:chgData name="Jørn M. Clausen" userId="71f89302-b71e-4ddf-b05b-b5ddd10aab7d" providerId="ADAL" clId="{FD13FD4D-9F09-489C-BF00-0B1EBDBF4F19}" dt="2019-11-13T10:16:56.697" v="290" actId="26606"/>
      <pc:docMkLst>
        <pc:docMk/>
      </pc:docMkLst>
      <pc:sldChg chg="addSp delSp modSp mod setBg setClrOvrMap">
        <pc:chgData name="Jørn M. Clausen" userId="71f89302-b71e-4ddf-b05b-b5ddd10aab7d" providerId="ADAL" clId="{FD13FD4D-9F09-489C-BF00-0B1EBDBF4F19}" dt="2019-11-13T10:16:56.697" v="290" actId="26606"/>
        <pc:sldMkLst>
          <pc:docMk/>
          <pc:sldMk cId="1543566616" sldId="257"/>
        </pc:sldMkLst>
        <pc:spChg chg="mod ord">
          <ac:chgData name="Jørn M. Clausen" userId="71f89302-b71e-4ddf-b05b-b5ddd10aab7d" providerId="ADAL" clId="{FD13FD4D-9F09-489C-BF00-0B1EBDBF4F19}" dt="2019-11-13T10:16:56.697" v="290" actId="26606"/>
          <ac:spMkLst>
            <pc:docMk/>
            <pc:sldMk cId="1543566616" sldId="257"/>
            <ac:spMk id="8" creationId="{FB6C8709-994F-4989-914C-CC5DBDB0B6F8}"/>
          </ac:spMkLst>
        </pc:spChg>
        <pc:spChg chg="add del">
          <ac:chgData name="Jørn M. Clausen" userId="71f89302-b71e-4ddf-b05b-b5ddd10aab7d" providerId="ADAL" clId="{FD13FD4D-9F09-489C-BF00-0B1EBDBF4F19}" dt="2019-11-13T10:16:46.192" v="285" actId="26606"/>
          <ac:spMkLst>
            <pc:docMk/>
            <pc:sldMk cId="1543566616" sldId="257"/>
            <ac:spMk id="13" creationId="{87CC2527-562A-4F69-B487-4371E5B243E7}"/>
          </ac:spMkLst>
        </pc:spChg>
        <pc:spChg chg="add del">
          <ac:chgData name="Jørn M. Clausen" userId="71f89302-b71e-4ddf-b05b-b5ddd10aab7d" providerId="ADAL" clId="{FD13FD4D-9F09-489C-BF00-0B1EBDBF4F19}" dt="2019-11-13T10:16:48.606" v="287" actId="26606"/>
          <ac:spMkLst>
            <pc:docMk/>
            <pc:sldMk cId="1543566616" sldId="257"/>
            <ac:spMk id="18" creationId="{37C89E4B-3C9F-44B9-8B86-D9E3D112D8EC}"/>
          </ac:spMkLst>
        </pc:spChg>
        <pc:spChg chg="add del">
          <ac:chgData name="Jørn M. Clausen" userId="71f89302-b71e-4ddf-b05b-b5ddd10aab7d" providerId="ADAL" clId="{FD13FD4D-9F09-489C-BF00-0B1EBDBF4F19}" dt="2019-11-13T10:16:56.660" v="289" actId="26606"/>
          <ac:spMkLst>
            <pc:docMk/>
            <pc:sldMk cId="1543566616" sldId="257"/>
            <ac:spMk id="21" creationId="{71B2258F-86CA-4D4D-8270-BC05FCDEBFB3}"/>
          </ac:spMkLst>
        </pc:spChg>
        <pc:spChg chg="add">
          <ac:chgData name="Jørn M. Clausen" userId="71f89302-b71e-4ddf-b05b-b5ddd10aab7d" providerId="ADAL" clId="{FD13FD4D-9F09-489C-BF00-0B1EBDBF4F19}" dt="2019-11-13T10:16:56.697" v="290" actId="26606"/>
          <ac:spMkLst>
            <pc:docMk/>
            <pc:sldMk cId="1543566616" sldId="257"/>
            <ac:spMk id="23" creationId="{37C89E4B-3C9F-44B9-8B86-D9E3D112D8EC}"/>
          </ac:spMkLst>
        </pc:spChg>
        <pc:picChg chg="add mod">
          <ac:chgData name="Jørn M. Clausen" userId="71f89302-b71e-4ddf-b05b-b5ddd10aab7d" providerId="ADAL" clId="{FD13FD4D-9F09-489C-BF00-0B1EBDBF4F19}" dt="2019-11-13T10:16:56.697" v="290" actId="26606"/>
          <ac:picMkLst>
            <pc:docMk/>
            <pc:sldMk cId="1543566616" sldId="257"/>
            <ac:picMk id="3" creationId="{FFA8C1B8-F034-4877-BB6A-01D46DBF9EAD}"/>
          </ac:picMkLst>
        </pc:picChg>
        <pc:cxnChg chg="add del">
          <ac:chgData name="Jørn M. Clausen" userId="71f89302-b71e-4ddf-b05b-b5ddd10aab7d" providerId="ADAL" clId="{FD13FD4D-9F09-489C-BF00-0B1EBDBF4F19}" dt="2019-11-13T10:16:46.192" v="285" actId="26606"/>
          <ac:cxnSpMkLst>
            <pc:docMk/>
            <pc:sldMk cId="1543566616" sldId="257"/>
            <ac:cxnSpMk id="15" creationId="{BCDAEC91-5BCE-4B55-9CC0-43EF94CB734B}"/>
          </ac:cxnSpMkLst>
        </pc:cxnChg>
        <pc:cxnChg chg="add del">
          <ac:chgData name="Jørn M. Clausen" userId="71f89302-b71e-4ddf-b05b-b5ddd10aab7d" providerId="ADAL" clId="{FD13FD4D-9F09-489C-BF00-0B1EBDBF4F19}" dt="2019-11-13T10:16:48.606" v="287" actId="26606"/>
          <ac:cxnSpMkLst>
            <pc:docMk/>
            <pc:sldMk cId="1543566616" sldId="257"/>
            <ac:cxnSpMk id="17" creationId="{D891E407-403B-4764-86C9-33A56D3BCAA3}"/>
          </ac:cxnSpMkLst>
        </pc:cxnChg>
        <pc:cxnChg chg="add del">
          <ac:chgData name="Jørn M. Clausen" userId="71f89302-b71e-4ddf-b05b-b5ddd10aab7d" providerId="ADAL" clId="{FD13FD4D-9F09-489C-BF00-0B1EBDBF4F19}" dt="2019-11-13T10:16:48.606" v="287" actId="26606"/>
          <ac:cxnSpMkLst>
            <pc:docMk/>
            <pc:sldMk cId="1543566616" sldId="257"/>
            <ac:cxnSpMk id="19" creationId="{AA2EAA10-076F-46BD-8F0F-B9A2FB77A85C}"/>
          </ac:cxnSpMkLst>
        </pc:cxnChg>
        <pc:cxnChg chg="add">
          <ac:chgData name="Jørn M. Clausen" userId="71f89302-b71e-4ddf-b05b-b5ddd10aab7d" providerId="ADAL" clId="{FD13FD4D-9F09-489C-BF00-0B1EBDBF4F19}" dt="2019-11-13T10:16:56.697" v="290" actId="26606"/>
          <ac:cxnSpMkLst>
            <pc:docMk/>
            <pc:sldMk cId="1543566616" sldId="257"/>
            <ac:cxnSpMk id="24" creationId="{AA2EAA10-076F-46BD-8F0F-B9A2FB77A85C}"/>
          </ac:cxnSpMkLst>
        </pc:cxnChg>
        <pc:cxnChg chg="add">
          <ac:chgData name="Jørn M. Clausen" userId="71f89302-b71e-4ddf-b05b-b5ddd10aab7d" providerId="ADAL" clId="{FD13FD4D-9F09-489C-BF00-0B1EBDBF4F19}" dt="2019-11-13T10:16:56.697" v="290" actId="26606"/>
          <ac:cxnSpMkLst>
            <pc:docMk/>
            <pc:sldMk cId="1543566616" sldId="257"/>
            <ac:cxnSpMk id="25" creationId="{D891E407-403B-4764-86C9-33A56D3BCAA3}"/>
          </ac:cxnSpMkLst>
        </pc:cxnChg>
      </pc:sldChg>
      <pc:sldChg chg="delSp del delAnim">
        <pc:chgData name="Jørn M. Clausen" userId="71f89302-b71e-4ddf-b05b-b5ddd10aab7d" providerId="ADAL" clId="{FD13FD4D-9F09-489C-BF00-0B1EBDBF4F19}" dt="2019-11-13T09:44:59.877" v="20" actId="2696"/>
        <pc:sldMkLst>
          <pc:docMk/>
          <pc:sldMk cId="1156523509" sldId="258"/>
        </pc:sldMkLst>
        <pc:picChg chg="del">
          <ac:chgData name="Jørn M. Clausen" userId="71f89302-b71e-4ddf-b05b-b5ddd10aab7d" providerId="ADAL" clId="{FD13FD4D-9F09-489C-BF00-0B1EBDBF4F19}" dt="2019-11-13T09:44:25.248" v="2" actId="478"/>
          <ac:picMkLst>
            <pc:docMk/>
            <pc:sldMk cId="1156523509" sldId="258"/>
            <ac:picMk id="5" creationId="{B7CD886F-0E89-44E9-878A-BB9997AD98E7}"/>
          </ac:picMkLst>
        </pc:picChg>
        <pc:picChg chg="del">
          <ac:chgData name="Jørn M. Clausen" userId="71f89302-b71e-4ddf-b05b-b5ddd10aab7d" providerId="ADAL" clId="{FD13FD4D-9F09-489C-BF00-0B1EBDBF4F19}" dt="2019-11-13T09:44:24.235" v="1" actId="478"/>
          <ac:picMkLst>
            <pc:docMk/>
            <pc:sldMk cId="1156523509" sldId="258"/>
            <ac:picMk id="7" creationId="{E6DFB7DD-E36F-4F6B-99B1-8021A28C2AEB}"/>
          </ac:picMkLst>
        </pc:picChg>
        <pc:picChg chg="del">
          <ac:chgData name="Jørn M. Clausen" userId="71f89302-b71e-4ddf-b05b-b5ddd10aab7d" providerId="ADAL" clId="{FD13FD4D-9F09-489C-BF00-0B1EBDBF4F19}" dt="2019-11-13T09:44:23.327" v="0" actId="478"/>
          <ac:picMkLst>
            <pc:docMk/>
            <pc:sldMk cId="1156523509" sldId="258"/>
            <ac:picMk id="9" creationId="{D1FD58C2-9E17-488B-A2FC-1F53DC1007BF}"/>
          </ac:picMkLst>
        </pc:picChg>
      </pc:sldChg>
      <pc:sldChg chg="addSp delSp modSp mod setBg">
        <pc:chgData name="Jørn M. Clausen" userId="71f89302-b71e-4ddf-b05b-b5ddd10aab7d" providerId="ADAL" clId="{FD13FD4D-9F09-489C-BF00-0B1EBDBF4F19}" dt="2019-11-13T10:07:07.044" v="254" actId="1076"/>
        <pc:sldMkLst>
          <pc:docMk/>
          <pc:sldMk cId="2565007491" sldId="259"/>
        </pc:sldMkLst>
        <pc:spChg chg="mod ord">
          <ac:chgData name="Jørn M. Clausen" userId="71f89302-b71e-4ddf-b05b-b5ddd10aab7d" providerId="ADAL" clId="{FD13FD4D-9F09-489C-BF00-0B1EBDBF4F19}" dt="2019-11-13T10:07:07.044" v="254" actId="1076"/>
          <ac:spMkLst>
            <pc:docMk/>
            <pc:sldMk cId="2565007491" sldId="259"/>
            <ac:spMk id="2" creationId="{00000000-0000-0000-0000-000000000000}"/>
          </ac:spMkLst>
        </pc:spChg>
        <pc:spChg chg="add">
          <ac:chgData name="Jørn M. Clausen" userId="71f89302-b71e-4ddf-b05b-b5ddd10aab7d" providerId="ADAL" clId="{FD13FD4D-9F09-489C-BF00-0B1EBDBF4F19}" dt="2019-11-13T10:06:10.241" v="248" actId="26606"/>
          <ac:spMkLst>
            <pc:docMk/>
            <pc:sldMk cId="2565007491" sldId="259"/>
            <ac:spMk id="71" creationId="{87CC2527-562A-4F69-B487-4371E5B243E7}"/>
          </ac:spMkLst>
        </pc:spChg>
        <pc:picChg chg="del">
          <ac:chgData name="Jørn M. Clausen" userId="71f89302-b71e-4ddf-b05b-b5ddd10aab7d" providerId="ADAL" clId="{FD13FD4D-9F09-489C-BF00-0B1EBDBF4F19}" dt="2019-11-13T10:05:58.563" v="245" actId="478"/>
          <ac:picMkLst>
            <pc:docMk/>
            <pc:sldMk cId="2565007491" sldId="259"/>
            <ac:picMk id="4" creationId="{ACA0524A-5C90-45DA-8208-575BD04B8A72}"/>
          </ac:picMkLst>
        </pc:picChg>
        <pc:picChg chg="add mod">
          <ac:chgData name="Jørn M. Clausen" userId="71f89302-b71e-4ddf-b05b-b5ddd10aab7d" providerId="ADAL" clId="{FD13FD4D-9F09-489C-BF00-0B1EBDBF4F19}" dt="2019-11-13T10:06:54.758" v="253" actId="1076"/>
          <ac:picMkLst>
            <pc:docMk/>
            <pc:sldMk cId="2565007491" sldId="259"/>
            <ac:picMk id="2050" creationId="{AFEEA3BC-4717-45A0-A677-0EA70F5E42EB}"/>
          </ac:picMkLst>
        </pc:picChg>
        <pc:cxnChg chg="add">
          <ac:chgData name="Jørn M. Clausen" userId="71f89302-b71e-4ddf-b05b-b5ddd10aab7d" providerId="ADAL" clId="{FD13FD4D-9F09-489C-BF00-0B1EBDBF4F19}" dt="2019-11-13T10:06:10.241" v="248" actId="26606"/>
          <ac:cxnSpMkLst>
            <pc:docMk/>
            <pc:sldMk cId="2565007491" sldId="259"/>
            <ac:cxnSpMk id="73" creationId="{BCDAEC91-5BCE-4B55-9CC0-43EF94CB734B}"/>
          </ac:cxnSpMkLst>
        </pc:cxnChg>
      </pc:sldChg>
      <pc:sldChg chg="addSp delSp modSp delAnim">
        <pc:chgData name="Jørn M. Clausen" userId="71f89302-b71e-4ddf-b05b-b5ddd10aab7d" providerId="ADAL" clId="{FD13FD4D-9F09-489C-BF00-0B1EBDBF4F19}" dt="2019-11-13T09:56:52.570" v="197" actId="14100"/>
        <pc:sldMkLst>
          <pc:docMk/>
          <pc:sldMk cId="1530093157" sldId="260"/>
        </pc:sldMkLst>
        <pc:spChg chg="mod">
          <ac:chgData name="Jørn M. Clausen" userId="71f89302-b71e-4ddf-b05b-b5ddd10aab7d" providerId="ADAL" clId="{FD13FD4D-9F09-489C-BF00-0B1EBDBF4F19}" dt="2019-11-13T09:56:35.482" v="177" actId="27636"/>
          <ac:spMkLst>
            <pc:docMk/>
            <pc:sldMk cId="1530093157" sldId="260"/>
            <ac:spMk id="2" creationId="{00000000-0000-0000-0000-000000000000}"/>
          </ac:spMkLst>
        </pc:spChg>
        <pc:spChg chg="del mod">
          <ac:chgData name="Jørn M. Clausen" userId="71f89302-b71e-4ddf-b05b-b5ddd10aab7d" providerId="ADAL" clId="{FD13FD4D-9F09-489C-BF00-0B1EBDBF4F19}" dt="2019-11-13T09:50:53.714" v="90" actId="478"/>
          <ac:spMkLst>
            <pc:docMk/>
            <pc:sldMk cId="1530093157" sldId="260"/>
            <ac:spMk id="3" creationId="{00000000-0000-0000-0000-000000000000}"/>
          </ac:spMkLst>
        </pc:spChg>
        <pc:spChg chg="add mod">
          <ac:chgData name="Jørn M. Clausen" userId="71f89302-b71e-4ddf-b05b-b5ddd10aab7d" providerId="ADAL" clId="{FD13FD4D-9F09-489C-BF00-0B1EBDBF4F19}" dt="2019-11-13T09:56:52.570" v="197" actId="14100"/>
          <ac:spMkLst>
            <pc:docMk/>
            <pc:sldMk cId="1530093157" sldId="260"/>
            <ac:spMk id="5" creationId="{0640CE4A-6FFD-4102-B345-99DA40EB21E0}"/>
          </ac:spMkLst>
        </pc:spChg>
      </pc:sldChg>
      <pc:sldChg chg="addSp delSp modSp mod setBg">
        <pc:chgData name="Jørn M. Clausen" userId="71f89302-b71e-4ddf-b05b-b5ddd10aab7d" providerId="ADAL" clId="{FD13FD4D-9F09-489C-BF00-0B1EBDBF4F19}" dt="2019-11-13T10:10:45.481" v="277" actId="26606"/>
        <pc:sldMkLst>
          <pc:docMk/>
          <pc:sldMk cId="3132852352" sldId="261"/>
        </pc:sldMkLst>
        <pc:spChg chg="mod">
          <ac:chgData name="Jørn M. Clausen" userId="71f89302-b71e-4ddf-b05b-b5ddd10aab7d" providerId="ADAL" clId="{FD13FD4D-9F09-489C-BF00-0B1EBDBF4F19}" dt="2019-11-13T10:10:45.462" v="276" actId="26606"/>
          <ac:spMkLst>
            <pc:docMk/>
            <pc:sldMk cId="3132852352" sldId="261"/>
            <ac:spMk id="2" creationId="{00000000-0000-0000-0000-000000000000}"/>
          </ac:spMkLst>
        </pc:spChg>
        <pc:spChg chg="mod">
          <ac:chgData name="Jørn M. Clausen" userId="71f89302-b71e-4ddf-b05b-b5ddd10aab7d" providerId="ADAL" clId="{FD13FD4D-9F09-489C-BF00-0B1EBDBF4F19}" dt="2019-11-13T10:10:45.481" v="277" actId="26606"/>
          <ac:spMkLst>
            <pc:docMk/>
            <pc:sldMk cId="3132852352" sldId="261"/>
            <ac:spMk id="3" creationId="{00000000-0000-0000-0000-000000000000}"/>
          </ac:spMkLst>
        </pc:spChg>
        <pc:picChg chg="del">
          <ac:chgData name="Jørn M. Clausen" userId="71f89302-b71e-4ddf-b05b-b5ddd10aab7d" providerId="ADAL" clId="{FD13FD4D-9F09-489C-BF00-0B1EBDBF4F19}" dt="2019-11-13T09:59:40.113" v="227" actId="478"/>
          <ac:picMkLst>
            <pc:docMk/>
            <pc:sldMk cId="3132852352" sldId="261"/>
            <ac:picMk id="5" creationId="{7A314A76-DA70-43F6-A068-E86533C8490E}"/>
          </ac:picMkLst>
        </pc:picChg>
        <pc:picChg chg="add del">
          <ac:chgData name="Jørn M. Clausen" userId="71f89302-b71e-4ddf-b05b-b5ddd10aab7d" providerId="ADAL" clId="{FD13FD4D-9F09-489C-BF00-0B1EBDBF4F19}" dt="2019-11-13T10:10:45.462" v="276" actId="26606"/>
          <ac:picMkLst>
            <pc:docMk/>
            <pc:sldMk cId="3132852352" sldId="261"/>
            <ac:picMk id="135" creationId="{54DDEBDD-D8BD-41A6-8A0D-B00E3768B0F9}"/>
          </ac:picMkLst>
        </pc:picChg>
        <pc:picChg chg="add mod ord">
          <ac:chgData name="Jørn M. Clausen" userId="71f89302-b71e-4ddf-b05b-b5ddd10aab7d" providerId="ADAL" clId="{FD13FD4D-9F09-489C-BF00-0B1EBDBF4F19}" dt="2019-11-13T10:10:45.462" v="276" actId="26606"/>
          <ac:picMkLst>
            <pc:docMk/>
            <pc:sldMk cId="3132852352" sldId="261"/>
            <ac:picMk id="1026" creationId="{C37C1E26-367E-4761-9DAD-B8A58C31411B}"/>
          </ac:picMkLst>
        </pc:picChg>
        <pc:cxnChg chg="add del">
          <ac:chgData name="Jørn M. Clausen" userId="71f89302-b71e-4ddf-b05b-b5ddd10aab7d" providerId="ADAL" clId="{FD13FD4D-9F09-489C-BF00-0B1EBDBF4F19}" dt="2019-11-13T10:10:45.481" v="277" actId="26606"/>
          <ac:cxnSpMkLst>
            <pc:docMk/>
            <pc:sldMk cId="3132852352" sldId="261"/>
            <ac:cxnSpMk id="71" creationId="{E4A809D5-3600-46D4-A466-67F2349A54FB}"/>
          </ac:cxnSpMkLst>
        </pc:cxnChg>
        <pc:cxnChg chg="add">
          <ac:chgData name="Jørn M. Clausen" userId="71f89302-b71e-4ddf-b05b-b5ddd10aab7d" providerId="ADAL" clId="{FD13FD4D-9F09-489C-BF00-0B1EBDBF4F19}" dt="2019-11-13T10:10:45.481" v="277" actId="26606"/>
          <ac:cxnSpMkLst>
            <pc:docMk/>
            <pc:sldMk cId="3132852352" sldId="261"/>
            <ac:cxnSpMk id="1028" creationId="{E4A809D5-3600-46D4-A466-67F2349A54FB}"/>
          </ac:cxnSpMkLst>
        </pc:cxnChg>
      </pc:sldChg>
      <pc:sldChg chg="addSp delSp modSp mod setBg modAnim">
        <pc:chgData name="Jørn M. Clausen" userId="71f89302-b71e-4ddf-b05b-b5ddd10aab7d" providerId="ADAL" clId="{FD13FD4D-9F09-489C-BF00-0B1EBDBF4F19}" dt="2019-11-13T10:02:39.489" v="238" actId="207"/>
        <pc:sldMkLst>
          <pc:docMk/>
          <pc:sldMk cId="1291131711" sldId="274"/>
        </pc:sldMkLst>
        <pc:spChg chg="mod">
          <ac:chgData name="Jørn M. Clausen" userId="71f89302-b71e-4ddf-b05b-b5ddd10aab7d" providerId="ADAL" clId="{FD13FD4D-9F09-489C-BF00-0B1EBDBF4F19}" dt="2019-11-13T10:01:41.842" v="234" actId="26606"/>
          <ac:spMkLst>
            <pc:docMk/>
            <pc:sldMk cId="1291131711" sldId="274"/>
            <ac:spMk id="2" creationId="{E7031915-DBF4-490D-94EC-1FA7A3EAA0C8}"/>
          </ac:spMkLst>
        </pc:spChg>
        <pc:spChg chg="del mod">
          <ac:chgData name="Jørn M. Clausen" userId="71f89302-b71e-4ddf-b05b-b5ddd10aab7d" providerId="ADAL" clId="{FD13FD4D-9F09-489C-BF00-0B1EBDBF4F19}" dt="2019-11-13T10:01:41.842" v="234" actId="26606"/>
          <ac:spMkLst>
            <pc:docMk/>
            <pc:sldMk cId="1291131711" sldId="274"/>
            <ac:spMk id="3" creationId="{36A4B897-F034-4F35-A653-7D42DD94BF2C}"/>
          </ac:spMkLst>
        </pc:spChg>
        <pc:spChg chg="add del">
          <ac:chgData name="Jørn M. Clausen" userId="71f89302-b71e-4ddf-b05b-b5ddd10aab7d" providerId="ADAL" clId="{FD13FD4D-9F09-489C-BF00-0B1EBDBF4F19}" dt="2019-11-13T10:01:41.688" v="233" actId="26606"/>
          <ac:spMkLst>
            <pc:docMk/>
            <pc:sldMk cId="1291131711" sldId="274"/>
            <ac:spMk id="8" creationId="{3B854194-185D-494D-905C-7C7CB2E30F6E}"/>
          </ac:spMkLst>
        </pc:spChg>
        <pc:spChg chg="add del">
          <ac:chgData name="Jørn M. Clausen" userId="71f89302-b71e-4ddf-b05b-b5ddd10aab7d" providerId="ADAL" clId="{FD13FD4D-9F09-489C-BF00-0B1EBDBF4F19}" dt="2019-11-13T10:01:41.688" v="233" actId="26606"/>
          <ac:spMkLst>
            <pc:docMk/>
            <pc:sldMk cId="1291131711" sldId="274"/>
            <ac:spMk id="10" creationId="{B4F5FA0D-0104-4987-8241-EFF7C85B88DE}"/>
          </ac:spMkLst>
        </pc:spChg>
        <pc:spChg chg="add">
          <ac:chgData name="Jørn M. Clausen" userId="71f89302-b71e-4ddf-b05b-b5ddd10aab7d" providerId="ADAL" clId="{FD13FD4D-9F09-489C-BF00-0B1EBDBF4F19}" dt="2019-11-13T10:01:41.842" v="234" actId="26606"/>
          <ac:spMkLst>
            <pc:docMk/>
            <pc:sldMk cId="1291131711" sldId="274"/>
            <ac:spMk id="14" creationId="{46C2E80F-49A6-4372-B103-219D417A55ED}"/>
          </ac:spMkLst>
        </pc:spChg>
        <pc:graphicFrameChg chg="add mod">
          <ac:chgData name="Jørn M. Clausen" userId="71f89302-b71e-4ddf-b05b-b5ddd10aab7d" providerId="ADAL" clId="{FD13FD4D-9F09-489C-BF00-0B1EBDBF4F19}" dt="2019-11-13T10:02:39.489" v="238" actId="207"/>
          <ac:graphicFrameMkLst>
            <pc:docMk/>
            <pc:sldMk cId="1291131711" sldId="274"/>
            <ac:graphicFrameMk id="5" creationId="{F05A5ED1-8CE3-4150-9558-76AE5DD3AAAD}"/>
          </ac:graphicFrameMkLst>
        </pc:graphicFrameChg>
        <pc:picChg chg="add del">
          <ac:chgData name="Jørn M. Clausen" userId="71f89302-b71e-4ddf-b05b-b5ddd10aab7d" providerId="ADAL" clId="{FD13FD4D-9F09-489C-BF00-0B1EBDBF4F19}" dt="2019-11-13T10:01:41.688" v="233" actId="26606"/>
          <ac:picMkLst>
            <pc:docMk/>
            <pc:sldMk cId="1291131711" sldId="274"/>
            <ac:picMk id="12" creationId="{2897127E-6CEF-446C-BE87-93B7C46E49D1}"/>
          </ac:picMkLst>
        </pc:picChg>
      </pc:sldChg>
      <pc:sldChg chg="addSp delSp modSp mod setBg modAnim">
        <pc:chgData name="Jørn M. Clausen" userId="71f89302-b71e-4ddf-b05b-b5ddd10aab7d" providerId="ADAL" clId="{FD13FD4D-9F09-489C-BF00-0B1EBDBF4F19}" dt="2019-11-13T10:10:28.413" v="274" actId="20577"/>
        <pc:sldMkLst>
          <pc:docMk/>
          <pc:sldMk cId="1032388260" sldId="275"/>
        </pc:sldMkLst>
        <pc:spChg chg="mod">
          <ac:chgData name="Jørn M. Clausen" userId="71f89302-b71e-4ddf-b05b-b5ddd10aab7d" providerId="ADAL" clId="{FD13FD4D-9F09-489C-BF00-0B1EBDBF4F19}" dt="2019-11-13T10:10:09.852" v="273" actId="26606"/>
          <ac:spMkLst>
            <pc:docMk/>
            <pc:sldMk cId="1032388260" sldId="275"/>
            <ac:spMk id="2" creationId="{0EED13E5-C729-4A71-9979-3B7013D4A046}"/>
          </ac:spMkLst>
        </pc:spChg>
        <pc:spChg chg="mod">
          <ac:chgData name="Jørn M. Clausen" userId="71f89302-b71e-4ddf-b05b-b5ddd10aab7d" providerId="ADAL" clId="{FD13FD4D-9F09-489C-BF00-0B1EBDBF4F19}" dt="2019-11-13T10:10:28.413" v="274" actId="20577"/>
          <ac:spMkLst>
            <pc:docMk/>
            <pc:sldMk cId="1032388260" sldId="275"/>
            <ac:spMk id="3" creationId="{31B38140-A1A7-490E-B746-35F6BAD1CAA0}"/>
          </ac:spMkLst>
        </pc:spChg>
        <pc:spChg chg="add del">
          <ac:chgData name="Jørn M. Clausen" userId="71f89302-b71e-4ddf-b05b-b5ddd10aab7d" providerId="ADAL" clId="{FD13FD4D-9F09-489C-BF00-0B1EBDBF4F19}" dt="2019-11-13T10:10:09.852" v="273" actId="26606"/>
          <ac:spMkLst>
            <pc:docMk/>
            <pc:sldMk cId="1032388260" sldId="275"/>
            <ac:spMk id="8" creationId="{4351DFE5-F63D-4BE0-BDA9-E3EB88F01AA5}"/>
          </ac:spMkLst>
        </pc:spChg>
        <pc:spChg chg="add">
          <ac:chgData name="Jørn M. Clausen" userId="71f89302-b71e-4ddf-b05b-b5ddd10aab7d" providerId="ADAL" clId="{FD13FD4D-9F09-489C-BF00-0B1EBDBF4F19}" dt="2019-11-13T10:10:09.852" v="273" actId="26606"/>
          <ac:spMkLst>
            <pc:docMk/>
            <pc:sldMk cId="1032388260" sldId="275"/>
            <ac:spMk id="15" creationId="{3B854194-185D-494D-905C-7C7CB2E30F6E}"/>
          </ac:spMkLst>
        </pc:spChg>
        <pc:spChg chg="add">
          <ac:chgData name="Jørn M. Clausen" userId="71f89302-b71e-4ddf-b05b-b5ddd10aab7d" providerId="ADAL" clId="{FD13FD4D-9F09-489C-BF00-0B1EBDBF4F19}" dt="2019-11-13T10:10:09.852" v="273" actId="26606"/>
          <ac:spMkLst>
            <pc:docMk/>
            <pc:sldMk cId="1032388260" sldId="275"/>
            <ac:spMk id="17" creationId="{B4F5FA0D-0104-4987-8241-EFF7C85B88DE}"/>
          </ac:spMkLst>
        </pc:spChg>
        <pc:picChg chg="add del">
          <ac:chgData name="Jørn M. Clausen" userId="71f89302-b71e-4ddf-b05b-b5ddd10aab7d" providerId="ADAL" clId="{FD13FD4D-9F09-489C-BF00-0B1EBDBF4F19}" dt="2019-11-13T10:10:09.852" v="273" actId="26606"/>
          <ac:picMkLst>
            <pc:docMk/>
            <pc:sldMk cId="1032388260" sldId="275"/>
            <ac:picMk id="10" creationId="{3AA16612-ACD2-4A16-8F2B-4514FD6BF28F}"/>
          </ac:picMkLst>
        </pc:picChg>
        <pc:picChg chg="add">
          <ac:chgData name="Jørn M. Clausen" userId="71f89302-b71e-4ddf-b05b-b5ddd10aab7d" providerId="ADAL" clId="{FD13FD4D-9F09-489C-BF00-0B1EBDBF4F19}" dt="2019-11-13T10:10:09.852" v="273" actId="26606"/>
          <ac:picMkLst>
            <pc:docMk/>
            <pc:sldMk cId="1032388260" sldId="275"/>
            <ac:picMk id="19" creationId="{2897127E-6CEF-446C-BE87-93B7C46E49D1}"/>
          </ac:picMkLst>
        </pc:picChg>
      </pc:sldChg>
      <pc:sldChg chg="addSp modSp mod setBg">
        <pc:chgData name="Jørn M. Clausen" userId="71f89302-b71e-4ddf-b05b-b5ddd10aab7d" providerId="ADAL" clId="{FD13FD4D-9F09-489C-BF00-0B1EBDBF4F19}" dt="2019-11-13T10:04:52.971" v="242" actId="26606"/>
        <pc:sldMkLst>
          <pc:docMk/>
          <pc:sldMk cId="759927272" sldId="277"/>
        </pc:sldMkLst>
        <pc:spChg chg="mod">
          <ac:chgData name="Jørn M. Clausen" userId="71f89302-b71e-4ddf-b05b-b5ddd10aab7d" providerId="ADAL" clId="{FD13FD4D-9F09-489C-BF00-0B1EBDBF4F19}" dt="2019-11-13T10:04:52.971" v="242" actId="26606"/>
          <ac:spMkLst>
            <pc:docMk/>
            <pc:sldMk cId="759927272" sldId="277"/>
            <ac:spMk id="2" creationId="{247EDA49-7780-44E3-B7EA-A71A4D2CFE03}"/>
          </ac:spMkLst>
        </pc:spChg>
        <pc:spChg chg="add">
          <ac:chgData name="Jørn M. Clausen" userId="71f89302-b71e-4ddf-b05b-b5ddd10aab7d" providerId="ADAL" clId="{FD13FD4D-9F09-489C-BF00-0B1EBDBF4F19}" dt="2019-11-13T10:04:52.971" v="242" actId="26606"/>
          <ac:spMkLst>
            <pc:docMk/>
            <pc:sldMk cId="759927272" sldId="277"/>
            <ac:spMk id="7" creationId="{23962611-DFD5-4092-AAFD-559E3DFCE2C9}"/>
          </ac:spMkLst>
        </pc:spChg>
        <pc:picChg chg="add">
          <ac:chgData name="Jørn M. Clausen" userId="71f89302-b71e-4ddf-b05b-b5ddd10aab7d" providerId="ADAL" clId="{FD13FD4D-9F09-489C-BF00-0B1EBDBF4F19}" dt="2019-11-13T10:04:52.971" v="242" actId="26606"/>
          <ac:picMkLst>
            <pc:docMk/>
            <pc:sldMk cId="759927272" sldId="277"/>
            <ac:picMk id="9" creationId="{2270F1FA-0425-408F-9861-80BF5AFB276D}"/>
          </ac:picMkLst>
        </pc:picChg>
      </pc:sldChg>
      <pc:sldChg chg="addSp delSp modSp mod setBg">
        <pc:chgData name="Jørn M. Clausen" userId="71f89302-b71e-4ddf-b05b-b5ddd10aab7d" providerId="ADAL" clId="{FD13FD4D-9F09-489C-BF00-0B1EBDBF4F19}" dt="2019-11-13T10:04:57.053" v="243" actId="26606"/>
        <pc:sldMkLst>
          <pc:docMk/>
          <pc:sldMk cId="1666173322" sldId="278"/>
        </pc:sldMkLst>
        <pc:spChg chg="mod">
          <ac:chgData name="Jørn M. Clausen" userId="71f89302-b71e-4ddf-b05b-b5ddd10aab7d" providerId="ADAL" clId="{FD13FD4D-9F09-489C-BF00-0B1EBDBF4F19}" dt="2019-11-13T10:04:57.053" v="243" actId="26606"/>
          <ac:spMkLst>
            <pc:docMk/>
            <pc:sldMk cId="1666173322" sldId="278"/>
            <ac:spMk id="2" creationId="{72348BC4-C7A0-4D0E-99B1-F92B9819E0F8}"/>
          </ac:spMkLst>
        </pc:spChg>
        <pc:spChg chg="add del">
          <ac:chgData name="Jørn M. Clausen" userId="71f89302-b71e-4ddf-b05b-b5ddd10aab7d" providerId="ADAL" clId="{FD13FD4D-9F09-489C-BF00-0B1EBDBF4F19}" dt="2019-11-13T10:04:57.053" v="243" actId="26606"/>
          <ac:spMkLst>
            <pc:docMk/>
            <pc:sldMk cId="1666173322" sldId="278"/>
            <ac:spMk id="7" creationId="{25168E7B-6D42-4B3A-B7A1-17D4C49EC903}"/>
          </ac:spMkLst>
        </pc:spChg>
        <pc:spChg chg="add">
          <ac:chgData name="Jørn M. Clausen" userId="71f89302-b71e-4ddf-b05b-b5ddd10aab7d" providerId="ADAL" clId="{FD13FD4D-9F09-489C-BF00-0B1EBDBF4F19}" dt="2019-11-13T10:04:57.053" v="243" actId="26606"/>
          <ac:spMkLst>
            <pc:docMk/>
            <pc:sldMk cId="1666173322" sldId="278"/>
            <ac:spMk id="14" creationId="{23962611-DFD5-4092-AAFD-559E3DFCE2C9}"/>
          </ac:spMkLst>
        </pc:spChg>
        <pc:picChg chg="add del">
          <ac:chgData name="Jørn M. Clausen" userId="71f89302-b71e-4ddf-b05b-b5ddd10aab7d" providerId="ADAL" clId="{FD13FD4D-9F09-489C-BF00-0B1EBDBF4F19}" dt="2019-11-13T10:04:57.053" v="243" actId="26606"/>
          <ac:picMkLst>
            <pc:docMk/>
            <pc:sldMk cId="1666173322" sldId="278"/>
            <ac:picMk id="9" creationId="{98A030C2-9F23-4593-9F99-7B73C232A4C9}"/>
          </ac:picMkLst>
        </pc:picChg>
        <pc:picChg chg="add">
          <ac:chgData name="Jørn M. Clausen" userId="71f89302-b71e-4ddf-b05b-b5ddd10aab7d" providerId="ADAL" clId="{FD13FD4D-9F09-489C-BF00-0B1EBDBF4F19}" dt="2019-11-13T10:04:57.053" v="243" actId="26606"/>
          <ac:picMkLst>
            <pc:docMk/>
            <pc:sldMk cId="1666173322" sldId="278"/>
            <ac:picMk id="16" creationId="{2270F1FA-0425-408F-9861-80BF5AFB276D}"/>
          </ac:picMkLst>
        </pc:picChg>
      </pc:sldChg>
      <pc:sldChg chg="addSp modSp mod setBg">
        <pc:chgData name="Jørn M. Clausen" userId="71f89302-b71e-4ddf-b05b-b5ddd10aab7d" providerId="ADAL" clId="{FD13FD4D-9F09-489C-BF00-0B1EBDBF4F19}" dt="2019-11-13T10:04:37.194" v="240" actId="1076"/>
        <pc:sldMkLst>
          <pc:docMk/>
          <pc:sldMk cId="3472636187" sldId="279"/>
        </pc:sldMkLst>
        <pc:spChg chg="mod">
          <ac:chgData name="Jørn M. Clausen" userId="71f89302-b71e-4ddf-b05b-b5ddd10aab7d" providerId="ADAL" clId="{FD13FD4D-9F09-489C-BF00-0B1EBDBF4F19}" dt="2019-11-13T10:04:37.194" v="240" actId="1076"/>
          <ac:spMkLst>
            <pc:docMk/>
            <pc:sldMk cId="3472636187" sldId="279"/>
            <ac:spMk id="2" creationId="{181DCF5C-345C-4763-A734-9BC50D7348D5}"/>
          </ac:spMkLst>
        </pc:spChg>
        <pc:spChg chg="add">
          <ac:chgData name="Jørn M. Clausen" userId="71f89302-b71e-4ddf-b05b-b5ddd10aab7d" providerId="ADAL" clId="{FD13FD4D-9F09-489C-BF00-0B1EBDBF4F19}" dt="2019-11-13T10:04:31.726" v="239" actId="26606"/>
          <ac:spMkLst>
            <pc:docMk/>
            <pc:sldMk cId="3472636187" sldId="279"/>
            <ac:spMk id="7" creationId="{23962611-DFD5-4092-AAFD-559E3DFCE2C9}"/>
          </ac:spMkLst>
        </pc:spChg>
        <pc:picChg chg="add">
          <ac:chgData name="Jørn M. Clausen" userId="71f89302-b71e-4ddf-b05b-b5ddd10aab7d" providerId="ADAL" clId="{FD13FD4D-9F09-489C-BF00-0B1EBDBF4F19}" dt="2019-11-13T10:04:31.726" v="239" actId="26606"/>
          <ac:picMkLst>
            <pc:docMk/>
            <pc:sldMk cId="3472636187" sldId="279"/>
            <ac:picMk id="9" creationId="{2270F1FA-0425-408F-9861-80BF5AFB276D}"/>
          </ac:picMkLst>
        </pc:picChg>
      </pc:sldChg>
      <pc:sldChg chg="modSp">
        <pc:chgData name="Jørn M. Clausen" userId="71f89302-b71e-4ddf-b05b-b5ddd10aab7d" providerId="ADAL" clId="{FD13FD4D-9F09-489C-BF00-0B1EBDBF4F19}" dt="2019-11-13T09:46:24.569" v="70" actId="1076"/>
        <pc:sldMkLst>
          <pc:docMk/>
          <pc:sldMk cId="1891661949" sldId="280"/>
        </pc:sldMkLst>
        <pc:spChg chg="mod">
          <ac:chgData name="Jørn M. Clausen" userId="71f89302-b71e-4ddf-b05b-b5ddd10aab7d" providerId="ADAL" clId="{FD13FD4D-9F09-489C-BF00-0B1EBDBF4F19}" dt="2019-11-13T09:46:24.569" v="70" actId="1076"/>
          <ac:spMkLst>
            <pc:docMk/>
            <pc:sldMk cId="1891661949" sldId="280"/>
            <ac:spMk id="3" creationId="{155418EF-EF52-4E43-A7B1-8856CC035437}"/>
          </ac:spMkLst>
        </pc:spChg>
      </pc:sldChg>
      <pc:sldChg chg="modSp">
        <pc:chgData name="Jørn M. Clausen" userId="71f89302-b71e-4ddf-b05b-b5ddd10aab7d" providerId="ADAL" clId="{FD13FD4D-9F09-489C-BF00-0B1EBDBF4F19}" dt="2019-11-13T09:45:38.827" v="62" actId="20577"/>
        <pc:sldMkLst>
          <pc:docMk/>
          <pc:sldMk cId="2551998971" sldId="281"/>
        </pc:sldMkLst>
        <pc:spChg chg="mod">
          <ac:chgData name="Jørn M. Clausen" userId="71f89302-b71e-4ddf-b05b-b5ddd10aab7d" providerId="ADAL" clId="{FD13FD4D-9F09-489C-BF00-0B1EBDBF4F19}" dt="2019-11-13T09:45:38.827" v="62" actId="20577"/>
          <ac:spMkLst>
            <pc:docMk/>
            <pc:sldMk cId="2551998971" sldId="281"/>
            <ac:spMk id="2" creationId="{262EF291-AEEF-4C4B-A087-8EEFA490B819}"/>
          </ac:spMkLst>
        </pc:spChg>
      </pc:sldChg>
      <pc:sldChg chg="delSp del">
        <pc:chgData name="Jørn M. Clausen" userId="71f89302-b71e-4ddf-b05b-b5ddd10aab7d" providerId="ADAL" clId="{FD13FD4D-9F09-489C-BF00-0B1EBDBF4F19}" dt="2019-11-13T09:45:59.683" v="64" actId="2696"/>
        <pc:sldMkLst>
          <pc:docMk/>
          <pc:sldMk cId="2847856432" sldId="282"/>
        </pc:sldMkLst>
        <pc:spChg chg="del">
          <ac:chgData name="Jørn M. Clausen" userId="71f89302-b71e-4ddf-b05b-b5ddd10aab7d" providerId="ADAL" clId="{FD13FD4D-9F09-489C-BF00-0B1EBDBF4F19}" dt="2019-11-13T09:45:56.112" v="63" actId="478"/>
          <ac:spMkLst>
            <pc:docMk/>
            <pc:sldMk cId="2847856432" sldId="282"/>
            <ac:spMk id="2" creationId="{F7FD810C-6E1D-4290-8A29-532DC8A17CE1}"/>
          </ac:spMkLst>
        </pc:spChg>
      </pc:sldChg>
      <pc:sldChg chg="addSp modSp mod setBg setClrOvrMap">
        <pc:chgData name="Jørn M. Clausen" userId="71f89302-b71e-4ddf-b05b-b5ddd10aab7d" providerId="ADAL" clId="{FD13FD4D-9F09-489C-BF00-0B1EBDBF4F19}" dt="2019-11-13T10:07:33.398" v="255" actId="26606"/>
        <pc:sldMkLst>
          <pc:docMk/>
          <pc:sldMk cId="102430766" sldId="283"/>
        </pc:sldMkLst>
        <pc:spChg chg="mod">
          <ac:chgData name="Jørn M. Clausen" userId="71f89302-b71e-4ddf-b05b-b5ddd10aab7d" providerId="ADAL" clId="{FD13FD4D-9F09-489C-BF00-0B1EBDBF4F19}" dt="2019-11-13T10:07:33.398" v="255" actId="26606"/>
          <ac:spMkLst>
            <pc:docMk/>
            <pc:sldMk cId="102430766" sldId="283"/>
            <ac:spMk id="2" creationId="{CE7169B6-381B-466C-B607-D6F3FB98206C}"/>
          </ac:spMkLst>
        </pc:spChg>
        <pc:spChg chg="add">
          <ac:chgData name="Jørn M. Clausen" userId="71f89302-b71e-4ddf-b05b-b5ddd10aab7d" providerId="ADAL" clId="{FD13FD4D-9F09-489C-BF00-0B1EBDBF4F19}" dt="2019-11-13T10:07:33.398" v="255" actId="26606"/>
          <ac:spMkLst>
            <pc:docMk/>
            <pc:sldMk cId="102430766" sldId="283"/>
            <ac:spMk id="12" creationId="{053FB2EE-284F-4C87-AB3D-BBF87A9FAB97}"/>
          </ac:spMkLst>
        </pc:spChg>
        <pc:grpChg chg="add">
          <ac:chgData name="Jørn M. Clausen" userId="71f89302-b71e-4ddf-b05b-b5ddd10aab7d" providerId="ADAL" clId="{FD13FD4D-9F09-489C-BF00-0B1EBDBF4F19}" dt="2019-11-13T10:07:33.398" v="255" actId="26606"/>
          <ac:grpSpMkLst>
            <pc:docMk/>
            <pc:sldMk cId="102430766" sldId="283"/>
            <ac:grpSpMk id="7" creationId="{D2C4BFA1-2075-4901-9E24-E41D1FDD51FD}"/>
          </ac:grpSpMkLst>
        </pc:grpChg>
      </pc:sldChg>
      <pc:sldChg chg="addSp modSp add">
        <pc:chgData name="Jørn M. Clausen" userId="71f89302-b71e-4ddf-b05b-b5ddd10aab7d" providerId="ADAL" clId="{FD13FD4D-9F09-489C-BF00-0B1EBDBF4F19}" dt="2019-11-13T09:48:41.074" v="83" actId="14100"/>
        <pc:sldMkLst>
          <pc:docMk/>
          <pc:sldMk cId="2182055607" sldId="284"/>
        </pc:sldMkLst>
        <pc:spChg chg="add mod">
          <ac:chgData name="Jørn M. Clausen" userId="71f89302-b71e-4ddf-b05b-b5ddd10aab7d" providerId="ADAL" clId="{FD13FD4D-9F09-489C-BF00-0B1EBDBF4F19}" dt="2019-11-13T09:48:41.074" v="83" actId="14100"/>
          <ac:spMkLst>
            <pc:docMk/>
            <pc:sldMk cId="2182055607" sldId="284"/>
            <ac:spMk id="2" creationId="{310B1106-1F99-40C7-A02A-12CEC267A048}"/>
          </ac:spMkLst>
        </pc:spChg>
      </pc:sldChg>
      <pc:sldChg chg="addSp modSp add">
        <pc:chgData name="Jørn M. Clausen" userId="71f89302-b71e-4ddf-b05b-b5ddd10aab7d" providerId="ADAL" clId="{FD13FD4D-9F09-489C-BF00-0B1EBDBF4F19}" dt="2019-11-13T09:49:27.909" v="88" actId="1076"/>
        <pc:sldMkLst>
          <pc:docMk/>
          <pc:sldMk cId="4182829627" sldId="285"/>
        </pc:sldMkLst>
        <pc:spChg chg="add mod">
          <ac:chgData name="Jørn M. Clausen" userId="71f89302-b71e-4ddf-b05b-b5ddd10aab7d" providerId="ADAL" clId="{FD13FD4D-9F09-489C-BF00-0B1EBDBF4F19}" dt="2019-11-13T09:49:27.909" v="88" actId="1076"/>
          <ac:spMkLst>
            <pc:docMk/>
            <pc:sldMk cId="4182829627" sldId="285"/>
            <ac:spMk id="2" creationId="{9AF18B3F-3435-4FC2-91A7-10E247C0CF54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Relationship Id="rId1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Relationship Id="rId1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34FC29-C535-46BD-BE3C-A3028253ABA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E4F1E69-9E37-4E21-B55E-CC20C0C68895}">
      <dgm:prSet/>
      <dgm:spPr/>
      <dgm:t>
        <a:bodyPr/>
        <a:lstStyle/>
        <a:p>
          <a:r>
            <a:rPr lang="da-DK"/>
            <a:t>̶ sundhed, sygdom og medicin</a:t>
          </a:r>
          <a:endParaRPr lang="en-US"/>
        </a:p>
      </dgm:t>
    </dgm:pt>
    <dgm:pt modelId="{6AB10655-9BAC-4D36-AFF1-177BDDA7C2B2}" type="parTrans" cxnId="{4D8BF3ED-BE0A-495E-8DE6-0B9143B0C97F}">
      <dgm:prSet/>
      <dgm:spPr/>
      <dgm:t>
        <a:bodyPr/>
        <a:lstStyle/>
        <a:p>
          <a:endParaRPr lang="en-US"/>
        </a:p>
      </dgm:t>
    </dgm:pt>
    <dgm:pt modelId="{18C1C2B1-0089-4302-A44B-85FF01FA71AB}" type="sibTrans" cxnId="{4D8BF3ED-BE0A-495E-8DE6-0B9143B0C97F}">
      <dgm:prSet/>
      <dgm:spPr/>
      <dgm:t>
        <a:bodyPr/>
        <a:lstStyle/>
        <a:p>
          <a:endParaRPr lang="en-US"/>
        </a:p>
      </dgm:t>
    </dgm:pt>
    <dgm:pt modelId="{08E13AE5-DCA2-409B-9365-1CA44A5BE29F}">
      <dgm:prSet/>
      <dgm:spPr/>
      <dgm:t>
        <a:bodyPr/>
        <a:lstStyle/>
        <a:p>
          <a:r>
            <a:rPr lang="da-DK"/>
            <a:t>̶ biologisk produktion ̶ bioteknologi ̶ bæredygtighed</a:t>
          </a:r>
          <a:endParaRPr lang="en-US"/>
        </a:p>
      </dgm:t>
    </dgm:pt>
    <dgm:pt modelId="{8BD03E6F-1347-4F79-B272-7F71D9C39519}" type="parTrans" cxnId="{43CAB861-F8FE-4C32-83A1-A2A75C567040}">
      <dgm:prSet/>
      <dgm:spPr/>
      <dgm:t>
        <a:bodyPr/>
        <a:lstStyle/>
        <a:p>
          <a:endParaRPr lang="en-US"/>
        </a:p>
      </dgm:t>
    </dgm:pt>
    <dgm:pt modelId="{5C08CCD8-3128-437B-8101-415A50C65534}" type="sibTrans" cxnId="{43CAB861-F8FE-4C32-83A1-A2A75C567040}">
      <dgm:prSet/>
      <dgm:spPr/>
      <dgm:t>
        <a:bodyPr/>
        <a:lstStyle/>
        <a:p>
          <a:endParaRPr lang="en-US"/>
        </a:p>
      </dgm:t>
    </dgm:pt>
    <dgm:pt modelId="{FC48AB9F-F2F7-472E-BDAD-A4B2C164D1D4}">
      <dgm:prSet/>
      <dgm:spPr/>
      <dgm:t>
        <a:bodyPr/>
        <a:lstStyle/>
        <a:p>
          <a:r>
            <a:rPr lang="da-DK"/>
            <a:t>̶ miljøbeskyttelse</a:t>
          </a:r>
          <a:endParaRPr lang="en-US"/>
        </a:p>
      </dgm:t>
    </dgm:pt>
    <dgm:pt modelId="{D19EE694-1FC7-4945-B86D-437A7DE6B9C5}" type="parTrans" cxnId="{A8F6AC41-B8CC-4CAA-91BB-BF8FB37189CB}">
      <dgm:prSet/>
      <dgm:spPr/>
      <dgm:t>
        <a:bodyPr/>
        <a:lstStyle/>
        <a:p>
          <a:endParaRPr lang="en-US"/>
        </a:p>
      </dgm:t>
    </dgm:pt>
    <dgm:pt modelId="{FE1A6169-0588-4078-8ED5-3050887E064B}" type="sibTrans" cxnId="{A8F6AC41-B8CC-4CAA-91BB-BF8FB37189CB}">
      <dgm:prSet/>
      <dgm:spPr/>
      <dgm:t>
        <a:bodyPr/>
        <a:lstStyle/>
        <a:p>
          <a:endParaRPr lang="en-US"/>
        </a:p>
      </dgm:t>
    </dgm:pt>
    <dgm:pt modelId="{A1BDC482-3565-4F99-B20E-ECAD6B47B6D7}">
      <dgm:prSet/>
      <dgm:spPr/>
      <dgm:t>
        <a:bodyPr/>
        <a:lstStyle/>
        <a:p>
          <a:r>
            <a:rPr lang="da-DK"/>
            <a:t>̶ biologiske databaser og big data</a:t>
          </a:r>
          <a:endParaRPr lang="en-US"/>
        </a:p>
      </dgm:t>
    </dgm:pt>
    <dgm:pt modelId="{511EB858-123B-4936-B788-9FFA47BCA720}" type="parTrans" cxnId="{614AEE43-266F-4BFE-BE05-83437D8875F0}">
      <dgm:prSet/>
      <dgm:spPr/>
      <dgm:t>
        <a:bodyPr/>
        <a:lstStyle/>
        <a:p>
          <a:endParaRPr lang="en-US"/>
        </a:p>
      </dgm:t>
    </dgm:pt>
    <dgm:pt modelId="{0EF3C5C9-DB3A-4C20-A17B-85609793FF4E}" type="sibTrans" cxnId="{614AEE43-266F-4BFE-BE05-83437D8875F0}">
      <dgm:prSet/>
      <dgm:spPr/>
      <dgm:t>
        <a:bodyPr/>
        <a:lstStyle/>
        <a:p>
          <a:endParaRPr lang="en-US"/>
        </a:p>
      </dgm:t>
    </dgm:pt>
    <dgm:pt modelId="{340124EB-A5BC-4E81-A4CF-47E70B9DAA07}">
      <dgm:prSet/>
      <dgm:spPr/>
      <dgm:t>
        <a:bodyPr/>
        <a:lstStyle/>
        <a:p>
          <a:r>
            <a:rPr lang="da-DK"/>
            <a:t>̶ bioetik</a:t>
          </a:r>
          <a:endParaRPr lang="en-US"/>
        </a:p>
      </dgm:t>
    </dgm:pt>
    <dgm:pt modelId="{AF54A5D3-1D33-4B49-8E1F-770C5B04CBDB}" type="parTrans" cxnId="{4BD33BC8-B0B2-4755-9E3D-7AE68B741114}">
      <dgm:prSet/>
      <dgm:spPr/>
      <dgm:t>
        <a:bodyPr/>
        <a:lstStyle/>
        <a:p>
          <a:endParaRPr lang="en-US"/>
        </a:p>
      </dgm:t>
    </dgm:pt>
    <dgm:pt modelId="{9C55B526-2B2E-41B2-AFBD-186EB011A017}" type="sibTrans" cxnId="{4BD33BC8-B0B2-4755-9E3D-7AE68B741114}">
      <dgm:prSet/>
      <dgm:spPr/>
      <dgm:t>
        <a:bodyPr/>
        <a:lstStyle/>
        <a:p>
          <a:endParaRPr lang="en-US"/>
        </a:p>
      </dgm:t>
    </dgm:pt>
    <dgm:pt modelId="{CD0D8226-A6C8-4A28-AB7B-D1B114EF016E}">
      <dgm:prSet/>
      <dgm:spPr/>
      <dgm:t>
        <a:bodyPr/>
        <a:lstStyle/>
        <a:p>
          <a:r>
            <a:rPr lang="da-DK"/>
            <a:t>̶ biologi som videnskabsfag. </a:t>
          </a:r>
          <a:endParaRPr lang="en-US"/>
        </a:p>
      </dgm:t>
    </dgm:pt>
    <dgm:pt modelId="{716C9223-3DF0-40BF-8598-F2A604653CC5}" type="parTrans" cxnId="{8BA47D44-C843-453C-ADF8-BE309BDEF43F}">
      <dgm:prSet/>
      <dgm:spPr/>
      <dgm:t>
        <a:bodyPr/>
        <a:lstStyle/>
        <a:p>
          <a:endParaRPr lang="en-US"/>
        </a:p>
      </dgm:t>
    </dgm:pt>
    <dgm:pt modelId="{CCB8541A-AE8C-4F94-BB1C-786A8F095375}" type="sibTrans" cxnId="{8BA47D44-C843-453C-ADF8-BE309BDEF43F}">
      <dgm:prSet/>
      <dgm:spPr/>
      <dgm:t>
        <a:bodyPr/>
        <a:lstStyle/>
        <a:p>
          <a:endParaRPr lang="en-US"/>
        </a:p>
      </dgm:t>
    </dgm:pt>
    <dgm:pt modelId="{7533BA41-C7C4-4377-B97D-ECF067897B2E}">
      <dgm:prSet/>
      <dgm:spPr/>
      <dgm:t>
        <a:bodyPr/>
        <a:lstStyle/>
        <a:p>
          <a:r>
            <a:rPr lang="da-DK" dirty="0"/>
            <a:t>Der skal indgå aktuelle eksempler med relation til elevernes hverdag, den aktuelle debat og med lokale og globale perspektiver. Dele af det supplerende stof vælges i samarbejde med eleverne. Der skal indgå materiale på </a:t>
          </a:r>
          <a:r>
            <a:rPr lang="da-DK" dirty="0">
              <a:solidFill>
                <a:schemeClr val="accent2"/>
              </a:solidFill>
            </a:rPr>
            <a:t>engelsk</a:t>
          </a:r>
          <a:r>
            <a:rPr lang="da-DK" dirty="0"/>
            <a:t> samt, når det er muligt, på </a:t>
          </a:r>
          <a:r>
            <a:rPr lang="da-DK" dirty="0">
              <a:solidFill>
                <a:schemeClr val="accent2"/>
              </a:solidFill>
            </a:rPr>
            <a:t>andre fremmedsprog</a:t>
          </a:r>
          <a:r>
            <a:rPr lang="da-DK" dirty="0"/>
            <a:t>.</a:t>
          </a:r>
          <a:endParaRPr lang="en-US" dirty="0"/>
        </a:p>
      </dgm:t>
    </dgm:pt>
    <dgm:pt modelId="{418BB58F-302B-4F81-B37F-C1D2697934F8}" type="parTrans" cxnId="{63272162-A453-42FB-9E71-7E20AE2AD706}">
      <dgm:prSet/>
      <dgm:spPr/>
      <dgm:t>
        <a:bodyPr/>
        <a:lstStyle/>
        <a:p>
          <a:endParaRPr lang="en-US"/>
        </a:p>
      </dgm:t>
    </dgm:pt>
    <dgm:pt modelId="{CEF8A819-907A-4BCE-892B-A08F5A449BC6}" type="sibTrans" cxnId="{63272162-A453-42FB-9E71-7E20AE2AD706}">
      <dgm:prSet/>
      <dgm:spPr/>
      <dgm:t>
        <a:bodyPr/>
        <a:lstStyle/>
        <a:p>
          <a:endParaRPr lang="en-US"/>
        </a:p>
      </dgm:t>
    </dgm:pt>
    <dgm:pt modelId="{E71CB71F-E800-4991-BE44-0CBA6A250083}" type="pres">
      <dgm:prSet presAssocID="{F234FC29-C535-46BD-BE3C-A3028253ABAA}" presName="root" presStyleCnt="0">
        <dgm:presLayoutVars>
          <dgm:dir/>
          <dgm:resizeHandles val="exact"/>
        </dgm:presLayoutVars>
      </dgm:prSet>
      <dgm:spPr/>
    </dgm:pt>
    <dgm:pt modelId="{1E1AECEA-6250-45BF-AFF2-39A25381F3CA}" type="pres">
      <dgm:prSet presAssocID="{7E4F1E69-9E37-4E21-B55E-CC20C0C68895}" presName="compNode" presStyleCnt="0"/>
      <dgm:spPr/>
    </dgm:pt>
    <dgm:pt modelId="{263BBAF0-B358-435F-9774-682534967CA3}" type="pres">
      <dgm:prSet presAssocID="{7E4F1E69-9E37-4E21-B55E-CC20C0C68895}" presName="bgRect" presStyleLbl="bgShp" presStyleIdx="0" presStyleCnt="7"/>
      <dgm:spPr/>
    </dgm:pt>
    <dgm:pt modelId="{7F63B909-7786-4743-9E59-3CEFFB0730E2}" type="pres">
      <dgm:prSet presAssocID="{7E4F1E69-9E37-4E21-B55E-CC20C0C68895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5B420C1E-6034-4DC9-92C8-2ACF4AEF3185}" type="pres">
      <dgm:prSet presAssocID="{7E4F1E69-9E37-4E21-B55E-CC20C0C68895}" presName="spaceRect" presStyleCnt="0"/>
      <dgm:spPr/>
    </dgm:pt>
    <dgm:pt modelId="{8515A601-B636-4D60-B81D-31CC3FF8C312}" type="pres">
      <dgm:prSet presAssocID="{7E4F1E69-9E37-4E21-B55E-CC20C0C68895}" presName="parTx" presStyleLbl="revTx" presStyleIdx="0" presStyleCnt="7">
        <dgm:presLayoutVars>
          <dgm:chMax val="0"/>
          <dgm:chPref val="0"/>
        </dgm:presLayoutVars>
      </dgm:prSet>
      <dgm:spPr/>
    </dgm:pt>
    <dgm:pt modelId="{CE04EF1C-215F-4B11-BD5B-05E5DB2E35DB}" type="pres">
      <dgm:prSet presAssocID="{18C1C2B1-0089-4302-A44B-85FF01FA71AB}" presName="sibTrans" presStyleCnt="0"/>
      <dgm:spPr/>
    </dgm:pt>
    <dgm:pt modelId="{D6181756-DF14-4F7D-BBDD-B630788DF2CC}" type="pres">
      <dgm:prSet presAssocID="{08E13AE5-DCA2-409B-9365-1CA44A5BE29F}" presName="compNode" presStyleCnt="0"/>
      <dgm:spPr/>
    </dgm:pt>
    <dgm:pt modelId="{A29EE5BE-8846-4943-8E31-BCED6FC64810}" type="pres">
      <dgm:prSet presAssocID="{08E13AE5-DCA2-409B-9365-1CA44A5BE29F}" presName="bgRect" presStyleLbl="bgShp" presStyleIdx="1" presStyleCnt="7"/>
      <dgm:spPr/>
    </dgm:pt>
    <dgm:pt modelId="{1CBCF42A-6BB3-4B31-94FE-9A9927DC89C6}" type="pres">
      <dgm:prSet presAssocID="{08E13AE5-DCA2-409B-9365-1CA44A5BE29F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44769C62-C41A-47D1-9391-DD2A4E73CC71}" type="pres">
      <dgm:prSet presAssocID="{08E13AE5-DCA2-409B-9365-1CA44A5BE29F}" presName="spaceRect" presStyleCnt="0"/>
      <dgm:spPr/>
    </dgm:pt>
    <dgm:pt modelId="{A3932A47-01DF-4025-90E9-6541737D6A35}" type="pres">
      <dgm:prSet presAssocID="{08E13AE5-DCA2-409B-9365-1CA44A5BE29F}" presName="parTx" presStyleLbl="revTx" presStyleIdx="1" presStyleCnt="7">
        <dgm:presLayoutVars>
          <dgm:chMax val="0"/>
          <dgm:chPref val="0"/>
        </dgm:presLayoutVars>
      </dgm:prSet>
      <dgm:spPr/>
    </dgm:pt>
    <dgm:pt modelId="{E1CFACE8-FB4E-455B-BCD8-69B44EDF6C37}" type="pres">
      <dgm:prSet presAssocID="{5C08CCD8-3128-437B-8101-415A50C65534}" presName="sibTrans" presStyleCnt="0"/>
      <dgm:spPr/>
    </dgm:pt>
    <dgm:pt modelId="{FB7A8E8B-2043-403C-98A6-660CC3AF8AAD}" type="pres">
      <dgm:prSet presAssocID="{FC48AB9F-F2F7-472E-BDAD-A4B2C164D1D4}" presName="compNode" presStyleCnt="0"/>
      <dgm:spPr/>
    </dgm:pt>
    <dgm:pt modelId="{2041F294-570A-470F-AE9A-5295D9FE763A}" type="pres">
      <dgm:prSet presAssocID="{FC48AB9F-F2F7-472E-BDAD-A4B2C164D1D4}" presName="bgRect" presStyleLbl="bgShp" presStyleIdx="2" presStyleCnt="7"/>
      <dgm:spPr/>
    </dgm:pt>
    <dgm:pt modelId="{CDFC9480-55B5-471D-906D-7B46DE31C03B}" type="pres">
      <dgm:prSet presAssocID="{FC48AB9F-F2F7-472E-BDAD-A4B2C164D1D4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urkey"/>
        </a:ext>
      </dgm:extLst>
    </dgm:pt>
    <dgm:pt modelId="{2992420D-A08C-4E58-BE15-D811B23FD366}" type="pres">
      <dgm:prSet presAssocID="{FC48AB9F-F2F7-472E-BDAD-A4B2C164D1D4}" presName="spaceRect" presStyleCnt="0"/>
      <dgm:spPr/>
    </dgm:pt>
    <dgm:pt modelId="{3651AAC4-52B7-4406-AE3B-4F5F29E763C3}" type="pres">
      <dgm:prSet presAssocID="{FC48AB9F-F2F7-472E-BDAD-A4B2C164D1D4}" presName="parTx" presStyleLbl="revTx" presStyleIdx="2" presStyleCnt="7">
        <dgm:presLayoutVars>
          <dgm:chMax val="0"/>
          <dgm:chPref val="0"/>
        </dgm:presLayoutVars>
      </dgm:prSet>
      <dgm:spPr/>
    </dgm:pt>
    <dgm:pt modelId="{1A40E710-51AB-42A4-A5F5-B6F292C5164A}" type="pres">
      <dgm:prSet presAssocID="{FE1A6169-0588-4078-8ED5-3050887E064B}" presName="sibTrans" presStyleCnt="0"/>
      <dgm:spPr/>
    </dgm:pt>
    <dgm:pt modelId="{CB8197C4-92E3-412C-9BE5-D4DA1F2C2139}" type="pres">
      <dgm:prSet presAssocID="{A1BDC482-3565-4F99-B20E-ECAD6B47B6D7}" presName="compNode" presStyleCnt="0"/>
      <dgm:spPr/>
    </dgm:pt>
    <dgm:pt modelId="{8AE5E8A5-9BF8-4797-A716-08DB390B248C}" type="pres">
      <dgm:prSet presAssocID="{A1BDC482-3565-4F99-B20E-ECAD6B47B6D7}" presName="bgRect" presStyleLbl="bgShp" presStyleIdx="3" presStyleCnt="7"/>
      <dgm:spPr/>
    </dgm:pt>
    <dgm:pt modelId="{FF47F6A9-01BF-401F-87DE-D2C4C9D054D7}" type="pres">
      <dgm:prSet presAssocID="{A1BDC482-3565-4F99-B20E-ECAD6B47B6D7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1C637758-F2D0-43CA-AFBB-A913E4F45D76}" type="pres">
      <dgm:prSet presAssocID="{A1BDC482-3565-4F99-B20E-ECAD6B47B6D7}" presName="spaceRect" presStyleCnt="0"/>
      <dgm:spPr/>
    </dgm:pt>
    <dgm:pt modelId="{58D3DCE9-EE45-43E9-8A2A-68167EA0A1B1}" type="pres">
      <dgm:prSet presAssocID="{A1BDC482-3565-4F99-B20E-ECAD6B47B6D7}" presName="parTx" presStyleLbl="revTx" presStyleIdx="3" presStyleCnt="7">
        <dgm:presLayoutVars>
          <dgm:chMax val="0"/>
          <dgm:chPref val="0"/>
        </dgm:presLayoutVars>
      </dgm:prSet>
      <dgm:spPr/>
    </dgm:pt>
    <dgm:pt modelId="{4D9CD62A-C7D6-47FC-A17F-5FE7378AF47E}" type="pres">
      <dgm:prSet presAssocID="{0EF3C5C9-DB3A-4C20-A17B-85609793FF4E}" presName="sibTrans" presStyleCnt="0"/>
      <dgm:spPr/>
    </dgm:pt>
    <dgm:pt modelId="{8F83F3F6-CE59-4B61-BFAE-0E24E4007FFF}" type="pres">
      <dgm:prSet presAssocID="{340124EB-A5BC-4E81-A4CF-47E70B9DAA07}" presName="compNode" presStyleCnt="0"/>
      <dgm:spPr/>
    </dgm:pt>
    <dgm:pt modelId="{C48C0805-A1E8-4B3D-9F68-56C3462592A9}" type="pres">
      <dgm:prSet presAssocID="{340124EB-A5BC-4E81-A4CF-47E70B9DAA07}" presName="bgRect" presStyleLbl="bgShp" presStyleIdx="4" presStyleCnt="7"/>
      <dgm:spPr/>
    </dgm:pt>
    <dgm:pt modelId="{49E0C5FE-A70D-4142-A35F-DB10D24453B9}" type="pres">
      <dgm:prSet presAssocID="{340124EB-A5BC-4E81-A4CF-47E70B9DAA07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manShrugging"/>
        </a:ext>
      </dgm:extLst>
    </dgm:pt>
    <dgm:pt modelId="{A615EE0C-559B-4599-B489-3AAE5CAD2980}" type="pres">
      <dgm:prSet presAssocID="{340124EB-A5BC-4E81-A4CF-47E70B9DAA07}" presName="spaceRect" presStyleCnt="0"/>
      <dgm:spPr/>
    </dgm:pt>
    <dgm:pt modelId="{B77003A2-564B-46DD-A2FD-465CB3E20B76}" type="pres">
      <dgm:prSet presAssocID="{340124EB-A5BC-4E81-A4CF-47E70B9DAA07}" presName="parTx" presStyleLbl="revTx" presStyleIdx="4" presStyleCnt="7">
        <dgm:presLayoutVars>
          <dgm:chMax val="0"/>
          <dgm:chPref val="0"/>
        </dgm:presLayoutVars>
      </dgm:prSet>
      <dgm:spPr/>
    </dgm:pt>
    <dgm:pt modelId="{A9A7FE45-53CC-4C95-831F-6577A87670F6}" type="pres">
      <dgm:prSet presAssocID="{9C55B526-2B2E-41B2-AFBD-186EB011A017}" presName="sibTrans" presStyleCnt="0"/>
      <dgm:spPr/>
    </dgm:pt>
    <dgm:pt modelId="{C4E0637E-286A-40D1-900A-28C7705CABD9}" type="pres">
      <dgm:prSet presAssocID="{CD0D8226-A6C8-4A28-AB7B-D1B114EF016E}" presName="compNode" presStyleCnt="0"/>
      <dgm:spPr/>
    </dgm:pt>
    <dgm:pt modelId="{29AFECBD-E238-4E02-AB98-28E67ACD2F82}" type="pres">
      <dgm:prSet presAssocID="{CD0D8226-A6C8-4A28-AB7B-D1B114EF016E}" presName="bgRect" presStyleLbl="bgShp" presStyleIdx="5" presStyleCnt="7"/>
      <dgm:spPr/>
    </dgm:pt>
    <dgm:pt modelId="{39830AAB-39C5-46FF-A575-802977881B80}" type="pres">
      <dgm:prSet presAssocID="{CD0D8226-A6C8-4A28-AB7B-D1B114EF016E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terpillar"/>
        </a:ext>
      </dgm:extLst>
    </dgm:pt>
    <dgm:pt modelId="{372D4276-ACC7-490B-8B83-B6500E36FCF3}" type="pres">
      <dgm:prSet presAssocID="{CD0D8226-A6C8-4A28-AB7B-D1B114EF016E}" presName="spaceRect" presStyleCnt="0"/>
      <dgm:spPr/>
    </dgm:pt>
    <dgm:pt modelId="{9494B2E4-3371-4497-835D-92644F3B194F}" type="pres">
      <dgm:prSet presAssocID="{CD0D8226-A6C8-4A28-AB7B-D1B114EF016E}" presName="parTx" presStyleLbl="revTx" presStyleIdx="5" presStyleCnt="7">
        <dgm:presLayoutVars>
          <dgm:chMax val="0"/>
          <dgm:chPref val="0"/>
        </dgm:presLayoutVars>
      </dgm:prSet>
      <dgm:spPr/>
    </dgm:pt>
    <dgm:pt modelId="{54346078-3732-41C3-8CAB-59D9926A7298}" type="pres">
      <dgm:prSet presAssocID="{CCB8541A-AE8C-4F94-BB1C-786A8F095375}" presName="sibTrans" presStyleCnt="0"/>
      <dgm:spPr/>
    </dgm:pt>
    <dgm:pt modelId="{9D6D9D4A-5ED0-4AFE-BBD9-870B7BD23F8D}" type="pres">
      <dgm:prSet presAssocID="{7533BA41-C7C4-4377-B97D-ECF067897B2E}" presName="compNode" presStyleCnt="0"/>
      <dgm:spPr/>
    </dgm:pt>
    <dgm:pt modelId="{0769C369-3274-4F6E-B6BA-DB1658A05EDB}" type="pres">
      <dgm:prSet presAssocID="{7533BA41-C7C4-4377-B97D-ECF067897B2E}" presName="bgRect" presStyleLbl="bgShp" presStyleIdx="6" presStyleCnt="7" custScaleY="187803"/>
      <dgm:spPr/>
    </dgm:pt>
    <dgm:pt modelId="{235EA74A-589B-4148-905E-008F738CE237}" type="pres">
      <dgm:prSet presAssocID="{7533BA41-C7C4-4377-B97D-ECF067897B2E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A856CC5C-11F8-4C15-BE2E-7C8A198CE684}" type="pres">
      <dgm:prSet presAssocID="{7533BA41-C7C4-4377-B97D-ECF067897B2E}" presName="spaceRect" presStyleCnt="0"/>
      <dgm:spPr/>
    </dgm:pt>
    <dgm:pt modelId="{B2E251F5-332B-43AA-8869-D625C5C27270}" type="pres">
      <dgm:prSet presAssocID="{7533BA41-C7C4-4377-B97D-ECF067897B2E}" presName="parTx" presStyleLbl="revTx" presStyleIdx="6" presStyleCnt="7" custScaleY="212674">
        <dgm:presLayoutVars>
          <dgm:chMax val="0"/>
          <dgm:chPref val="0"/>
        </dgm:presLayoutVars>
      </dgm:prSet>
      <dgm:spPr/>
    </dgm:pt>
  </dgm:ptLst>
  <dgm:cxnLst>
    <dgm:cxn modelId="{D89DA805-265D-4024-9ADD-C24D47BBBD9F}" type="presOf" srcId="{08E13AE5-DCA2-409B-9365-1CA44A5BE29F}" destId="{A3932A47-01DF-4025-90E9-6541737D6A35}" srcOrd="0" destOrd="0" presId="urn:microsoft.com/office/officeart/2018/2/layout/IconVerticalSolidList"/>
    <dgm:cxn modelId="{E17AE41F-2788-44C4-90B0-DD3EBE4065CB}" type="presOf" srcId="{7533BA41-C7C4-4377-B97D-ECF067897B2E}" destId="{B2E251F5-332B-43AA-8869-D625C5C27270}" srcOrd="0" destOrd="0" presId="urn:microsoft.com/office/officeart/2018/2/layout/IconVerticalSolidList"/>
    <dgm:cxn modelId="{4FE09B20-99C8-4E4F-A4B9-F95D9DBD2F18}" type="presOf" srcId="{340124EB-A5BC-4E81-A4CF-47E70B9DAA07}" destId="{B77003A2-564B-46DD-A2FD-465CB3E20B76}" srcOrd="0" destOrd="0" presId="urn:microsoft.com/office/officeart/2018/2/layout/IconVerticalSolidList"/>
    <dgm:cxn modelId="{3A9CBD39-CFDB-4E97-82B8-EAF0F38C8919}" type="presOf" srcId="{7E4F1E69-9E37-4E21-B55E-CC20C0C68895}" destId="{8515A601-B636-4D60-B81D-31CC3FF8C312}" srcOrd="0" destOrd="0" presId="urn:microsoft.com/office/officeart/2018/2/layout/IconVerticalSolidList"/>
    <dgm:cxn modelId="{A8F6AC41-B8CC-4CAA-91BB-BF8FB37189CB}" srcId="{F234FC29-C535-46BD-BE3C-A3028253ABAA}" destId="{FC48AB9F-F2F7-472E-BDAD-A4B2C164D1D4}" srcOrd="2" destOrd="0" parTransId="{D19EE694-1FC7-4945-B86D-437A7DE6B9C5}" sibTransId="{FE1A6169-0588-4078-8ED5-3050887E064B}"/>
    <dgm:cxn modelId="{43CAB861-F8FE-4C32-83A1-A2A75C567040}" srcId="{F234FC29-C535-46BD-BE3C-A3028253ABAA}" destId="{08E13AE5-DCA2-409B-9365-1CA44A5BE29F}" srcOrd="1" destOrd="0" parTransId="{8BD03E6F-1347-4F79-B272-7F71D9C39519}" sibTransId="{5C08CCD8-3128-437B-8101-415A50C65534}"/>
    <dgm:cxn modelId="{63272162-A453-42FB-9E71-7E20AE2AD706}" srcId="{F234FC29-C535-46BD-BE3C-A3028253ABAA}" destId="{7533BA41-C7C4-4377-B97D-ECF067897B2E}" srcOrd="6" destOrd="0" parTransId="{418BB58F-302B-4F81-B37F-C1D2697934F8}" sibTransId="{CEF8A819-907A-4BCE-892B-A08F5A449BC6}"/>
    <dgm:cxn modelId="{614AEE43-266F-4BFE-BE05-83437D8875F0}" srcId="{F234FC29-C535-46BD-BE3C-A3028253ABAA}" destId="{A1BDC482-3565-4F99-B20E-ECAD6B47B6D7}" srcOrd="3" destOrd="0" parTransId="{511EB858-123B-4936-B788-9FFA47BCA720}" sibTransId="{0EF3C5C9-DB3A-4C20-A17B-85609793FF4E}"/>
    <dgm:cxn modelId="{8BA47D44-C843-453C-ADF8-BE309BDEF43F}" srcId="{F234FC29-C535-46BD-BE3C-A3028253ABAA}" destId="{CD0D8226-A6C8-4A28-AB7B-D1B114EF016E}" srcOrd="5" destOrd="0" parTransId="{716C9223-3DF0-40BF-8598-F2A604653CC5}" sibTransId="{CCB8541A-AE8C-4F94-BB1C-786A8F095375}"/>
    <dgm:cxn modelId="{195FDE74-D4B1-42FE-AB7A-8895E54006C6}" type="presOf" srcId="{FC48AB9F-F2F7-472E-BDAD-A4B2C164D1D4}" destId="{3651AAC4-52B7-4406-AE3B-4F5F29E763C3}" srcOrd="0" destOrd="0" presId="urn:microsoft.com/office/officeart/2018/2/layout/IconVerticalSolidList"/>
    <dgm:cxn modelId="{71EC8490-22B9-47FF-AFC0-CB608E82AD69}" type="presOf" srcId="{A1BDC482-3565-4F99-B20E-ECAD6B47B6D7}" destId="{58D3DCE9-EE45-43E9-8A2A-68167EA0A1B1}" srcOrd="0" destOrd="0" presId="urn:microsoft.com/office/officeart/2018/2/layout/IconVerticalSolidList"/>
    <dgm:cxn modelId="{A315F1B2-9786-4749-A333-8C06293F299F}" type="presOf" srcId="{F234FC29-C535-46BD-BE3C-A3028253ABAA}" destId="{E71CB71F-E800-4991-BE44-0CBA6A250083}" srcOrd="0" destOrd="0" presId="urn:microsoft.com/office/officeart/2018/2/layout/IconVerticalSolidList"/>
    <dgm:cxn modelId="{4BD33BC8-B0B2-4755-9E3D-7AE68B741114}" srcId="{F234FC29-C535-46BD-BE3C-A3028253ABAA}" destId="{340124EB-A5BC-4E81-A4CF-47E70B9DAA07}" srcOrd="4" destOrd="0" parTransId="{AF54A5D3-1D33-4B49-8E1F-770C5B04CBDB}" sibTransId="{9C55B526-2B2E-41B2-AFBD-186EB011A017}"/>
    <dgm:cxn modelId="{4D8BF3ED-BE0A-495E-8DE6-0B9143B0C97F}" srcId="{F234FC29-C535-46BD-BE3C-A3028253ABAA}" destId="{7E4F1E69-9E37-4E21-B55E-CC20C0C68895}" srcOrd="0" destOrd="0" parTransId="{6AB10655-9BAC-4D36-AFF1-177BDDA7C2B2}" sibTransId="{18C1C2B1-0089-4302-A44B-85FF01FA71AB}"/>
    <dgm:cxn modelId="{06B832FE-1FCE-4280-889A-318509835489}" type="presOf" srcId="{CD0D8226-A6C8-4A28-AB7B-D1B114EF016E}" destId="{9494B2E4-3371-4497-835D-92644F3B194F}" srcOrd="0" destOrd="0" presId="urn:microsoft.com/office/officeart/2018/2/layout/IconVerticalSolidList"/>
    <dgm:cxn modelId="{808BE974-F2C2-4FE6-BB83-949A75EBE610}" type="presParOf" srcId="{E71CB71F-E800-4991-BE44-0CBA6A250083}" destId="{1E1AECEA-6250-45BF-AFF2-39A25381F3CA}" srcOrd="0" destOrd="0" presId="urn:microsoft.com/office/officeart/2018/2/layout/IconVerticalSolidList"/>
    <dgm:cxn modelId="{3004856C-E218-4DB4-B974-9BD40B46EE1B}" type="presParOf" srcId="{1E1AECEA-6250-45BF-AFF2-39A25381F3CA}" destId="{263BBAF0-B358-435F-9774-682534967CA3}" srcOrd="0" destOrd="0" presId="urn:microsoft.com/office/officeart/2018/2/layout/IconVerticalSolidList"/>
    <dgm:cxn modelId="{CF1C137B-FCA3-449C-9B09-E783F212137A}" type="presParOf" srcId="{1E1AECEA-6250-45BF-AFF2-39A25381F3CA}" destId="{7F63B909-7786-4743-9E59-3CEFFB0730E2}" srcOrd="1" destOrd="0" presId="urn:microsoft.com/office/officeart/2018/2/layout/IconVerticalSolidList"/>
    <dgm:cxn modelId="{2E0A1E32-EF5B-4F2B-88F7-0D3A3A90224A}" type="presParOf" srcId="{1E1AECEA-6250-45BF-AFF2-39A25381F3CA}" destId="{5B420C1E-6034-4DC9-92C8-2ACF4AEF3185}" srcOrd="2" destOrd="0" presId="urn:microsoft.com/office/officeart/2018/2/layout/IconVerticalSolidList"/>
    <dgm:cxn modelId="{1E8CA1A5-337A-49FB-8F3A-6CEA6E78C6FC}" type="presParOf" srcId="{1E1AECEA-6250-45BF-AFF2-39A25381F3CA}" destId="{8515A601-B636-4D60-B81D-31CC3FF8C312}" srcOrd="3" destOrd="0" presId="urn:microsoft.com/office/officeart/2018/2/layout/IconVerticalSolidList"/>
    <dgm:cxn modelId="{28E1E407-38FD-4E66-BF58-CE1883F87200}" type="presParOf" srcId="{E71CB71F-E800-4991-BE44-0CBA6A250083}" destId="{CE04EF1C-215F-4B11-BD5B-05E5DB2E35DB}" srcOrd="1" destOrd="0" presId="urn:microsoft.com/office/officeart/2018/2/layout/IconVerticalSolidList"/>
    <dgm:cxn modelId="{7DF4C636-357D-4C0F-A269-EE64106741BF}" type="presParOf" srcId="{E71CB71F-E800-4991-BE44-0CBA6A250083}" destId="{D6181756-DF14-4F7D-BBDD-B630788DF2CC}" srcOrd="2" destOrd="0" presId="urn:microsoft.com/office/officeart/2018/2/layout/IconVerticalSolidList"/>
    <dgm:cxn modelId="{6CFFE6F8-5FE2-438A-AD32-B94987E710A8}" type="presParOf" srcId="{D6181756-DF14-4F7D-BBDD-B630788DF2CC}" destId="{A29EE5BE-8846-4943-8E31-BCED6FC64810}" srcOrd="0" destOrd="0" presId="urn:microsoft.com/office/officeart/2018/2/layout/IconVerticalSolidList"/>
    <dgm:cxn modelId="{F5E17C8A-5A35-4C6B-B629-81BC21371F43}" type="presParOf" srcId="{D6181756-DF14-4F7D-BBDD-B630788DF2CC}" destId="{1CBCF42A-6BB3-4B31-94FE-9A9927DC89C6}" srcOrd="1" destOrd="0" presId="urn:microsoft.com/office/officeart/2018/2/layout/IconVerticalSolidList"/>
    <dgm:cxn modelId="{6C81BD11-EB60-4A47-970A-58FEB5C38713}" type="presParOf" srcId="{D6181756-DF14-4F7D-BBDD-B630788DF2CC}" destId="{44769C62-C41A-47D1-9391-DD2A4E73CC71}" srcOrd="2" destOrd="0" presId="urn:microsoft.com/office/officeart/2018/2/layout/IconVerticalSolidList"/>
    <dgm:cxn modelId="{150A3ABC-5894-4446-89F7-322FAAB0CFE8}" type="presParOf" srcId="{D6181756-DF14-4F7D-BBDD-B630788DF2CC}" destId="{A3932A47-01DF-4025-90E9-6541737D6A35}" srcOrd="3" destOrd="0" presId="urn:microsoft.com/office/officeart/2018/2/layout/IconVerticalSolidList"/>
    <dgm:cxn modelId="{89721DFC-3657-4727-BDBE-FA103B1F0BF8}" type="presParOf" srcId="{E71CB71F-E800-4991-BE44-0CBA6A250083}" destId="{E1CFACE8-FB4E-455B-BCD8-69B44EDF6C37}" srcOrd="3" destOrd="0" presId="urn:microsoft.com/office/officeart/2018/2/layout/IconVerticalSolidList"/>
    <dgm:cxn modelId="{59C4B3E3-D86D-4F1C-AF0B-4F9F234344D6}" type="presParOf" srcId="{E71CB71F-E800-4991-BE44-0CBA6A250083}" destId="{FB7A8E8B-2043-403C-98A6-660CC3AF8AAD}" srcOrd="4" destOrd="0" presId="urn:microsoft.com/office/officeart/2018/2/layout/IconVerticalSolidList"/>
    <dgm:cxn modelId="{483CA1A9-458E-44EC-9092-D36BD68D036D}" type="presParOf" srcId="{FB7A8E8B-2043-403C-98A6-660CC3AF8AAD}" destId="{2041F294-570A-470F-AE9A-5295D9FE763A}" srcOrd="0" destOrd="0" presId="urn:microsoft.com/office/officeart/2018/2/layout/IconVerticalSolidList"/>
    <dgm:cxn modelId="{A76A06CE-ECED-44FA-95D6-81B9F0602389}" type="presParOf" srcId="{FB7A8E8B-2043-403C-98A6-660CC3AF8AAD}" destId="{CDFC9480-55B5-471D-906D-7B46DE31C03B}" srcOrd="1" destOrd="0" presId="urn:microsoft.com/office/officeart/2018/2/layout/IconVerticalSolidList"/>
    <dgm:cxn modelId="{7B18E22A-E0D8-4E94-B2D5-0E17131931F4}" type="presParOf" srcId="{FB7A8E8B-2043-403C-98A6-660CC3AF8AAD}" destId="{2992420D-A08C-4E58-BE15-D811B23FD366}" srcOrd="2" destOrd="0" presId="urn:microsoft.com/office/officeart/2018/2/layout/IconVerticalSolidList"/>
    <dgm:cxn modelId="{99D53E98-B912-44CA-ABE3-0ED88FC927A2}" type="presParOf" srcId="{FB7A8E8B-2043-403C-98A6-660CC3AF8AAD}" destId="{3651AAC4-52B7-4406-AE3B-4F5F29E763C3}" srcOrd="3" destOrd="0" presId="urn:microsoft.com/office/officeart/2018/2/layout/IconVerticalSolidList"/>
    <dgm:cxn modelId="{51AD95DE-F6F2-421F-97E0-CA6534BEF737}" type="presParOf" srcId="{E71CB71F-E800-4991-BE44-0CBA6A250083}" destId="{1A40E710-51AB-42A4-A5F5-B6F292C5164A}" srcOrd="5" destOrd="0" presId="urn:microsoft.com/office/officeart/2018/2/layout/IconVerticalSolidList"/>
    <dgm:cxn modelId="{D5422DB9-60CA-4078-91BD-4200E39EDBB5}" type="presParOf" srcId="{E71CB71F-E800-4991-BE44-0CBA6A250083}" destId="{CB8197C4-92E3-412C-9BE5-D4DA1F2C2139}" srcOrd="6" destOrd="0" presId="urn:microsoft.com/office/officeart/2018/2/layout/IconVerticalSolidList"/>
    <dgm:cxn modelId="{AEF43FF5-2156-48FD-BE28-A18D43D90137}" type="presParOf" srcId="{CB8197C4-92E3-412C-9BE5-D4DA1F2C2139}" destId="{8AE5E8A5-9BF8-4797-A716-08DB390B248C}" srcOrd="0" destOrd="0" presId="urn:microsoft.com/office/officeart/2018/2/layout/IconVerticalSolidList"/>
    <dgm:cxn modelId="{19A121F5-91BC-4D5B-B393-B0ABBF0956D6}" type="presParOf" srcId="{CB8197C4-92E3-412C-9BE5-D4DA1F2C2139}" destId="{FF47F6A9-01BF-401F-87DE-D2C4C9D054D7}" srcOrd="1" destOrd="0" presId="urn:microsoft.com/office/officeart/2018/2/layout/IconVerticalSolidList"/>
    <dgm:cxn modelId="{3C26623D-FC73-4F47-AEA2-D2C4EEAA6FBC}" type="presParOf" srcId="{CB8197C4-92E3-412C-9BE5-D4DA1F2C2139}" destId="{1C637758-F2D0-43CA-AFBB-A913E4F45D76}" srcOrd="2" destOrd="0" presId="urn:microsoft.com/office/officeart/2018/2/layout/IconVerticalSolidList"/>
    <dgm:cxn modelId="{ECF249CE-C3C5-4B20-95E0-140F442F1C0B}" type="presParOf" srcId="{CB8197C4-92E3-412C-9BE5-D4DA1F2C2139}" destId="{58D3DCE9-EE45-43E9-8A2A-68167EA0A1B1}" srcOrd="3" destOrd="0" presId="urn:microsoft.com/office/officeart/2018/2/layout/IconVerticalSolidList"/>
    <dgm:cxn modelId="{2A0318F2-6E88-4BF9-A3A6-8CAC72A98B47}" type="presParOf" srcId="{E71CB71F-E800-4991-BE44-0CBA6A250083}" destId="{4D9CD62A-C7D6-47FC-A17F-5FE7378AF47E}" srcOrd="7" destOrd="0" presId="urn:microsoft.com/office/officeart/2018/2/layout/IconVerticalSolidList"/>
    <dgm:cxn modelId="{2F7E3034-DAEA-429F-A08F-8B22B568BB35}" type="presParOf" srcId="{E71CB71F-E800-4991-BE44-0CBA6A250083}" destId="{8F83F3F6-CE59-4B61-BFAE-0E24E4007FFF}" srcOrd="8" destOrd="0" presId="urn:microsoft.com/office/officeart/2018/2/layout/IconVerticalSolidList"/>
    <dgm:cxn modelId="{A11ED59C-7753-49CD-B4F4-86264F44B200}" type="presParOf" srcId="{8F83F3F6-CE59-4B61-BFAE-0E24E4007FFF}" destId="{C48C0805-A1E8-4B3D-9F68-56C3462592A9}" srcOrd="0" destOrd="0" presId="urn:microsoft.com/office/officeart/2018/2/layout/IconVerticalSolidList"/>
    <dgm:cxn modelId="{59B7E0A4-33B8-4889-8012-0136B124BDE1}" type="presParOf" srcId="{8F83F3F6-CE59-4B61-BFAE-0E24E4007FFF}" destId="{49E0C5FE-A70D-4142-A35F-DB10D24453B9}" srcOrd="1" destOrd="0" presId="urn:microsoft.com/office/officeart/2018/2/layout/IconVerticalSolidList"/>
    <dgm:cxn modelId="{EF103BF3-5799-46FC-A8FD-962E671A3766}" type="presParOf" srcId="{8F83F3F6-CE59-4B61-BFAE-0E24E4007FFF}" destId="{A615EE0C-559B-4599-B489-3AAE5CAD2980}" srcOrd="2" destOrd="0" presId="urn:microsoft.com/office/officeart/2018/2/layout/IconVerticalSolidList"/>
    <dgm:cxn modelId="{29142165-4770-4409-B657-74943EEA571A}" type="presParOf" srcId="{8F83F3F6-CE59-4B61-BFAE-0E24E4007FFF}" destId="{B77003A2-564B-46DD-A2FD-465CB3E20B76}" srcOrd="3" destOrd="0" presId="urn:microsoft.com/office/officeart/2018/2/layout/IconVerticalSolidList"/>
    <dgm:cxn modelId="{8504DF33-FCA1-4A2D-A260-2BE86DE67960}" type="presParOf" srcId="{E71CB71F-E800-4991-BE44-0CBA6A250083}" destId="{A9A7FE45-53CC-4C95-831F-6577A87670F6}" srcOrd="9" destOrd="0" presId="urn:microsoft.com/office/officeart/2018/2/layout/IconVerticalSolidList"/>
    <dgm:cxn modelId="{AACE8FAE-5A8D-4505-B3F2-57E3D4AFD41C}" type="presParOf" srcId="{E71CB71F-E800-4991-BE44-0CBA6A250083}" destId="{C4E0637E-286A-40D1-900A-28C7705CABD9}" srcOrd="10" destOrd="0" presId="urn:microsoft.com/office/officeart/2018/2/layout/IconVerticalSolidList"/>
    <dgm:cxn modelId="{A8562FED-7723-429A-B6FF-AF76D1792C50}" type="presParOf" srcId="{C4E0637E-286A-40D1-900A-28C7705CABD9}" destId="{29AFECBD-E238-4E02-AB98-28E67ACD2F82}" srcOrd="0" destOrd="0" presId="urn:microsoft.com/office/officeart/2018/2/layout/IconVerticalSolidList"/>
    <dgm:cxn modelId="{035639DB-77FE-4A9E-B244-76127707CF0F}" type="presParOf" srcId="{C4E0637E-286A-40D1-900A-28C7705CABD9}" destId="{39830AAB-39C5-46FF-A575-802977881B80}" srcOrd="1" destOrd="0" presId="urn:microsoft.com/office/officeart/2018/2/layout/IconVerticalSolidList"/>
    <dgm:cxn modelId="{E6B9594B-929D-4E26-9CAB-F1617F59AEA6}" type="presParOf" srcId="{C4E0637E-286A-40D1-900A-28C7705CABD9}" destId="{372D4276-ACC7-490B-8B83-B6500E36FCF3}" srcOrd="2" destOrd="0" presId="urn:microsoft.com/office/officeart/2018/2/layout/IconVerticalSolidList"/>
    <dgm:cxn modelId="{ED7C2F22-B357-407B-A28F-60ED89FF4E27}" type="presParOf" srcId="{C4E0637E-286A-40D1-900A-28C7705CABD9}" destId="{9494B2E4-3371-4497-835D-92644F3B194F}" srcOrd="3" destOrd="0" presId="urn:microsoft.com/office/officeart/2018/2/layout/IconVerticalSolidList"/>
    <dgm:cxn modelId="{D9697031-7BCF-4563-AABB-F9EF6336A906}" type="presParOf" srcId="{E71CB71F-E800-4991-BE44-0CBA6A250083}" destId="{54346078-3732-41C3-8CAB-59D9926A7298}" srcOrd="11" destOrd="0" presId="urn:microsoft.com/office/officeart/2018/2/layout/IconVerticalSolidList"/>
    <dgm:cxn modelId="{A2035E35-79F6-4B0C-9A7D-CC83F609AACA}" type="presParOf" srcId="{E71CB71F-E800-4991-BE44-0CBA6A250083}" destId="{9D6D9D4A-5ED0-4AFE-BBD9-870B7BD23F8D}" srcOrd="12" destOrd="0" presId="urn:microsoft.com/office/officeart/2018/2/layout/IconVerticalSolidList"/>
    <dgm:cxn modelId="{070661D5-CC85-4D77-BDEF-747EE7600AD1}" type="presParOf" srcId="{9D6D9D4A-5ED0-4AFE-BBD9-870B7BD23F8D}" destId="{0769C369-3274-4F6E-B6BA-DB1658A05EDB}" srcOrd="0" destOrd="0" presId="urn:microsoft.com/office/officeart/2018/2/layout/IconVerticalSolidList"/>
    <dgm:cxn modelId="{EA68AE02-61EC-4E9F-8BB9-6A10A91A74F4}" type="presParOf" srcId="{9D6D9D4A-5ED0-4AFE-BBD9-870B7BD23F8D}" destId="{235EA74A-589B-4148-905E-008F738CE237}" srcOrd="1" destOrd="0" presId="urn:microsoft.com/office/officeart/2018/2/layout/IconVerticalSolidList"/>
    <dgm:cxn modelId="{ADCB38C2-BF40-479A-BEAB-5A4FF8CB3FA5}" type="presParOf" srcId="{9D6D9D4A-5ED0-4AFE-BBD9-870B7BD23F8D}" destId="{A856CC5C-11F8-4C15-BE2E-7C8A198CE684}" srcOrd="2" destOrd="0" presId="urn:microsoft.com/office/officeart/2018/2/layout/IconVerticalSolidList"/>
    <dgm:cxn modelId="{E44B06AC-0D78-4E98-8960-1AE4417F227A}" type="presParOf" srcId="{9D6D9D4A-5ED0-4AFE-BBD9-870B7BD23F8D}" destId="{B2E251F5-332B-43AA-8869-D625C5C2727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BBAF0-B358-435F-9774-682534967CA3}">
      <dsp:nvSpPr>
        <dsp:cNvPr id="0" name=""/>
        <dsp:cNvSpPr/>
      </dsp:nvSpPr>
      <dsp:spPr>
        <a:xfrm>
          <a:off x="0" y="563"/>
          <a:ext cx="6513603" cy="61124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63B909-7786-4743-9E59-3CEFFB0730E2}">
      <dsp:nvSpPr>
        <dsp:cNvPr id="0" name=""/>
        <dsp:cNvSpPr/>
      </dsp:nvSpPr>
      <dsp:spPr>
        <a:xfrm>
          <a:off x="184901" y="138093"/>
          <a:ext cx="336184" cy="3361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15A601-B636-4D60-B81D-31CC3FF8C312}">
      <dsp:nvSpPr>
        <dsp:cNvPr id="0" name=""/>
        <dsp:cNvSpPr/>
      </dsp:nvSpPr>
      <dsp:spPr>
        <a:xfrm>
          <a:off x="705988" y="563"/>
          <a:ext cx="5807615" cy="611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690" tIns="64690" rIns="64690" bIns="6469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̶ sundhed, sygdom og medicin</a:t>
          </a:r>
          <a:endParaRPr lang="en-US" sz="1500" kern="1200"/>
        </a:p>
      </dsp:txBody>
      <dsp:txXfrm>
        <a:off x="705988" y="563"/>
        <a:ext cx="5807615" cy="611245"/>
      </dsp:txXfrm>
    </dsp:sp>
    <dsp:sp modelId="{A29EE5BE-8846-4943-8E31-BCED6FC64810}">
      <dsp:nvSpPr>
        <dsp:cNvPr id="0" name=""/>
        <dsp:cNvSpPr/>
      </dsp:nvSpPr>
      <dsp:spPr>
        <a:xfrm>
          <a:off x="0" y="764620"/>
          <a:ext cx="6513603" cy="6112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BCF42A-6BB3-4B31-94FE-9A9927DC89C6}">
      <dsp:nvSpPr>
        <dsp:cNvPr id="0" name=""/>
        <dsp:cNvSpPr/>
      </dsp:nvSpPr>
      <dsp:spPr>
        <a:xfrm>
          <a:off x="184901" y="902150"/>
          <a:ext cx="336184" cy="3361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932A47-01DF-4025-90E9-6541737D6A35}">
      <dsp:nvSpPr>
        <dsp:cNvPr id="0" name=""/>
        <dsp:cNvSpPr/>
      </dsp:nvSpPr>
      <dsp:spPr>
        <a:xfrm>
          <a:off x="705988" y="764620"/>
          <a:ext cx="5807615" cy="611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690" tIns="64690" rIns="64690" bIns="6469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̶ biologisk produktion ̶ bioteknologi ̶ bæredygtighed</a:t>
          </a:r>
          <a:endParaRPr lang="en-US" sz="1500" kern="1200"/>
        </a:p>
      </dsp:txBody>
      <dsp:txXfrm>
        <a:off x="705988" y="764620"/>
        <a:ext cx="5807615" cy="611245"/>
      </dsp:txXfrm>
    </dsp:sp>
    <dsp:sp modelId="{2041F294-570A-470F-AE9A-5295D9FE763A}">
      <dsp:nvSpPr>
        <dsp:cNvPr id="0" name=""/>
        <dsp:cNvSpPr/>
      </dsp:nvSpPr>
      <dsp:spPr>
        <a:xfrm>
          <a:off x="0" y="1528676"/>
          <a:ext cx="6513603" cy="61124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FC9480-55B5-471D-906D-7B46DE31C03B}">
      <dsp:nvSpPr>
        <dsp:cNvPr id="0" name=""/>
        <dsp:cNvSpPr/>
      </dsp:nvSpPr>
      <dsp:spPr>
        <a:xfrm>
          <a:off x="184901" y="1666206"/>
          <a:ext cx="336184" cy="3361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1AAC4-52B7-4406-AE3B-4F5F29E763C3}">
      <dsp:nvSpPr>
        <dsp:cNvPr id="0" name=""/>
        <dsp:cNvSpPr/>
      </dsp:nvSpPr>
      <dsp:spPr>
        <a:xfrm>
          <a:off x="705988" y="1528676"/>
          <a:ext cx="5807615" cy="611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690" tIns="64690" rIns="64690" bIns="6469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̶ miljøbeskyttelse</a:t>
          </a:r>
          <a:endParaRPr lang="en-US" sz="1500" kern="1200"/>
        </a:p>
      </dsp:txBody>
      <dsp:txXfrm>
        <a:off x="705988" y="1528676"/>
        <a:ext cx="5807615" cy="611245"/>
      </dsp:txXfrm>
    </dsp:sp>
    <dsp:sp modelId="{8AE5E8A5-9BF8-4797-A716-08DB390B248C}">
      <dsp:nvSpPr>
        <dsp:cNvPr id="0" name=""/>
        <dsp:cNvSpPr/>
      </dsp:nvSpPr>
      <dsp:spPr>
        <a:xfrm>
          <a:off x="0" y="2292733"/>
          <a:ext cx="6513603" cy="61124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7F6A9-01BF-401F-87DE-D2C4C9D054D7}">
      <dsp:nvSpPr>
        <dsp:cNvPr id="0" name=""/>
        <dsp:cNvSpPr/>
      </dsp:nvSpPr>
      <dsp:spPr>
        <a:xfrm>
          <a:off x="184901" y="2430263"/>
          <a:ext cx="336184" cy="3361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D3DCE9-EE45-43E9-8A2A-68167EA0A1B1}">
      <dsp:nvSpPr>
        <dsp:cNvPr id="0" name=""/>
        <dsp:cNvSpPr/>
      </dsp:nvSpPr>
      <dsp:spPr>
        <a:xfrm>
          <a:off x="705988" y="2292733"/>
          <a:ext cx="5807615" cy="611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690" tIns="64690" rIns="64690" bIns="6469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̶ biologiske databaser og big data</a:t>
          </a:r>
          <a:endParaRPr lang="en-US" sz="1500" kern="1200"/>
        </a:p>
      </dsp:txBody>
      <dsp:txXfrm>
        <a:off x="705988" y="2292733"/>
        <a:ext cx="5807615" cy="611245"/>
      </dsp:txXfrm>
    </dsp:sp>
    <dsp:sp modelId="{C48C0805-A1E8-4B3D-9F68-56C3462592A9}">
      <dsp:nvSpPr>
        <dsp:cNvPr id="0" name=""/>
        <dsp:cNvSpPr/>
      </dsp:nvSpPr>
      <dsp:spPr>
        <a:xfrm>
          <a:off x="0" y="3056789"/>
          <a:ext cx="6513603" cy="61124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E0C5FE-A70D-4142-A35F-DB10D24453B9}">
      <dsp:nvSpPr>
        <dsp:cNvPr id="0" name=""/>
        <dsp:cNvSpPr/>
      </dsp:nvSpPr>
      <dsp:spPr>
        <a:xfrm>
          <a:off x="184901" y="3194319"/>
          <a:ext cx="336184" cy="33618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7003A2-564B-46DD-A2FD-465CB3E20B76}">
      <dsp:nvSpPr>
        <dsp:cNvPr id="0" name=""/>
        <dsp:cNvSpPr/>
      </dsp:nvSpPr>
      <dsp:spPr>
        <a:xfrm>
          <a:off x="705988" y="3056789"/>
          <a:ext cx="5807615" cy="611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690" tIns="64690" rIns="64690" bIns="6469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̶ bioetik</a:t>
          </a:r>
          <a:endParaRPr lang="en-US" sz="1500" kern="1200"/>
        </a:p>
      </dsp:txBody>
      <dsp:txXfrm>
        <a:off x="705988" y="3056789"/>
        <a:ext cx="5807615" cy="611245"/>
      </dsp:txXfrm>
    </dsp:sp>
    <dsp:sp modelId="{29AFECBD-E238-4E02-AB98-28E67ACD2F82}">
      <dsp:nvSpPr>
        <dsp:cNvPr id="0" name=""/>
        <dsp:cNvSpPr/>
      </dsp:nvSpPr>
      <dsp:spPr>
        <a:xfrm>
          <a:off x="0" y="3820846"/>
          <a:ext cx="6513603" cy="61124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30AAB-39C5-46FF-A575-802977881B80}">
      <dsp:nvSpPr>
        <dsp:cNvPr id="0" name=""/>
        <dsp:cNvSpPr/>
      </dsp:nvSpPr>
      <dsp:spPr>
        <a:xfrm>
          <a:off x="184901" y="3958376"/>
          <a:ext cx="336184" cy="33618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94B2E4-3371-4497-835D-92644F3B194F}">
      <dsp:nvSpPr>
        <dsp:cNvPr id="0" name=""/>
        <dsp:cNvSpPr/>
      </dsp:nvSpPr>
      <dsp:spPr>
        <a:xfrm>
          <a:off x="705988" y="3820846"/>
          <a:ext cx="5807615" cy="611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690" tIns="64690" rIns="64690" bIns="6469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̶ biologi som videnskabsfag. </a:t>
          </a:r>
          <a:endParaRPr lang="en-US" sz="1500" kern="1200"/>
        </a:p>
      </dsp:txBody>
      <dsp:txXfrm>
        <a:off x="705988" y="3820846"/>
        <a:ext cx="5807615" cy="611245"/>
      </dsp:txXfrm>
    </dsp:sp>
    <dsp:sp modelId="{0769C369-3274-4F6E-B6BA-DB1658A05EDB}">
      <dsp:nvSpPr>
        <dsp:cNvPr id="0" name=""/>
        <dsp:cNvSpPr/>
      </dsp:nvSpPr>
      <dsp:spPr>
        <a:xfrm>
          <a:off x="0" y="4660914"/>
          <a:ext cx="6513603" cy="11479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5EA74A-589B-4148-905E-008F738CE237}">
      <dsp:nvSpPr>
        <dsp:cNvPr id="0" name=""/>
        <dsp:cNvSpPr/>
      </dsp:nvSpPr>
      <dsp:spPr>
        <a:xfrm>
          <a:off x="184901" y="5066789"/>
          <a:ext cx="336184" cy="336184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E251F5-332B-43AA-8869-D625C5C27270}">
      <dsp:nvSpPr>
        <dsp:cNvPr id="0" name=""/>
        <dsp:cNvSpPr/>
      </dsp:nvSpPr>
      <dsp:spPr>
        <a:xfrm>
          <a:off x="705988" y="4584902"/>
          <a:ext cx="5807615" cy="1299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690" tIns="64690" rIns="64690" bIns="6469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 dirty="0"/>
            <a:t>Der skal indgå aktuelle eksempler med relation til elevernes hverdag, den aktuelle debat og med lokale og globale perspektiver. Dele af det supplerende stof vælges i samarbejde med eleverne. Der skal indgå materiale på </a:t>
          </a:r>
          <a:r>
            <a:rPr lang="da-DK" sz="1500" kern="1200" dirty="0">
              <a:solidFill>
                <a:schemeClr val="accent2"/>
              </a:solidFill>
            </a:rPr>
            <a:t>engelsk</a:t>
          </a:r>
          <a:r>
            <a:rPr lang="da-DK" sz="1500" kern="1200" dirty="0"/>
            <a:t> samt, når det er muligt, på </a:t>
          </a:r>
          <a:r>
            <a:rPr lang="da-DK" sz="1500" kern="1200" dirty="0">
              <a:solidFill>
                <a:schemeClr val="accent2"/>
              </a:solidFill>
            </a:rPr>
            <a:t>andre fremmedsprog</a:t>
          </a:r>
          <a:r>
            <a:rPr lang="da-DK" sz="1500" kern="1200" dirty="0"/>
            <a:t>.</a:t>
          </a:r>
          <a:endParaRPr lang="en-US" sz="1500" kern="1200" dirty="0"/>
        </a:p>
      </dsp:txBody>
      <dsp:txXfrm>
        <a:off x="705988" y="4584902"/>
        <a:ext cx="5807615" cy="1299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344A8-52A8-42CE-B90B-39B5DCD4D4D0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6C98D-4CFE-44C1-AD8C-2F75B55658A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8052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4BEAB-7138-4C8D-BB18-4860968248E2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6410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3A6C85-2D0E-45EE-AF8D-4FA5F4864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42A72E9-8238-4E77-AB02-4CFD67185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CC951BF-0E82-4B02-8BE5-50A56CA6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4B74CB2-4F2C-423A-8017-DE01F322D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81F41DD-54AB-4699-B000-56B8F2727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5154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ABA2D4-801F-46A2-BBD4-24B42C019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5073891-E3E3-4683-BF32-6CA272E40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0109CCC-1919-49A7-A409-1D8BFAF47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7E5694-DE79-4E48-929C-1A6F5A1A3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A3729BF-ADCA-40B4-BCAB-343A052EC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34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410DC10-5AD9-4C99-9B73-78B4F5FD7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CAC0E27-6116-446F-9DCE-B26D25E78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0E29BCB-32C7-451D-9C09-E30258B10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94E983B-81E9-4BB0-9A91-F7FBF67BD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29C8E74-9F41-44CE-8F2F-EDF545D29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135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87D16A-403E-402E-9E3A-A5D535309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C2D903-8CF5-4C62-93B8-5CA082DC8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11C3185-C97F-484A-9055-E78E9C1FE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2255AA6-401B-4354-878A-65FAE368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DF0111A-C556-4364-B8BD-0445D72B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330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A039B-D76E-479C-B83C-2F1346B58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258FC6F-610C-4839-887A-406E14412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000A14A-D9B9-4F45-A962-D1904B6D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419ACC0-00B7-4835-90CC-3F3FF55EE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FECE48-7921-4334-AA56-6A5A101D9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710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1652AD-A2CF-4986-89FB-7DBA33708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C67C2FC-B71C-447C-8A40-AE6037F64E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F82A323-4C8C-4530-862B-218775471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CFEAFCE-2231-4FC4-B694-0DDFDB7A8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E805FD-668F-4E06-BEB6-13B0E5FDD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4919271-11E6-4614-A559-3ADB201D0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506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6AFD66-0548-4AC4-BC5C-849ACD943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CFE03C-6B23-47E5-9D2A-925AEA475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85068D-F159-479A-8FF8-837804FB3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BAE50E4-1AB2-4158-9B0B-D7AD6E1258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FE0AF88-50E4-4378-8566-EE992C37E1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CDD71FA-4292-47B1-B547-2EB74334A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DA1F7E8-063F-4E61-AC96-AABB0471A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E39CC13-4356-41B6-AA1F-9D25A3138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949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945E33-3B12-46A7-B720-F0E80467B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CA94D23-FE69-47F1-8090-CCEA310F2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0E7C3C7-0F78-42B2-BACC-002DB5B4A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1FA422D-B1DA-4CAA-8562-A15B0929E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549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076CB32-D558-4822-9DE9-389872353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B9EB884-3CA3-40E2-BEA1-9927CCFE8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AD2C29F-8D93-4C40-8CC3-B7F619924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771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4CB446-5127-4C00-844F-A0772A028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0AA9F7-D385-4202-B46E-D77EF3A9F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2859C03-1904-4375-B65F-2E9F8AFC7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B08C1A6-C032-4AA2-80C6-214A7CF71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8397C0C-780E-40EA-B13A-A99437D19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0E98878-1A90-4E18-9376-801EC4262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2845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F8B9-1829-4C75-A249-252D2DB9D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CC482A2-0026-4716-B31C-24C7F5180E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9911F0-9239-49CD-A416-E773042D55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9C43638-1077-4DAC-AEEF-D6E31D801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6A1A225-9C09-4E36-A97A-9BE52CB34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D759108-4AAB-445E-BB45-6634A35D7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5073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6A5D3A7-22B4-4C45-8FBA-DCBBB2511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B2EC3CA-49E2-4515-A602-97646286D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DA018D-70A5-4157-AE0B-D6AB8F3FA3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CFA46-FBFC-40BB-83A9-66CAA1F8C04C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7F76B33-CBA3-4313-B592-EA694D695E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1D5383C-D3C5-410C-9C26-CEA9AE74F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A6FAD-D771-4499-9E5A-ED368A13BC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195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vand, udendørs, båd, sø&#10;&#10;Automatisk genereret beskrivelse">
            <a:extLst>
              <a:ext uri="{FF2B5EF4-FFF2-40B4-BE49-F238E27FC236}">
                <a16:creationId xmlns:a16="http://schemas.microsoft.com/office/drawing/2014/main" id="{FFA8C1B8-F034-4877-BB6A-01D46DBF9E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77" b="362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3" name="Rectangle 12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FB6C8709-994F-4989-914C-CC5DBDB0B6F8}"/>
              </a:ext>
            </a:extLst>
          </p:cNvPr>
          <p:cNvSpPr txBox="1"/>
          <p:nvPr/>
        </p:nvSpPr>
        <p:spPr>
          <a:xfrm>
            <a:off x="523875" y="5317240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BIOLOGI A</a:t>
            </a:r>
          </a:p>
        </p:txBody>
      </p:sp>
      <p:cxnSp>
        <p:nvCxnSpPr>
          <p:cNvPr id="24" name="Straight Connector 14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16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566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310B1106-1F99-40C7-A02A-12CEC267A048}"/>
              </a:ext>
            </a:extLst>
          </p:cNvPr>
          <p:cNvSpPr/>
          <p:nvPr/>
        </p:nvSpPr>
        <p:spPr>
          <a:xfrm>
            <a:off x="519402" y="374894"/>
            <a:ext cx="11433112" cy="5831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>
              <a:lnSpc>
                <a:spcPct val="107000"/>
              </a:lnSpc>
              <a:spcBef>
                <a:spcPts val="1440"/>
              </a:spcBef>
              <a:spcAft>
                <a:spcPts val="1370"/>
              </a:spcAft>
            </a:pPr>
            <a:r>
              <a:rPr lang="da-DK" b="1" u="sng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God undervisning er:</a:t>
            </a:r>
            <a:endParaRPr lang="da-DK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man kan se formålet med det, man lærer.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man har om et interessant emne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der er balance mellem teori og praksis/opgaver, så der er den rette mængde af begge dele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undervisningen er målrettet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undervisning er varieret og læreren blander teori og opgaver/forsøg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der er ro og respekt i klassen 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arbejdet er overkommeligt.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man laver andet end bare at sidde og læse.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man laver noget aktivt (forsøg og opgaver)</a:t>
            </a:r>
          </a:p>
          <a:p>
            <a:pPr>
              <a:spcAft>
                <a:spcPts val="0"/>
              </a:spcAft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læreren</a:t>
            </a: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er engageret og forberedt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læreren går op i hvad han/hun fortæller og forklarer, så man virkelig kan mærke lærens engagement.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læreren har styr på sine ting.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læreren er forståelig.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både læreren og eleverne er engagerede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læreren ikke løber for hurtigt over teorien.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læreren sørger for at besvare spørgsmål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læreren sørger for at alle er med og ikke går for hurtigt videre.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have en tålmodig lærer som er god til at forklare</a:t>
            </a:r>
            <a:r>
              <a:rPr lang="da-DK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og kan omformulere sig, hvis man som elev ikke forstår det  </a:t>
            </a: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055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9AF18B3F-3435-4FC2-91A7-10E247C0CF54}"/>
              </a:ext>
            </a:extLst>
          </p:cNvPr>
          <p:cNvSpPr/>
          <p:nvPr/>
        </p:nvSpPr>
        <p:spPr>
          <a:xfrm>
            <a:off x="566056" y="393662"/>
            <a:ext cx="8736563" cy="620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>
              <a:lnSpc>
                <a:spcPct val="107000"/>
              </a:lnSpc>
              <a:spcAft>
                <a:spcPts val="0"/>
              </a:spcAft>
            </a:pPr>
            <a:r>
              <a:rPr lang="da-DK" b="1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 god elev:</a:t>
            </a: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gør sit bedste i undervisningen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koncentreret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kern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interesseret </a:t>
            </a: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engageret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positivt indstillet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motiveret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 styr på sine lektier </a:t>
            </a: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tager noter </a:t>
            </a: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deltager aktivt i timen </a:t>
            </a: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forberedt til timen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lytter efter.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kern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yder noget i gruppe arbejde (anti-snylter)</a:t>
            </a: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venlig mod sine klassekammerater.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hjælpsom (deler noter, hjælp til opgaver)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forstyrrer ikke undervisningen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behandler andre ordentligt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hjælper de andre i klassen</a:t>
            </a: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respekterer læreren og de andre elever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inddrager andre elever både socialt men også skolemæssigt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da-DK" kern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tager hensyn til resten af klassen</a:t>
            </a:r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29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EED13E5-C729-4A71-9979-3B7013D4A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Biologi A – fagets identitet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1B38140-A1A7-490E-B746-35F6BAD1C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400" dirty="0">
                <a:solidFill>
                  <a:srgbClr val="000000"/>
                </a:solidFill>
              </a:rPr>
              <a:t>Biologi er læren om det levende og om samspillet mellem det levende og det omgivende miljø. </a:t>
            </a:r>
          </a:p>
          <a:p>
            <a:pPr marL="0" indent="0">
              <a:buNone/>
            </a:pPr>
            <a:endParaRPr lang="da-DK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da-DK" sz="2400" dirty="0">
                <a:solidFill>
                  <a:srgbClr val="000000"/>
                </a:solidFill>
              </a:rPr>
              <a:t>Biologi beskæftiger sig med de egenskaber, sammenhænge og processer, der karakteriserer biologiske systemer på alle niveauer, det molekylære niveau, celle, individ, population og økosystem.</a:t>
            </a:r>
          </a:p>
        </p:txBody>
      </p:sp>
    </p:spTree>
    <p:extLst>
      <p:ext uri="{BB962C8B-B14F-4D97-AF65-F5344CB8AC3E}">
        <p14:creationId xmlns:p14="http://schemas.microsoft.com/office/powerpoint/2010/main" val="103238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1283"/>
          </a:xfrm>
        </p:spPr>
        <p:txBody>
          <a:bodyPr>
            <a:normAutofit fontScale="90000"/>
          </a:bodyPr>
          <a:lstStyle/>
          <a:p>
            <a:r>
              <a:rPr lang="da-DK" dirty="0"/>
              <a:t>Biologi A  - Kernestof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0640CE4A-6FFD-4102-B345-99DA40EB2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587" y="886408"/>
            <a:ext cx="10974355" cy="5606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 ̶ cellebiologi: </a:t>
            </a:r>
            <a:r>
              <a:rPr lang="da-DK" sz="1600" dirty="0"/>
              <a:t>opbygning af pro- og </a:t>
            </a:r>
            <a:r>
              <a:rPr lang="da-DK" sz="1600" dirty="0" err="1"/>
              <a:t>eucaryote</a:t>
            </a:r>
            <a:r>
              <a:rPr lang="da-DK" sz="1600" dirty="0"/>
              <a:t> celler, </a:t>
            </a:r>
            <a:r>
              <a:rPr lang="da-DK" sz="1600" dirty="0" err="1"/>
              <a:t>eucaryote</a:t>
            </a:r>
            <a:r>
              <a:rPr lang="da-DK" sz="1600" dirty="0"/>
              <a:t> celletyper og membranprocesser </a:t>
            </a:r>
          </a:p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̶ mikrobiologi:</a:t>
            </a:r>
            <a:r>
              <a:rPr lang="da-DK" sz="1600" dirty="0"/>
              <a:t> vækst og vækstfaktorer, infektionsbiologi og resistens</a:t>
            </a:r>
          </a:p>
          <a:p>
            <a:pPr marL="0" indent="0">
              <a:buNone/>
            </a:pPr>
            <a:r>
              <a:rPr lang="da-DK" sz="1600" dirty="0"/>
              <a:t> </a:t>
            </a:r>
            <a:r>
              <a:rPr lang="da-DK" sz="1600" dirty="0">
                <a:solidFill>
                  <a:srgbClr val="FF0000"/>
                </a:solidFill>
              </a:rPr>
              <a:t>̶ virus: </a:t>
            </a:r>
            <a:r>
              <a:rPr lang="da-DK" sz="1600" dirty="0"/>
              <a:t>opbygning og formering</a:t>
            </a:r>
          </a:p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 ̶ makromolekyler: </a:t>
            </a:r>
            <a:r>
              <a:rPr lang="da-DK" sz="1600" dirty="0"/>
              <a:t>opbygning og biologisk funktion af </a:t>
            </a:r>
            <a:r>
              <a:rPr lang="da-DK" sz="1600" dirty="0" err="1"/>
              <a:t>carbohydrater</a:t>
            </a:r>
            <a:r>
              <a:rPr lang="da-DK" sz="1600" dirty="0"/>
              <a:t>, lipider og </a:t>
            </a:r>
            <a:r>
              <a:rPr lang="da-DK" sz="1600" dirty="0" err="1"/>
              <a:t>nucleinsyrer</a:t>
            </a:r>
            <a:r>
              <a:rPr lang="da-DK" sz="1600" dirty="0"/>
              <a:t> og proteiners struktur, specifikke egenskaber og funktioner</a:t>
            </a:r>
          </a:p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 ̶ enzymer: </a:t>
            </a:r>
            <a:r>
              <a:rPr lang="da-DK" sz="1600" dirty="0"/>
              <a:t>opbygning, funktion, enzymatiske </a:t>
            </a:r>
            <a:r>
              <a:rPr lang="da-DK" sz="1600" dirty="0" err="1"/>
              <a:t>hovedklasser</a:t>
            </a:r>
            <a:r>
              <a:rPr lang="da-DK" sz="1600" dirty="0"/>
              <a:t> og faktorer, der påvirker enzymaktiviteten</a:t>
            </a:r>
          </a:p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 ̶ biokemiske processer: </a:t>
            </a:r>
            <a:r>
              <a:rPr lang="da-DK" sz="1600" dirty="0"/>
              <a:t>fotosyntesens overordnede delprocesser, respiration og gæring, herunder </a:t>
            </a:r>
            <a:r>
              <a:rPr lang="da-DK" sz="1600" dirty="0" err="1"/>
              <a:t>carbohydraternes</a:t>
            </a:r>
            <a:r>
              <a:rPr lang="da-DK" sz="1600" dirty="0"/>
              <a:t> </a:t>
            </a:r>
            <a:r>
              <a:rPr lang="da-DK" sz="1600" dirty="0" err="1"/>
              <a:t>intermediære</a:t>
            </a:r>
            <a:r>
              <a:rPr lang="da-DK" sz="1600" dirty="0"/>
              <a:t> stofskifte</a:t>
            </a:r>
          </a:p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 ̶ genetik og molekylærbiologi: </a:t>
            </a:r>
            <a:r>
              <a:rPr lang="da-DK" sz="1600" dirty="0"/>
              <a:t>nedarvningsprincipper, genregulering, replikation, proteinsyntese, mutation, mitose, meiose genteknologi og bioinformatik</a:t>
            </a:r>
          </a:p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 ̶ evolutionsbiologi: </a:t>
            </a:r>
            <a:r>
              <a:rPr lang="da-DK" sz="1600" dirty="0"/>
              <a:t>biologisk variation, naturlig selektion og artsdannelse</a:t>
            </a:r>
          </a:p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 ̶ fysiologi: </a:t>
            </a:r>
            <a:r>
              <a:rPr lang="da-DK" sz="1600" dirty="0"/>
              <a:t>oversigt over kroppens organsystemer, åndedrætssystem, blodkredsløb, muskler, arbejdsfysiologi, immunsystem, nervesystem, hormonel regulering og forplantning</a:t>
            </a:r>
          </a:p>
          <a:p>
            <a:pPr marL="0" indent="0">
              <a:buNone/>
            </a:pPr>
            <a:r>
              <a:rPr lang="da-DK" sz="1600" dirty="0"/>
              <a:t> </a:t>
            </a:r>
            <a:r>
              <a:rPr lang="da-DK" sz="1600" dirty="0">
                <a:solidFill>
                  <a:srgbClr val="FF0000"/>
                </a:solidFill>
              </a:rPr>
              <a:t>̶ populationsbiologi: </a:t>
            </a:r>
            <a:r>
              <a:rPr lang="da-DK" sz="1600" dirty="0"/>
              <a:t>vækstmodeller, populationsgenetik og Hardy-</a:t>
            </a:r>
            <a:r>
              <a:rPr lang="da-DK" sz="1600" dirty="0" err="1"/>
              <a:t>Weinberg</a:t>
            </a:r>
            <a:r>
              <a:rPr lang="da-DK" sz="1600" dirty="0"/>
              <a:t>-loven</a:t>
            </a:r>
          </a:p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 ̶ økologi: </a:t>
            </a:r>
            <a:r>
              <a:rPr lang="da-DK" sz="1600" dirty="0"/>
              <a:t>samspil mellem arter og mellem arter og deres omgivende miljø, energistrømme, C-, N- og P-kredsløb, økotoksikologi og biodiversitet</a:t>
            </a:r>
          </a:p>
          <a:p>
            <a:pPr marL="0" indent="0">
              <a:buNone/>
            </a:pPr>
            <a:r>
              <a:rPr lang="da-DK" sz="1600" dirty="0">
                <a:solidFill>
                  <a:srgbClr val="FF0000"/>
                </a:solidFill>
              </a:rPr>
              <a:t> ̶ eksperimentelle metoder: </a:t>
            </a:r>
            <a:r>
              <a:rPr lang="da-DK" sz="1600" dirty="0"/>
              <a:t>celledyrkning, transformation, PCR, elektroforese, DNA-sekventering, ELISA, spektrofotometri, arbejdsfysiologiske målemetoder, bestemmelse af populationsstørrelse og af netto- og bruttoproduktion.</a:t>
            </a:r>
          </a:p>
        </p:txBody>
      </p:sp>
    </p:spTree>
    <p:extLst>
      <p:ext uri="{BB962C8B-B14F-4D97-AF65-F5344CB8AC3E}">
        <p14:creationId xmlns:p14="http://schemas.microsoft.com/office/powerpoint/2010/main" val="1530093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031915-DBF4-490D-94EC-1FA7A3EAA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Biologi A – supplerende stof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05A5ED1-8CE3-4150-9558-76AE5DD3AA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0900512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1131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da-DK"/>
              <a:t>Forløbene </a:t>
            </a:r>
            <a:endParaRPr lang="da-DK" dirty="0"/>
          </a:p>
        </p:txBody>
      </p:sp>
      <p:cxnSp>
        <p:nvCxnSpPr>
          <p:cNvPr id="1028" name="Straight Arrow Connector 134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462228"/>
          </a:xfrm>
        </p:spPr>
        <p:txBody>
          <a:bodyPr>
            <a:normAutofit/>
          </a:bodyPr>
          <a:lstStyle/>
          <a:p>
            <a:r>
              <a:rPr lang="da-DK" sz="1800"/>
              <a:t>Hovedsageligt tematisk</a:t>
            </a:r>
          </a:p>
          <a:p>
            <a:r>
              <a:rPr lang="da-DK" sz="1800"/>
              <a:t>Suppleret med faglig systematisk læring </a:t>
            </a:r>
          </a:p>
          <a:p>
            <a:r>
              <a:rPr lang="da-DK" sz="1800"/>
              <a:t>Begge vil være en blanding af teoretisk, eksperimentelt og innovativt arbejde</a:t>
            </a:r>
          </a:p>
        </p:txBody>
      </p:sp>
      <p:pic>
        <p:nvPicPr>
          <p:cNvPr id="1026" name="Picture 2" descr="Billedresultat for biologi">
            <a:extLst>
              <a:ext uri="{FF2B5EF4-FFF2-40B4-BE49-F238E27FC236}">
                <a16:creationId xmlns:a16="http://schemas.microsoft.com/office/drawing/2014/main" id="{C37C1E26-367E-4761-9DAD-B8A58C3141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92" r="13513" b="-2"/>
          <a:stretch/>
        </p:blipFill>
        <p:spPr bwMode="auto"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852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8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0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E7169B6-381B-466C-B607-D6F3FB982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b="1" kern="12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Hvad er biologi?</a:t>
            </a:r>
            <a:endParaRPr lang="en-US" sz="4000" kern="120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24307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262EF291-AEEF-4C4B-A087-8EEFA490B819}"/>
              </a:ext>
            </a:extLst>
          </p:cNvPr>
          <p:cNvSpPr txBox="1"/>
          <p:nvPr/>
        </p:nvSpPr>
        <p:spPr>
          <a:xfrm>
            <a:off x="1090569" y="2147582"/>
            <a:ext cx="100416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Nævn mindst 3 ting fra din hverdag, som på en eller anden måde har noget med biologi at gøre…</a:t>
            </a:r>
            <a:r>
              <a:rPr lang="da-DK" sz="4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1998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illedresultat for biologi A">
            <a:extLst>
              <a:ext uri="{FF2B5EF4-FFF2-40B4-BE49-F238E27FC236}">
                <a16:creationId xmlns:a16="http://schemas.microsoft.com/office/drawing/2014/main" id="{AFEEA3BC-4717-45A0-A677-0EA70F5E42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74" b="1342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22020" y="4016961"/>
            <a:ext cx="3852041" cy="1834056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800" b="1" dirty="0" err="1"/>
              <a:t>Hvad</a:t>
            </a:r>
            <a:r>
              <a:rPr lang="en-US" sz="4800" b="1" dirty="0"/>
              <a:t> har I </a:t>
            </a:r>
            <a:r>
              <a:rPr lang="en-US" sz="4800" b="1" dirty="0" err="1"/>
              <a:t>af</a:t>
            </a:r>
            <a:r>
              <a:rPr lang="en-US" sz="4800" b="1" dirty="0"/>
              <a:t> </a:t>
            </a:r>
            <a:r>
              <a:rPr lang="en-US" sz="4800" b="1" dirty="0" err="1"/>
              <a:t>forventninger</a:t>
            </a:r>
            <a:r>
              <a:rPr lang="en-US" sz="4800" b="1" dirty="0"/>
              <a:t> </a:t>
            </a:r>
            <a:r>
              <a:rPr lang="en-US" sz="4800" b="1" dirty="0" err="1"/>
              <a:t>til</a:t>
            </a:r>
            <a:r>
              <a:rPr lang="en-US" sz="4800" b="1" dirty="0"/>
              <a:t> </a:t>
            </a:r>
            <a:r>
              <a:rPr lang="en-US" sz="4800" b="1" dirty="0" err="1"/>
              <a:t>biologi</a:t>
            </a:r>
            <a:r>
              <a:rPr lang="en-US" sz="4800" b="1" dirty="0"/>
              <a:t> A?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007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247EDA49-7780-44E3-B7EA-A71A4D2CFE03}"/>
              </a:ext>
            </a:extLst>
          </p:cNvPr>
          <p:cNvSpPr txBox="1"/>
          <p:nvPr/>
        </p:nvSpPr>
        <p:spPr>
          <a:xfrm>
            <a:off x="3045368" y="2043663"/>
            <a:ext cx="6105194" cy="2031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6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Hvad er god undervisning?</a:t>
            </a:r>
          </a:p>
        </p:txBody>
      </p:sp>
    </p:spTree>
    <p:extLst>
      <p:ext uri="{BB962C8B-B14F-4D97-AF65-F5344CB8AC3E}">
        <p14:creationId xmlns:p14="http://schemas.microsoft.com/office/powerpoint/2010/main" val="759927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A08F3E28-F841-455D-B1FA-F628E6726989}"/>
              </a:ext>
            </a:extLst>
          </p:cNvPr>
          <p:cNvSpPr txBox="1"/>
          <p:nvPr/>
        </p:nvSpPr>
        <p:spPr>
          <a:xfrm>
            <a:off x="1619076" y="2173398"/>
            <a:ext cx="91523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  </a:t>
            </a:r>
            <a:r>
              <a:rPr lang="da-DK" sz="6600" b="1" dirty="0"/>
              <a:t>Hvad er en god klasse ?</a:t>
            </a:r>
          </a:p>
        </p:txBody>
      </p:sp>
    </p:spTree>
    <p:extLst>
      <p:ext uri="{BB962C8B-B14F-4D97-AF65-F5344CB8AC3E}">
        <p14:creationId xmlns:p14="http://schemas.microsoft.com/office/powerpoint/2010/main" val="1854299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72348BC4-C7A0-4D0E-99B1-F92B9819E0F8}"/>
              </a:ext>
            </a:extLst>
          </p:cNvPr>
          <p:cNvSpPr txBox="1"/>
          <p:nvPr/>
        </p:nvSpPr>
        <p:spPr>
          <a:xfrm>
            <a:off x="3045368" y="2043663"/>
            <a:ext cx="6105194" cy="2031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6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Hvad er en god elev ?</a:t>
            </a:r>
          </a:p>
        </p:txBody>
      </p:sp>
    </p:spTree>
    <p:extLst>
      <p:ext uri="{BB962C8B-B14F-4D97-AF65-F5344CB8AC3E}">
        <p14:creationId xmlns:p14="http://schemas.microsoft.com/office/powerpoint/2010/main" val="1666173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55418EF-EF52-4E43-A7B1-8856CC035437}"/>
              </a:ext>
            </a:extLst>
          </p:cNvPr>
          <p:cNvSpPr/>
          <p:nvPr/>
        </p:nvSpPr>
        <p:spPr>
          <a:xfrm>
            <a:off x="917196" y="2451925"/>
            <a:ext cx="112748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a-DK" sz="4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Hvilke forventninger har du til de andre i klassen ?  </a:t>
            </a:r>
            <a:endParaRPr lang="da-DK" sz="4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661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181DCF5C-345C-4763-A734-9BC50D7348D5}"/>
              </a:ext>
            </a:extLst>
          </p:cNvPr>
          <p:cNvSpPr txBox="1"/>
          <p:nvPr/>
        </p:nvSpPr>
        <p:spPr>
          <a:xfrm>
            <a:off x="3043403" y="2413472"/>
            <a:ext cx="6105194" cy="2031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6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Hvad</a:t>
            </a:r>
            <a:r>
              <a:rPr lang="en-US" sz="6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er</a:t>
            </a:r>
            <a:r>
              <a:rPr lang="en-US" sz="6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</a:t>
            </a:r>
            <a:r>
              <a:rPr lang="en-US" sz="6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god </a:t>
            </a:r>
            <a:r>
              <a:rPr lang="en-US" sz="6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lærer</a:t>
            </a:r>
            <a:r>
              <a:rPr lang="en-US" sz="6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472636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225E28A46CCA4A91C68A53A8EF016F" ma:contentTypeVersion="11" ma:contentTypeDescription="Create a new document." ma:contentTypeScope="" ma:versionID="72b681763537727d808153c258cc4513">
  <xsd:schema xmlns:xsd="http://www.w3.org/2001/XMLSchema" xmlns:xs="http://www.w3.org/2001/XMLSchema" xmlns:p="http://schemas.microsoft.com/office/2006/metadata/properties" xmlns:ns3="757f5c55-4cd4-4803-b4b5-dd0acf1255d7" xmlns:ns4="b583dd4e-9ae8-4252-a303-95fb34c59d4a" targetNamespace="http://schemas.microsoft.com/office/2006/metadata/properties" ma:root="true" ma:fieldsID="48d993bb4c926be70b7859533d0b2add" ns3:_="" ns4:_="">
    <xsd:import namespace="757f5c55-4cd4-4803-b4b5-dd0acf1255d7"/>
    <xsd:import namespace="b583dd4e-9ae8-4252-a303-95fb34c59d4a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7f5c55-4cd4-4803-b4b5-dd0acf1255d7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83dd4e-9ae8-4252-a303-95fb34c59d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0F9651-D9E1-4D61-9392-F271232F2B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E4F533-8912-4089-B2D4-0D04B06142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7f5c55-4cd4-4803-b4b5-dd0acf1255d7"/>
    <ds:schemaRef ds:uri="b583dd4e-9ae8-4252-a303-95fb34c59d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FC7D30-BC95-4220-8B19-213176198C3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732</Words>
  <Application>Microsoft Office PowerPoint</Application>
  <PresentationFormat>Widescreen</PresentationFormat>
  <Paragraphs>81</Paragraphs>
  <Slides>15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Office-tema</vt:lpstr>
      <vt:lpstr>PowerPoint-præsentation</vt:lpstr>
      <vt:lpstr>Hvad er biologi?</vt:lpstr>
      <vt:lpstr>PowerPoint-præsentation</vt:lpstr>
      <vt:lpstr>Hvad har I af forventninger til biologi A?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Biologi A – fagets identitet</vt:lpstr>
      <vt:lpstr>Biologi A  - Kernestof</vt:lpstr>
      <vt:lpstr>Biologi A – supplerende stof</vt:lpstr>
      <vt:lpstr>Forløbene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Jørn Clausen</dc:creator>
  <cp:lastModifiedBy>Jørn Clausen</cp:lastModifiedBy>
  <cp:revision>1</cp:revision>
  <dcterms:created xsi:type="dcterms:W3CDTF">2019-11-13T10:16:56Z</dcterms:created>
  <dcterms:modified xsi:type="dcterms:W3CDTF">2019-11-13T10:17:07Z</dcterms:modified>
</cp:coreProperties>
</file>