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8" r:id="rId8"/>
    <p:sldId id="267" r:id="rId9"/>
    <p:sldId id="258" r:id="rId10"/>
    <p:sldId id="262" r:id="rId11"/>
    <p:sldId id="259" r:id="rId12"/>
    <p:sldId id="269" r:id="rId13"/>
    <p:sldId id="260" r:id="rId14"/>
    <p:sldId id="261" r:id="rId15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F941A4-D4A5-47A9-8CD6-404DD011372F}" v="51" dt="2023-11-16T09:12:07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1DF941A4-D4A5-47A9-8CD6-404DD011372F}"/>
    <pc:docChg chg="undo redo custSel addSld modSld sldOrd">
      <pc:chgData name="Kirstin Godsk" userId="75e39c0b-5185-405b-8958-e7f885f74107" providerId="ADAL" clId="{1DF941A4-D4A5-47A9-8CD6-404DD011372F}" dt="2023-11-16T09:20:46.560" v="1125" actId="20577"/>
      <pc:docMkLst>
        <pc:docMk/>
      </pc:docMkLst>
      <pc:sldChg chg="modSp">
        <pc:chgData name="Kirstin Godsk" userId="75e39c0b-5185-405b-8958-e7f885f74107" providerId="ADAL" clId="{1DF941A4-D4A5-47A9-8CD6-404DD011372F}" dt="2023-11-15T09:34:20.435" v="127" actId="20577"/>
        <pc:sldMkLst>
          <pc:docMk/>
          <pc:sldMk cId="2973306150" sldId="256"/>
        </pc:sldMkLst>
        <pc:spChg chg="mod">
          <ac:chgData name="Kirstin Godsk" userId="75e39c0b-5185-405b-8958-e7f885f74107" providerId="ADAL" clId="{1DF941A4-D4A5-47A9-8CD6-404DD011372F}" dt="2023-11-15T09:34:12.165" v="125" actId="255"/>
          <ac:spMkLst>
            <pc:docMk/>
            <pc:sldMk cId="2973306150" sldId="256"/>
            <ac:spMk id="2" creationId="{7F555584-2B28-1D05-844B-08B116C3F66E}"/>
          </ac:spMkLst>
        </pc:spChg>
        <pc:spChg chg="mod">
          <ac:chgData name="Kirstin Godsk" userId="75e39c0b-5185-405b-8958-e7f885f74107" providerId="ADAL" clId="{1DF941A4-D4A5-47A9-8CD6-404DD011372F}" dt="2023-11-15T09:34:20.435" v="127" actId="20577"/>
          <ac:spMkLst>
            <pc:docMk/>
            <pc:sldMk cId="2973306150" sldId="256"/>
            <ac:spMk id="3" creationId="{F0D64959-8801-C2A7-E134-37D14FC03CC1}"/>
          </ac:spMkLst>
        </pc:spChg>
      </pc:sldChg>
      <pc:sldChg chg="addSp delSp modSp mod setBg">
        <pc:chgData name="Kirstin Godsk" userId="75e39c0b-5185-405b-8958-e7f885f74107" providerId="ADAL" clId="{1DF941A4-D4A5-47A9-8CD6-404DD011372F}" dt="2023-11-15T09:28:43.015" v="14" actId="26606"/>
        <pc:sldMkLst>
          <pc:docMk/>
          <pc:sldMk cId="277758827" sldId="257"/>
        </pc:sldMkLst>
        <pc:spChg chg="mod">
          <ac:chgData name="Kirstin Godsk" userId="75e39c0b-5185-405b-8958-e7f885f74107" providerId="ADAL" clId="{1DF941A4-D4A5-47A9-8CD6-404DD011372F}" dt="2023-11-15T09:28:43.015" v="14" actId="26606"/>
          <ac:spMkLst>
            <pc:docMk/>
            <pc:sldMk cId="277758827" sldId="257"/>
            <ac:spMk id="2" creationId="{4B79FB41-B4B6-650A-3AEE-A1E78A049B52}"/>
          </ac:spMkLst>
        </pc:spChg>
        <pc:spChg chg="del">
          <ac:chgData name="Kirstin Godsk" userId="75e39c0b-5185-405b-8958-e7f885f74107" providerId="ADAL" clId="{1DF941A4-D4A5-47A9-8CD6-404DD011372F}" dt="2023-11-15T09:28:26.676" v="0"/>
          <ac:spMkLst>
            <pc:docMk/>
            <pc:sldMk cId="277758827" sldId="257"/>
            <ac:spMk id="3" creationId="{747F2F91-C123-AA8F-B140-B598329E5B84}"/>
          </ac:spMkLst>
        </pc:spChg>
        <pc:spChg chg="add">
          <ac:chgData name="Kirstin Godsk" userId="75e39c0b-5185-405b-8958-e7f885f74107" providerId="ADAL" clId="{1DF941A4-D4A5-47A9-8CD6-404DD011372F}" dt="2023-11-15T09:28:43.015" v="14" actId="26606"/>
          <ac:spMkLst>
            <pc:docMk/>
            <pc:sldMk cId="277758827" sldId="257"/>
            <ac:spMk id="1045" creationId="{052B717E-679E-41A4-B95A-8F7DFAD3FA30}"/>
          </ac:spMkLst>
        </pc:spChg>
        <pc:spChg chg="add">
          <ac:chgData name="Kirstin Godsk" userId="75e39c0b-5185-405b-8958-e7f885f74107" providerId="ADAL" clId="{1DF941A4-D4A5-47A9-8CD6-404DD011372F}" dt="2023-11-15T09:28:43.015" v="14" actId="26606"/>
          <ac:spMkLst>
            <pc:docMk/>
            <pc:sldMk cId="277758827" sldId="257"/>
            <ac:spMk id="1047" creationId="{0B0EB278-F8C7-43AD-BCE2-A2F4D98C499D}"/>
          </ac:spMkLst>
        </pc:spChg>
        <pc:picChg chg="add mod">
          <ac:chgData name="Kirstin Godsk" userId="75e39c0b-5185-405b-8958-e7f885f74107" providerId="ADAL" clId="{1DF941A4-D4A5-47A9-8CD6-404DD011372F}" dt="2023-11-15T09:28:43.015" v="14" actId="26606"/>
          <ac:picMkLst>
            <pc:docMk/>
            <pc:sldMk cId="277758827" sldId="257"/>
            <ac:picMk id="1026" creationId="{53FA192B-4B1E-78E4-B9D3-30DC375ABECD}"/>
          </ac:picMkLst>
        </pc:pic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31" creationId="{4436E0F2-A64B-471E-93C0-8DFE08CC57C8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33" creationId="{DC1E3AB1-2A8C-4607-9FAE-D8BDB280FE1A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35" creationId="{26D66059-832F-40B6-A35F-F56C8F38A1E7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37" creationId="{A515E2ED-7EA9-448D-83FA-54C3DF9723BD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39" creationId="{20595356-EABD-4767-AC9D-EA21FF115EC0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41" creationId="{28CD9F06-9628-469C-B788-A894E3E08281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43" creationId="{8550A431-0B61-421B-B4B7-24C0CFF0F938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49" creationId="{50A7A0AD-25ED-4137-AA04-A0E36CAA8E4A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51" creationId="{B186F20B-6445-4368-B022-F9EABF15AE19}"/>
          </ac:cxnSpMkLst>
        </pc:cxnChg>
        <pc:cxnChg chg="add">
          <ac:chgData name="Kirstin Godsk" userId="75e39c0b-5185-405b-8958-e7f885f74107" providerId="ADAL" clId="{1DF941A4-D4A5-47A9-8CD6-404DD011372F}" dt="2023-11-15T09:28:43.015" v="14" actId="26606"/>
          <ac:cxnSpMkLst>
            <pc:docMk/>
            <pc:sldMk cId="277758827" sldId="257"/>
            <ac:cxnSpMk id="1053" creationId="{99F97BBF-9EBF-4BEE-B39C-E6C666941D8D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6T09:17:03.403" v="896" actId="20577"/>
        <pc:sldMkLst>
          <pc:docMk/>
          <pc:sldMk cId="3011881741" sldId="258"/>
        </pc:sldMkLst>
        <pc:spChg chg="mod">
          <ac:chgData name="Kirstin Godsk" userId="75e39c0b-5185-405b-8958-e7f885f74107" providerId="ADAL" clId="{1DF941A4-D4A5-47A9-8CD6-404DD011372F}" dt="2023-11-16T09:17:03.403" v="896" actId="20577"/>
          <ac:spMkLst>
            <pc:docMk/>
            <pc:sldMk cId="3011881741" sldId="258"/>
            <ac:spMk id="2" creationId="{A75BFBC3-C0B7-3347-ECD7-4B115CD073E5}"/>
          </ac:spMkLst>
        </pc:spChg>
        <pc:spChg chg="del">
          <ac:chgData name="Kirstin Godsk" userId="75e39c0b-5185-405b-8958-e7f885f74107" providerId="ADAL" clId="{1DF941A4-D4A5-47A9-8CD6-404DD011372F}" dt="2023-11-15T09:32:05.069" v="16"/>
          <ac:spMkLst>
            <pc:docMk/>
            <pc:sldMk cId="3011881741" sldId="258"/>
            <ac:spMk id="3" creationId="{4FFF6C19-7D22-B904-50B7-344CC2F613B1}"/>
          </ac:spMkLst>
        </pc:spChg>
        <pc:spChg chg="add">
          <ac:chgData name="Kirstin Godsk" userId="75e39c0b-5185-405b-8958-e7f885f74107" providerId="ADAL" clId="{1DF941A4-D4A5-47A9-8CD6-404DD011372F}" dt="2023-11-15T09:32:16.398" v="39" actId="26606"/>
          <ac:spMkLst>
            <pc:docMk/>
            <pc:sldMk cId="3011881741" sldId="258"/>
            <ac:spMk id="2069" creationId="{052B717E-679E-41A4-B95A-8F7DFAD3FA30}"/>
          </ac:spMkLst>
        </pc:spChg>
        <pc:spChg chg="add">
          <ac:chgData name="Kirstin Godsk" userId="75e39c0b-5185-405b-8958-e7f885f74107" providerId="ADAL" clId="{1DF941A4-D4A5-47A9-8CD6-404DD011372F}" dt="2023-11-15T09:32:16.398" v="39" actId="26606"/>
          <ac:spMkLst>
            <pc:docMk/>
            <pc:sldMk cId="3011881741" sldId="258"/>
            <ac:spMk id="2071" creationId="{0B0EB278-F8C7-43AD-BCE2-A2F4D98C499D}"/>
          </ac:spMkLst>
        </pc:spChg>
        <pc:picChg chg="add mod">
          <ac:chgData name="Kirstin Godsk" userId="75e39c0b-5185-405b-8958-e7f885f74107" providerId="ADAL" clId="{1DF941A4-D4A5-47A9-8CD6-404DD011372F}" dt="2023-11-15T09:32:16.398" v="39" actId="26606"/>
          <ac:picMkLst>
            <pc:docMk/>
            <pc:sldMk cId="3011881741" sldId="258"/>
            <ac:picMk id="2050" creationId="{2B62A3FB-87DF-F1CB-CADD-E3FCF2760379}"/>
          </ac:picMkLst>
        </pc:pic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55" creationId="{4436E0F2-A64B-471E-93C0-8DFE08CC57C8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57" creationId="{DC1E3AB1-2A8C-4607-9FAE-D8BDB280FE1A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59" creationId="{26D66059-832F-40B6-A35F-F56C8F38A1E7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61" creationId="{A515E2ED-7EA9-448D-83FA-54C3DF9723BD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63" creationId="{20595356-EABD-4767-AC9D-EA21FF115EC0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65" creationId="{28CD9F06-9628-469C-B788-A894E3E08281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67" creationId="{8550A431-0B61-421B-B4B7-24C0CFF0F938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73" creationId="{50A7A0AD-25ED-4137-AA04-A0E36CAA8E4A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75" creationId="{B186F20B-6445-4368-B022-F9EABF15AE19}"/>
          </ac:cxnSpMkLst>
        </pc:cxnChg>
        <pc:cxnChg chg="add">
          <ac:chgData name="Kirstin Godsk" userId="75e39c0b-5185-405b-8958-e7f885f74107" providerId="ADAL" clId="{1DF941A4-D4A5-47A9-8CD6-404DD011372F}" dt="2023-11-15T09:32:16.398" v="39" actId="26606"/>
          <ac:cxnSpMkLst>
            <pc:docMk/>
            <pc:sldMk cId="3011881741" sldId="258"/>
            <ac:cxnSpMk id="2077" creationId="{99F97BBF-9EBF-4BEE-B39C-E6C666941D8D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5T09:33:26.687" v="83" actId="26606"/>
        <pc:sldMkLst>
          <pc:docMk/>
          <pc:sldMk cId="230761653" sldId="259"/>
        </pc:sldMkLst>
        <pc:spChg chg="mod">
          <ac:chgData name="Kirstin Godsk" userId="75e39c0b-5185-405b-8958-e7f885f74107" providerId="ADAL" clId="{1DF941A4-D4A5-47A9-8CD6-404DD011372F}" dt="2023-11-15T09:33:26.687" v="83" actId="26606"/>
          <ac:spMkLst>
            <pc:docMk/>
            <pc:sldMk cId="230761653" sldId="259"/>
            <ac:spMk id="2" creationId="{BB662B04-7DC6-6ECF-550C-EE63D38C2210}"/>
          </ac:spMkLst>
        </pc:spChg>
        <pc:spChg chg="del">
          <ac:chgData name="Kirstin Godsk" userId="75e39c0b-5185-405b-8958-e7f885f74107" providerId="ADAL" clId="{1DF941A4-D4A5-47A9-8CD6-404DD011372F}" dt="2023-11-15T09:32:45.040" v="41"/>
          <ac:spMkLst>
            <pc:docMk/>
            <pc:sldMk cId="230761653" sldId="259"/>
            <ac:spMk id="3" creationId="{9B48B7C4-388E-3D79-9999-FF412151AF90}"/>
          </ac:spMkLst>
        </pc:spChg>
        <pc:spChg chg="add">
          <ac:chgData name="Kirstin Godsk" userId="75e39c0b-5185-405b-8958-e7f885f74107" providerId="ADAL" clId="{1DF941A4-D4A5-47A9-8CD6-404DD011372F}" dt="2023-11-15T09:33:26.687" v="83" actId="26606"/>
          <ac:spMkLst>
            <pc:docMk/>
            <pc:sldMk cId="230761653" sldId="259"/>
            <ac:spMk id="3093" creationId="{052B717E-679E-41A4-B95A-8F7DFAD3FA30}"/>
          </ac:spMkLst>
        </pc:spChg>
        <pc:spChg chg="add">
          <ac:chgData name="Kirstin Godsk" userId="75e39c0b-5185-405b-8958-e7f885f74107" providerId="ADAL" clId="{1DF941A4-D4A5-47A9-8CD6-404DD011372F}" dt="2023-11-15T09:33:26.687" v="83" actId="26606"/>
          <ac:spMkLst>
            <pc:docMk/>
            <pc:sldMk cId="230761653" sldId="259"/>
            <ac:spMk id="3095" creationId="{0B0EB278-F8C7-43AD-BCE2-A2F4D98C499D}"/>
          </ac:spMkLst>
        </pc:spChg>
        <pc:picChg chg="add mod">
          <ac:chgData name="Kirstin Godsk" userId="75e39c0b-5185-405b-8958-e7f885f74107" providerId="ADAL" clId="{1DF941A4-D4A5-47A9-8CD6-404DD011372F}" dt="2023-11-15T09:33:26.687" v="83" actId="26606"/>
          <ac:picMkLst>
            <pc:docMk/>
            <pc:sldMk cId="230761653" sldId="259"/>
            <ac:picMk id="3074" creationId="{49FD7B22-0CA3-C1A1-85F7-833FC2FDADDD}"/>
          </ac:picMkLst>
        </pc:pic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79" creationId="{4436E0F2-A64B-471E-93C0-8DFE08CC57C8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81" creationId="{DC1E3AB1-2A8C-4607-9FAE-D8BDB280FE1A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83" creationId="{26D66059-832F-40B6-A35F-F56C8F38A1E7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85" creationId="{A515E2ED-7EA9-448D-83FA-54C3DF9723BD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87" creationId="{20595356-EABD-4767-AC9D-EA21FF115EC0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89" creationId="{28CD9F06-9628-469C-B788-A894E3E08281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91" creationId="{8550A431-0B61-421B-B4B7-24C0CFF0F938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97" creationId="{50A7A0AD-25ED-4137-AA04-A0E36CAA8E4A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099" creationId="{B186F20B-6445-4368-B022-F9EABF15AE19}"/>
          </ac:cxnSpMkLst>
        </pc:cxnChg>
        <pc:cxnChg chg="add">
          <ac:chgData name="Kirstin Godsk" userId="75e39c0b-5185-405b-8958-e7f885f74107" providerId="ADAL" clId="{1DF941A4-D4A5-47A9-8CD6-404DD011372F}" dt="2023-11-15T09:33:26.687" v="83" actId="26606"/>
          <ac:cxnSpMkLst>
            <pc:docMk/>
            <pc:sldMk cId="230761653" sldId="259"/>
            <ac:cxnSpMk id="3101" creationId="{99F97BBF-9EBF-4BEE-B39C-E6C666941D8D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5T09:33:30.067" v="84" actId="26606"/>
        <pc:sldMkLst>
          <pc:docMk/>
          <pc:sldMk cId="3606496954" sldId="260"/>
        </pc:sldMkLst>
        <pc:spChg chg="mod">
          <ac:chgData name="Kirstin Godsk" userId="75e39c0b-5185-405b-8958-e7f885f74107" providerId="ADAL" clId="{1DF941A4-D4A5-47A9-8CD6-404DD011372F}" dt="2023-11-15T09:33:30.067" v="84" actId="26606"/>
          <ac:spMkLst>
            <pc:docMk/>
            <pc:sldMk cId="3606496954" sldId="260"/>
            <ac:spMk id="2" creationId="{E5DEA314-DD07-B595-3BB6-87E6AE90D33D}"/>
          </ac:spMkLst>
        </pc:spChg>
        <pc:spChg chg="del">
          <ac:chgData name="Kirstin Godsk" userId="75e39c0b-5185-405b-8958-e7f885f74107" providerId="ADAL" clId="{1DF941A4-D4A5-47A9-8CD6-404DD011372F}" dt="2023-11-15T09:33:17.886" v="66"/>
          <ac:spMkLst>
            <pc:docMk/>
            <pc:sldMk cId="3606496954" sldId="260"/>
            <ac:spMk id="3" creationId="{9EC40527-9742-3ABC-C38D-FE6C7AA59A42}"/>
          </ac:spMkLst>
        </pc:spChg>
        <pc:spChg chg="add">
          <ac:chgData name="Kirstin Godsk" userId="75e39c0b-5185-405b-8958-e7f885f74107" providerId="ADAL" clId="{1DF941A4-D4A5-47A9-8CD6-404DD011372F}" dt="2023-11-15T09:33:30.067" v="84" actId="26606"/>
          <ac:spMkLst>
            <pc:docMk/>
            <pc:sldMk cId="3606496954" sldId="260"/>
            <ac:spMk id="4117" creationId="{052B717E-679E-41A4-B95A-8F7DFAD3FA30}"/>
          </ac:spMkLst>
        </pc:spChg>
        <pc:spChg chg="add">
          <ac:chgData name="Kirstin Godsk" userId="75e39c0b-5185-405b-8958-e7f885f74107" providerId="ADAL" clId="{1DF941A4-D4A5-47A9-8CD6-404DD011372F}" dt="2023-11-15T09:33:30.067" v="84" actId="26606"/>
          <ac:spMkLst>
            <pc:docMk/>
            <pc:sldMk cId="3606496954" sldId="260"/>
            <ac:spMk id="4119" creationId="{0B0EB278-F8C7-43AD-BCE2-A2F4D98C499D}"/>
          </ac:spMkLst>
        </pc:spChg>
        <pc:picChg chg="add mod">
          <ac:chgData name="Kirstin Godsk" userId="75e39c0b-5185-405b-8958-e7f885f74107" providerId="ADAL" clId="{1DF941A4-D4A5-47A9-8CD6-404DD011372F}" dt="2023-11-15T09:33:30.067" v="84" actId="26606"/>
          <ac:picMkLst>
            <pc:docMk/>
            <pc:sldMk cId="3606496954" sldId="260"/>
            <ac:picMk id="4098" creationId="{4E6975CC-319D-9437-5B0B-B79EC6790F7F}"/>
          </ac:picMkLst>
        </pc:pic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03" creationId="{4436E0F2-A64B-471E-93C0-8DFE08CC57C8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05" creationId="{DC1E3AB1-2A8C-4607-9FAE-D8BDB280FE1A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07" creationId="{26D66059-832F-40B6-A35F-F56C8F38A1E7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09" creationId="{A515E2ED-7EA9-448D-83FA-54C3DF9723BD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11" creationId="{20595356-EABD-4767-AC9D-EA21FF115EC0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13" creationId="{28CD9F06-9628-469C-B788-A894E3E08281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15" creationId="{8550A431-0B61-421B-B4B7-24C0CFF0F938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21" creationId="{50A7A0AD-25ED-4137-AA04-A0E36CAA8E4A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23" creationId="{B186F20B-6445-4368-B022-F9EABF15AE19}"/>
          </ac:cxnSpMkLst>
        </pc:cxnChg>
        <pc:cxnChg chg="add">
          <ac:chgData name="Kirstin Godsk" userId="75e39c0b-5185-405b-8958-e7f885f74107" providerId="ADAL" clId="{1DF941A4-D4A5-47A9-8CD6-404DD011372F}" dt="2023-11-15T09:33:30.067" v="84" actId="26606"/>
          <ac:cxnSpMkLst>
            <pc:docMk/>
            <pc:sldMk cId="3606496954" sldId="260"/>
            <ac:cxnSpMk id="4125" creationId="{99F97BBF-9EBF-4BEE-B39C-E6C666941D8D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5T09:34:28.312" v="128" actId="26606"/>
        <pc:sldMkLst>
          <pc:docMk/>
          <pc:sldMk cId="3622169014" sldId="261"/>
        </pc:sldMkLst>
        <pc:spChg chg="mod">
          <ac:chgData name="Kirstin Godsk" userId="75e39c0b-5185-405b-8958-e7f885f74107" providerId="ADAL" clId="{1DF941A4-D4A5-47A9-8CD6-404DD011372F}" dt="2023-11-15T09:34:28.312" v="128" actId="26606"/>
          <ac:spMkLst>
            <pc:docMk/>
            <pc:sldMk cId="3622169014" sldId="261"/>
            <ac:spMk id="2" creationId="{6510ACA1-0CD4-ED01-0F57-8EAA81B62C9B}"/>
          </ac:spMkLst>
        </pc:spChg>
        <pc:spChg chg="del">
          <ac:chgData name="Kirstin Godsk" userId="75e39c0b-5185-405b-8958-e7f885f74107" providerId="ADAL" clId="{1DF941A4-D4A5-47A9-8CD6-404DD011372F}" dt="2023-11-15T09:33:46.111" v="86"/>
          <ac:spMkLst>
            <pc:docMk/>
            <pc:sldMk cId="3622169014" sldId="261"/>
            <ac:spMk id="3" creationId="{F32F21FA-022D-07FE-9B2B-286D562D8E9F}"/>
          </ac:spMkLst>
        </pc:spChg>
        <pc:spChg chg="add">
          <ac:chgData name="Kirstin Godsk" userId="75e39c0b-5185-405b-8958-e7f885f74107" providerId="ADAL" clId="{1DF941A4-D4A5-47A9-8CD6-404DD011372F}" dt="2023-11-15T09:34:28.312" v="128" actId="26606"/>
          <ac:spMkLst>
            <pc:docMk/>
            <pc:sldMk cId="3622169014" sldId="261"/>
            <ac:spMk id="5141" creationId="{052B717E-679E-41A4-B95A-8F7DFAD3FA30}"/>
          </ac:spMkLst>
        </pc:spChg>
        <pc:spChg chg="add">
          <ac:chgData name="Kirstin Godsk" userId="75e39c0b-5185-405b-8958-e7f885f74107" providerId="ADAL" clId="{1DF941A4-D4A5-47A9-8CD6-404DD011372F}" dt="2023-11-15T09:34:28.312" v="128" actId="26606"/>
          <ac:spMkLst>
            <pc:docMk/>
            <pc:sldMk cId="3622169014" sldId="261"/>
            <ac:spMk id="5143" creationId="{0B0EB278-F8C7-43AD-BCE2-A2F4D98C499D}"/>
          </ac:spMkLst>
        </pc:spChg>
        <pc:picChg chg="add mod">
          <ac:chgData name="Kirstin Godsk" userId="75e39c0b-5185-405b-8958-e7f885f74107" providerId="ADAL" clId="{1DF941A4-D4A5-47A9-8CD6-404DD011372F}" dt="2023-11-15T09:34:28.312" v="128" actId="26606"/>
          <ac:picMkLst>
            <pc:docMk/>
            <pc:sldMk cId="3622169014" sldId="261"/>
            <ac:picMk id="5122" creationId="{40D4DB8A-6273-4ACB-62BB-25F232441626}"/>
          </ac:picMkLst>
        </pc:pic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27" creationId="{4436E0F2-A64B-471E-93C0-8DFE08CC57C8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29" creationId="{DC1E3AB1-2A8C-4607-9FAE-D8BDB280FE1A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31" creationId="{26D66059-832F-40B6-A35F-F56C8F38A1E7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33" creationId="{A515E2ED-7EA9-448D-83FA-54C3DF9723BD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35" creationId="{20595356-EABD-4767-AC9D-EA21FF115EC0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37" creationId="{28CD9F06-9628-469C-B788-A894E3E08281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39" creationId="{8550A431-0B61-421B-B4B7-24C0CFF0F938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45" creationId="{50A7A0AD-25ED-4137-AA04-A0E36CAA8E4A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47" creationId="{B186F20B-6445-4368-B022-F9EABF15AE19}"/>
          </ac:cxnSpMkLst>
        </pc:cxnChg>
        <pc:cxnChg chg="add">
          <ac:chgData name="Kirstin Godsk" userId="75e39c0b-5185-405b-8958-e7f885f74107" providerId="ADAL" clId="{1DF941A4-D4A5-47A9-8CD6-404DD011372F}" dt="2023-11-15T09:34:28.312" v="128" actId="26606"/>
          <ac:cxnSpMkLst>
            <pc:docMk/>
            <pc:sldMk cId="3622169014" sldId="261"/>
            <ac:cxnSpMk id="5149" creationId="{99F97BBF-9EBF-4BEE-B39C-E6C666941D8D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5T09:46:56.755" v="162" actId="26606"/>
        <pc:sldMkLst>
          <pc:docMk/>
          <pc:sldMk cId="1895476170" sldId="262"/>
        </pc:sldMkLst>
        <pc:spChg chg="mod ord">
          <ac:chgData name="Kirstin Godsk" userId="75e39c0b-5185-405b-8958-e7f885f74107" providerId="ADAL" clId="{1DF941A4-D4A5-47A9-8CD6-404DD011372F}" dt="2023-11-15T09:46:56.755" v="162" actId="26606"/>
          <ac:spMkLst>
            <pc:docMk/>
            <pc:sldMk cId="1895476170" sldId="262"/>
            <ac:spMk id="2" creationId="{2563545B-92B6-2E9E-675E-64EE12D0CFE7}"/>
          </ac:spMkLst>
        </pc:spChg>
        <pc:spChg chg="del">
          <ac:chgData name="Kirstin Godsk" userId="75e39c0b-5185-405b-8958-e7f885f74107" providerId="ADAL" clId="{1DF941A4-D4A5-47A9-8CD6-404DD011372F}" dt="2023-11-15T09:46:37.140" v="130"/>
          <ac:spMkLst>
            <pc:docMk/>
            <pc:sldMk cId="1895476170" sldId="262"/>
            <ac:spMk id="3" creationId="{C6CDD047-90C4-5EED-1EF1-DC677225E90F}"/>
          </ac:spMkLst>
        </pc:spChg>
        <pc:spChg chg="add">
          <ac:chgData name="Kirstin Godsk" userId="75e39c0b-5185-405b-8958-e7f885f74107" providerId="ADAL" clId="{1DF941A4-D4A5-47A9-8CD6-404DD011372F}" dt="2023-11-15T09:46:56.755" v="162" actId="26606"/>
          <ac:spMkLst>
            <pc:docMk/>
            <pc:sldMk cId="1895476170" sldId="262"/>
            <ac:spMk id="6150" creationId="{E2D69918-73F6-47ED-7E71-A79F4DC1739A}"/>
          </ac:spMkLst>
        </pc:spChg>
        <pc:spChg chg="add del">
          <ac:chgData name="Kirstin Godsk" userId="75e39c0b-5185-405b-8958-e7f885f74107" providerId="ADAL" clId="{1DF941A4-D4A5-47A9-8CD6-404DD011372F}" dt="2023-11-15T09:46:56.708" v="161" actId="26606"/>
          <ac:spMkLst>
            <pc:docMk/>
            <pc:sldMk cId="1895476170" sldId="262"/>
            <ac:spMk id="6165" creationId="{3EAA282C-D6AD-4614-A9F7-E9D8CDB6B80E}"/>
          </ac:spMkLst>
        </pc:spChg>
        <pc:spChg chg="add del">
          <ac:chgData name="Kirstin Godsk" userId="75e39c0b-5185-405b-8958-e7f885f74107" providerId="ADAL" clId="{1DF941A4-D4A5-47A9-8CD6-404DD011372F}" dt="2023-11-15T09:46:56.708" v="161" actId="26606"/>
          <ac:spMkLst>
            <pc:docMk/>
            <pc:sldMk cId="1895476170" sldId="262"/>
            <ac:spMk id="6167" creationId="{85349CB8-0027-49D3-B09C-B3097EB0E4EA}"/>
          </ac:spMkLst>
        </pc:spChg>
        <pc:spChg chg="add">
          <ac:chgData name="Kirstin Godsk" userId="75e39c0b-5185-405b-8958-e7f885f74107" providerId="ADAL" clId="{1DF941A4-D4A5-47A9-8CD6-404DD011372F}" dt="2023-11-15T09:46:56.755" v="162" actId="26606"/>
          <ac:spMkLst>
            <pc:docMk/>
            <pc:sldMk cId="1895476170" sldId="262"/>
            <ac:spMk id="6179" creationId="{22171661-0838-4942-A149-8C1B789266A2}"/>
          </ac:spMkLst>
        </pc:spChg>
        <pc:picChg chg="add mod">
          <ac:chgData name="Kirstin Godsk" userId="75e39c0b-5185-405b-8958-e7f885f74107" providerId="ADAL" clId="{1DF941A4-D4A5-47A9-8CD6-404DD011372F}" dt="2023-11-15T09:46:56.755" v="162" actId="26606"/>
          <ac:picMkLst>
            <pc:docMk/>
            <pc:sldMk cId="1895476170" sldId="262"/>
            <ac:picMk id="6146" creationId="{9DE0CF18-E215-9C08-465B-D77720727268}"/>
          </ac:picMkLst>
        </pc:pic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51" creationId="{4436E0F2-A64B-471E-93C0-8DFE08CC57C8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53" creationId="{DC1E3AB1-2A8C-4607-9FAE-D8BDB280FE1A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55" creationId="{26D66059-832F-40B6-A35F-F56C8F38A1E7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57" creationId="{A515E2ED-7EA9-448D-83FA-54C3DF9723BD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59" creationId="{20595356-EABD-4767-AC9D-EA21FF115EC0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61" creationId="{28CD9F06-9628-469C-B788-A894E3E08281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63" creationId="{8550A431-0B61-421B-B4B7-24C0CFF0F938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69" creationId="{C4A330F7-C135-4887-BEB7-715897211F06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71" creationId="{2B4BC022-2321-4FF2-BB92-B4B3F486CFC9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73" creationId="{26E8991A-3FA3-406E-92A6-7021C64B8B15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75" creationId="{74486EB5-0FC0-4694-8A6B-5084CCDFFACB}"/>
          </ac:cxnSpMkLst>
        </pc:cxnChg>
        <pc:cxnChg chg="add del">
          <ac:chgData name="Kirstin Godsk" userId="75e39c0b-5185-405b-8958-e7f885f74107" providerId="ADAL" clId="{1DF941A4-D4A5-47A9-8CD6-404DD011372F}" dt="2023-11-15T09:46:56.708" v="161" actId="26606"/>
          <ac:cxnSpMkLst>
            <pc:docMk/>
            <pc:sldMk cId="1895476170" sldId="262"/>
            <ac:cxnSpMk id="6177" creationId="{102A2150-2605-46B8-9C26-A96C0BB01A16}"/>
          </ac:cxnSpMkLst>
        </pc:cxnChg>
        <pc:cxnChg chg="add">
          <ac:chgData name="Kirstin Godsk" userId="75e39c0b-5185-405b-8958-e7f885f74107" providerId="ADAL" clId="{1DF941A4-D4A5-47A9-8CD6-404DD011372F}" dt="2023-11-15T09:46:56.755" v="162" actId="26606"/>
          <ac:cxnSpMkLst>
            <pc:docMk/>
            <pc:sldMk cId="1895476170" sldId="262"/>
            <ac:cxnSpMk id="6180" creationId="{BB04A404-AF1E-4EC9-AF7D-46C68BFCEBB6}"/>
          </ac:cxnSpMkLst>
        </pc:cxnChg>
        <pc:cxnChg chg="add">
          <ac:chgData name="Kirstin Godsk" userId="75e39c0b-5185-405b-8958-e7f885f74107" providerId="ADAL" clId="{1DF941A4-D4A5-47A9-8CD6-404DD011372F}" dt="2023-11-15T09:46:56.755" v="162" actId="26606"/>
          <ac:cxnSpMkLst>
            <pc:docMk/>
            <pc:sldMk cId="1895476170" sldId="262"/>
            <ac:cxnSpMk id="6181" creationId="{B1874503-FE8B-408C-ABAF-2B72BAC29666}"/>
          </ac:cxnSpMkLst>
        </pc:cxnChg>
      </pc:sldChg>
      <pc:sldChg chg="addSp delSp modSp new mod">
        <pc:chgData name="Kirstin Godsk" userId="75e39c0b-5185-405b-8958-e7f885f74107" providerId="ADAL" clId="{1DF941A4-D4A5-47A9-8CD6-404DD011372F}" dt="2023-11-16T08:45:46.471" v="197" actId="20577"/>
        <pc:sldMkLst>
          <pc:docMk/>
          <pc:sldMk cId="3793276202" sldId="263"/>
        </pc:sldMkLst>
        <pc:spChg chg="mod">
          <ac:chgData name="Kirstin Godsk" userId="75e39c0b-5185-405b-8958-e7f885f74107" providerId="ADAL" clId="{1DF941A4-D4A5-47A9-8CD6-404DD011372F}" dt="2023-11-16T08:45:46.471" v="197" actId="20577"/>
          <ac:spMkLst>
            <pc:docMk/>
            <pc:sldMk cId="3793276202" sldId="263"/>
            <ac:spMk id="2" creationId="{B84D87E7-E6D4-D886-9673-F67400413B24}"/>
          </ac:spMkLst>
        </pc:spChg>
        <pc:spChg chg="del">
          <ac:chgData name="Kirstin Godsk" userId="75e39c0b-5185-405b-8958-e7f885f74107" providerId="ADAL" clId="{1DF941A4-D4A5-47A9-8CD6-404DD011372F}" dt="2023-11-16T08:43:41.214" v="164"/>
          <ac:spMkLst>
            <pc:docMk/>
            <pc:sldMk cId="3793276202" sldId="263"/>
            <ac:spMk id="3" creationId="{1A03970D-790F-CB46-C506-B4B4CA32222F}"/>
          </ac:spMkLst>
        </pc:spChg>
        <pc:picChg chg="add mod">
          <ac:chgData name="Kirstin Godsk" userId="75e39c0b-5185-405b-8958-e7f885f74107" providerId="ADAL" clId="{1DF941A4-D4A5-47A9-8CD6-404DD011372F}" dt="2023-11-16T08:43:41.214" v="164"/>
          <ac:picMkLst>
            <pc:docMk/>
            <pc:sldMk cId="3793276202" sldId="263"/>
            <ac:picMk id="1026" creationId="{51924742-507C-4A56-4EFA-80E72C91421D}"/>
          </ac:picMkLst>
        </pc:picChg>
      </pc:sldChg>
      <pc:sldChg chg="addSp delSp modSp new mod setBg">
        <pc:chgData name="Kirstin Godsk" userId="75e39c0b-5185-405b-8958-e7f885f74107" providerId="ADAL" clId="{1DF941A4-D4A5-47A9-8CD6-404DD011372F}" dt="2023-11-16T08:50:11.394" v="264" actId="26606"/>
        <pc:sldMkLst>
          <pc:docMk/>
          <pc:sldMk cId="2358921268" sldId="264"/>
        </pc:sldMkLst>
        <pc:spChg chg="mod">
          <ac:chgData name="Kirstin Godsk" userId="75e39c0b-5185-405b-8958-e7f885f74107" providerId="ADAL" clId="{1DF941A4-D4A5-47A9-8CD6-404DD011372F}" dt="2023-11-16T08:47:55.489" v="225" actId="26606"/>
          <ac:spMkLst>
            <pc:docMk/>
            <pc:sldMk cId="2358921268" sldId="264"/>
            <ac:spMk id="2" creationId="{45D0750E-4CE6-2517-9E49-EA467C13AC1A}"/>
          </ac:spMkLst>
        </pc:spChg>
        <pc:spChg chg="del">
          <ac:chgData name="Kirstin Godsk" userId="75e39c0b-5185-405b-8958-e7f885f74107" providerId="ADAL" clId="{1DF941A4-D4A5-47A9-8CD6-404DD011372F}" dt="2023-11-16T08:47:29.944" v="199"/>
          <ac:spMkLst>
            <pc:docMk/>
            <pc:sldMk cId="2358921268" sldId="264"/>
            <ac:spMk id="3" creationId="{47F121A7-9A09-F7F1-23E1-D0D9468D4168}"/>
          </ac:spMkLst>
        </pc:spChg>
        <pc:spChg chg="add ord">
          <ac:chgData name="Kirstin Godsk" userId="75e39c0b-5185-405b-8958-e7f885f74107" providerId="ADAL" clId="{1DF941A4-D4A5-47A9-8CD6-404DD011372F}" dt="2023-11-16T08:50:11.394" v="264" actId="26606"/>
          <ac:spMkLst>
            <pc:docMk/>
            <pc:sldMk cId="2358921268" sldId="264"/>
            <ac:spMk id="2054" creationId="{62505291-6BB0-4CB7-4F86-91CC11E77F65}"/>
          </ac:spMkLst>
        </pc:spChg>
        <pc:spChg chg="add del">
          <ac:chgData name="Kirstin Godsk" userId="75e39c0b-5185-405b-8958-e7f885f74107" providerId="ADAL" clId="{1DF941A4-D4A5-47A9-8CD6-404DD011372F}" dt="2023-11-16T08:50:11.394" v="264" actId="26606"/>
          <ac:spMkLst>
            <pc:docMk/>
            <pc:sldMk cId="2358921268" sldId="264"/>
            <ac:spMk id="2057" creationId="{F8222250-799A-4AD0-9BD1-BE6EB7A06AD0}"/>
          </ac:spMkLst>
        </pc:spChg>
        <pc:spChg chg="add del">
          <ac:chgData name="Kirstin Godsk" userId="75e39c0b-5185-405b-8958-e7f885f74107" providerId="ADAL" clId="{1DF941A4-D4A5-47A9-8CD6-404DD011372F}" dt="2023-11-16T08:50:11.394" v="264" actId="26606"/>
          <ac:spMkLst>
            <pc:docMk/>
            <pc:sldMk cId="2358921268" sldId="264"/>
            <ac:spMk id="2059" creationId="{B770432A-C0A6-4D4F-AE2C-705049DAB85F}"/>
          </ac:spMkLst>
        </pc:spChg>
        <pc:spChg chg="add">
          <ac:chgData name="Kirstin Godsk" userId="75e39c0b-5185-405b-8958-e7f885f74107" providerId="ADAL" clId="{1DF941A4-D4A5-47A9-8CD6-404DD011372F}" dt="2023-11-16T08:50:11.394" v="264" actId="26606"/>
          <ac:spMkLst>
            <pc:docMk/>
            <pc:sldMk cId="2358921268" sldId="264"/>
            <ac:spMk id="2063" creationId="{F8222250-799A-4AD0-9BD1-BE6EB7A06AD0}"/>
          </ac:spMkLst>
        </pc:spChg>
        <pc:spChg chg="add">
          <ac:chgData name="Kirstin Godsk" userId="75e39c0b-5185-405b-8958-e7f885f74107" providerId="ADAL" clId="{1DF941A4-D4A5-47A9-8CD6-404DD011372F}" dt="2023-11-16T08:50:11.394" v="264" actId="26606"/>
          <ac:spMkLst>
            <pc:docMk/>
            <pc:sldMk cId="2358921268" sldId="264"/>
            <ac:spMk id="2064" creationId="{B770432A-C0A6-4D4F-AE2C-705049DAB85F}"/>
          </ac:spMkLst>
        </pc:spChg>
        <pc:spChg chg="add del">
          <ac:chgData name="Kirstin Godsk" userId="75e39c0b-5185-405b-8958-e7f885f74107" providerId="ADAL" clId="{1DF941A4-D4A5-47A9-8CD6-404DD011372F}" dt="2023-11-16T08:49:48.238" v="259" actId="26606"/>
          <ac:spMkLst>
            <pc:docMk/>
            <pc:sldMk cId="2358921268" sldId="264"/>
            <ac:spMk id="2066" creationId="{F8222250-799A-4AD0-9BD1-BE6EB7A06AD0}"/>
          </ac:spMkLst>
        </pc:spChg>
        <pc:spChg chg="add del">
          <ac:chgData name="Kirstin Godsk" userId="75e39c0b-5185-405b-8958-e7f885f74107" providerId="ADAL" clId="{1DF941A4-D4A5-47A9-8CD6-404DD011372F}" dt="2023-11-16T08:49:48.238" v="259" actId="26606"/>
          <ac:spMkLst>
            <pc:docMk/>
            <pc:sldMk cId="2358921268" sldId="264"/>
            <ac:spMk id="2068" creationId="{B770432A-C0A6-4D4F-AE2C-705049DAB85F}"/>
          </ac:spMkLst>
        </pc:spChg>
        <pc:picChg chg="add mod">
          <ac:chgData name="Kirstin Godsk" userId="75e39c0b-5185-405b-8958-e7f885f74107" providerId="ADAL" clId="{1DF941A4-D4A5-47A9-8CD6-404DD011372F}" dt="2023-11-16T08:50:11.394" v="264" actId="26606"/>
          <ac:picMkLst>
            <pc:docMk/>
            <pc:sldMk cId="2358921268" sldId="264"/>
            <ac:picMk id="4" creationId="{C0D69EC3-F768-89E0-84A8-24C147EE8BEF}"/>
          </ac:picMkLst>
        </pc:picChg>
        <pc:picChg chg="add del mod">
          <ac:chgData name="Kirstin Godsk" userId="75e39c0b-5185-405b-8958-e7f885f74107" providerId="ADAL" clId="{1DF941A4-D4A5-47A9-8CD6-404DD011372F}" dt="2023-11-16T08:50:09.077" v="262" actId="478"/>
          <ac:picMkLst>
            <pc:docMk/>
            <pc:sldMk cId="2358921268" sldId="264"/>
            <ac:picMk id="2050" creationId="{4E0C3483-D16D-0986-5BB4-C2BBB1A65A89}"/>
          </ac:picMkLst>
        </pc:picChg>
        <pc:picChg chg="add del mod">
          <ac:chgData name="Kirstin Godsk" userId="75e39c0b-5185-405b-8958-e7f885f74107" providerId="ADAL" clId="{1DF941A4-D4A5-47A9-8CD6-404DD011372F}" dt="2023-11-16T08:49:51.471" v="260"/>
          <ac:picMkLst>
            <pc:docMk/>
            <pc:sldMk cId="2358921268" sldId="264"/>
            <ac:picMk id="2052" creationId="{9542C5FC-A400-F8B6-2847-BEBAB06CD74E}"/>
          </ac:picMkLst>
        </pc:picChg>
        <pc:cxnChg chg="add del">
          <ac:chgData name="Kirstin Godsk" userId="75e39c0b-5185-405b-8958-e7f885f74107" providerId="ADAL" clId="{1DF941A4-D4A5-47A9-8CD6-404DD011372F}" dt="2023-11-16T08:50:11.394" v="264" actId="26606"/>
          <ac:cxnSpMkLst>
            <pc:docMk/>
            <pc:sldMk cId="2358921268" sldId="264"/>
            <ac:cxnSpMk id="2061" creationId="{78FBE787-8B1D-40E5-8468-6F665BB5D7CB}"/>
          </ac:cxnSpMkLst>
        </pc:cxnChg>
        <pc:cxnChg chg="add">
          <ac:chgData name="Kirstin Godsk" userId="75e39c0b-5185-405b-8958-e7f885f74107" providerId="ADAL" clId="{1DF941A4-D4A5-47A9-8CD6-404DD011372F}" dt="2023-11-16T08:50:11.394" v="264" actId="26606"/>
          <ac:cxnSpMkLst>
            <pc:docMk/>
            <pc:sldMk cId="2358921268" sldId="264"/>
            <ac:cxnSpMk id="2065" creationId="{78FBE787-8B1D-40E5-8468-6F665BB5D7CB}"/>
          </ac:cxnSpMkLst>
        </pc:cxnChg>
        <pc:cxnChg chg="add del">
          <ac:chgData name="Kirstin Godsk" userId="75e39c0b-5185-405b-8958-e7f885f74107" providerId="ADAL" clId="{1DF941A4-D4A5-47A9-8CD6-404DD011372F}" dt="2023-11-16T08:49:48.238" v="259" actId="26606"/>
          <ac:cxnSpMkLst>
            <pc:docMk/>
            <pc:sldMk cId="2358921268" sldId="264"/>
            <ac:cxnSpMk id="2070" creationId="{78FBE787-8B1D-40E5-8468-6F665BB5D7CB}"/>
          </ac:cxnSpMkLst>
        </pc:cxnChg>
      </pc:sldChg>
      <pc:sldChg chg="addSp delSp modSp new mod setBg">
        <pc:chgData name="Kirstin Godsk" userId="75e39c0b-5185-405b-8958-e7f885f74107" providerId="ADAL" clId="{1DF941A4-D4A5-47A9-8CD6-404DD011372F}" dt="2023-11-16T08:50:50.398" v="270" actId="26606"/>
        <pc:sldMkLst>
          <pc:docMk/>
          <pc:sldMk cId="2370021700" sldId="265"/>
        </pc:sldMkLst>
        <pc:spChg chg="mod">
          <ac:chgData name="Kirstin Godsk" userId="75e39c0b-5185-405b-8958-e7f885f74107" providerId="ADAL" clId="{1DF941A4-D4A5-47A9-8CD6-404DD011372F}" dt="2023-11-16T08:48:47.688" v="255" actId="26606"/>
          <ac:spMkLst>
            <pc:docMk/>
            <pc:sldMk cId="2370021700" sldId="265"/>
            <ac:spMk id="2" creationId="{852075C8-8F4D-F28E-7A9F-2DD26747202A}"/>
          </ac:spMkLst>
        </pc:spChg>
        <pc:spChg chg="del">
          <ac:chgData name="Kirstin Godsk" userId="75e39c0b-5185-405b-8958-e7f885f74107" providerId="ADAL" clId="{1DF941A4-D4A5-47A9-8CD6-404DD011372F}" dt="2023-11-16T08:48:44.988" v="254"/>
          <ac:spMkLst>
            <pc:docMk/>
            <pc:sldMk cId="2370021700" sldId="265"/>
            <ac:spMk id="3" creationId="{44980A14-0691-FE2F-ECCB-B03239EF85FA}"/>
          </ac:spMkLst>
        </pc:spChg>
        <pc:spChg chg="add ord">
          <ac:chgData name="Kirstin Godsk" userId="75e39c0b-5185-405b-8958-e7f885f74107" providerId="ADAL" clId="{1DF941A4-D4A5-47A9-8CD6-404DD011372F}" dt="2023-11-16T08:50:50.398" v="270" actId="26606"/>
          <ac:spMkLst>
            <pc:docMk/>
            <pc:sldMk cId="2370021700" sldId="265"/>
            <ac:spMk id="3078" creationId="{7B0A85F0-C6CC-0CBA-C0A7-84A59B3733D1}"/>
          </ac:spMkLst>
        </pc:spChg>
        <pc:spChg chg="add del">
          <ac:chgData name="Kirstin Godsk" userId="75e39c0b-5185-405b-8958-e7f885f74107" providerId="ADAL" clId="{1DF941A4-D4A5-47A9-8CD6-404DD011372F}" dt="2023-11-16T08:50:50.398" v="270" actId="26606"/>
          <ac:spMkLst>
            <pc:docMk/>
            <pc:sldMk cId="2370021700" sldId="265"/>
            <ac:spMk id="3081" creationId="{F8222250-799A-4AD0-9BD1-BE6EB7A06AD0}"/>
          </ac:spMkLst>
        </pc:spChg>
        <pc:spChg chg="add del">
          <ac:chgData name="Kirstin Godsk" userId="75e39c0b-5185-405b-8958-e7f885f74107" providerId="ADAL" clId="{1DF941A4-D4A5-47A9-8CD6-404DD011372F}" dt="2023-11-16T08:50:50.398" v="270" actId="26606"/>
          <ac:spMkLst>
            <pc:docMk/>
            <pc:sldMk cId="2370021700" sldId="265"/>
            <ac:spMk id="3083" creationId="{B770432A-C0A6-4D4F-AE2C-705049DAB85F}"/>
          </ac:spMkLst>
        </pc:spChg>
        <pc:spChg chg="add">
          <ac:chgData name="Kirstin Godsk" userId="75e39c0b-5185-405b-8958-e7f885f74107" providerId="ADAL" clId="{1DF941A4-D4A5-47A9-8CD6-404DD011372F}" dt="2023-11-16T08:50:50.398" v="270" actId="26606"/>
          <ac:spMkLst>
            <pc:docMk/>
            <pc:sldMk cId="2370021700" sldId="265"/>
            <ac:spMk id="3090" creationId="{F8222250-799A-4AD0-9BD1-BE6EB7A06AD0}"/>
          </ac:spMkLst>
        </pc:spChg>
        <pc:spChg chg="add">
          <ac:chgData name="Kirstin Godsk" userId="75e39c0b-5185-405b-8958-e7f885f74107" providerId="ADAL" clId="{1DF941A4-D4A5-47A9-8CD6-404DD011372F}" dt="2023-11-16T08:50:50.398" v="270" actId="26606"/>
          <ac:spMkLst>
            <pc:docMk/>
            <pc:sldMk cId="2370021700" sldId="265"/>
            <ac:spMk id="3092" creationId="{B770432A-C0A6-4D4F-AE2C-705049DAB85F}"/>
          </ac:spMkLst>
        </pc:spChg>
        <pc:picChg chg="add del mod">
          <ac:chgData name="Kirstin Godsk" userId="75e39c0b-5185-405b-8958-e7f885f74107" providerId="ADAL" clId="{1DF941A4-D4A5-47A9-8CD6-404DD011372F}" dt="2023-11-16T08:50:16.461" v="265" actId="478"/>
          <ac:picMkLst>
            <pc:docMk/>
            <pc:sldMk cId="2370021700" sldId="265"/>
            <ac:picMk id="3074" creationId="{88FC2F83-A074-0E6C-9D49-AFC3692B51C2}"/>
          </ac:picMkLst>
        </pc:picChg>
        <pc:picChg chg="add mod">
          <ac:chgData name="Kirstin Godsk" userId="75e39c0b-5185-405b-8958-e7f885f74107" providerId="ADAL" clId="{1DF941A4-D4A5-47A9-8CD6-404DD011372F}" dt="2023-11-16T08:50:50.398" v="270" actId="26606"/>
          <ac:picMkLst>
            <pc:docMk/>
            <pc:sldMk cId="2370021700" sldId="265"/>
            <ac:picMk id="3076" creationId="{A5B8EFBA-E234-1D32-2C34-39854C2C426E}"/>
          </ac:picMkLst>
        </pc:picChg>
        <pc:cxnChg chg="add del">
          <ac:chgData name="Kirstin Godsk" userId="75e39c0b-5185-405b-8958-e7f885f74107" providerId="ADAL" clId="{1DF941A4-D4A5-47A9-8CD6-404DD011372F}" dt="2023-11-16T08:50:50.398" v="270" actId="26606"/>
          <ac:cxnSpMkLst>
            <pc:docMk/>
            <pc:sldMk cId="2370021700" sldId="265"/>
            <ac:cxnSpMk id="3085" creationId="{78FBE787-8B1D-40E5-8468-6F665BB5D7CB}"/>
          </ac:cxnSpMkLst>
        </pc:cxnChg>
        <pc:cxnChg chg="add">
          <ac:chgData name="Kirstin Godsk" userId="75e39c0b-5185-405b-8958-e7f885f74107" providerId="ADAL" clId="{1DF941A4-D4A5-47A9-8CD6-404DD011372F}" dt="2023-11-16T08:50:50.398" v="270" actId="26606"/>
          <ac:cxnSpMkLst>
            <pc:docMk/>
            <pc:sldMk cId="2370021700" sldId="265"/>
            <ac:cxnSpMk id="3094" creationId="{78FBE787-8B1D-40E5-8468-6F665BB5D7CB}"/>
          </ac:cxnSpMkLst>
        </pc:cxnChg>
      </pc:sldChg>
      <pc:sldChg chg="modSp new mod">
        <pc:chgData name="Kirstin Godsk" userId="75e39c0b-5185-405b-8958-e7f885f74107" providerId="ADAL" clId="{1DF941A4-D4A5-47A9-8CD6-404DD011372F}" dt="2023-11-16T08:55:52.340" v="706" actId="20577"/>
        <pc:sldMkLst>
          <pc:docMk/>
          <pc:sldMk cId="2217091919" sldId="266"/>
        </pc:sldMkLst>
        <pc:spChg chg="mod">
          <ac:chgData name="Kirstin Godsk" userId="75e39c0b-5185-405b-8958-e7f885f74107" providerId="ADAL" clId="{1DF941A4-D4A5-47A9-8CD6-404DD011372F}" dt="2023-11-16T08:51:06.948" v="297" actId="20577"/>
          <ac:spMkLst>
            <pc:docMk/>
            <pc:sldMk cId="2217091919" sldId="266"/>
            <ac:spMk id="2" creationId="{4437DE4B-28A8-9B76-1F3F-037C7618F625}"/>
          </ac:spMkLst>
        </pc:spChg>
        <pc:spChg chg="mod">
          <ac:chgData name="Kirstin Godsk" userId="75e39c0b-5185-405b-8958-e7f885f74107" providerId="ADAL" clId="{1DF941A4-D4A5-47A9-8CD6-404DD011372F}" dt="2023-11-16T08:55:52.340" v="706" actId="20577"/>
          <ac:spMkLst>
            <pc:docMk/>
            <pc:sldMk cId="2217091919" sldId="266"/>
            <ac:spMk id="3" creationId="{C7943B99-F4DD-44AD-19A5-F099AEE8F4C2}"/>
          </ac:spMkLst>
        </pc:spChg>
      </pc:sldChg>
      <pc:sldChg chg="addSp delSp modSp new mod ord">
        <pc:chgData name="Kirstin Godsk" userId="75e39c0b-5185-405b-8958-e7f885f74107" providerId="ADAL" clId="{1DF941A4-D4A5-47A9-8CD6-404DD011372F}" dt="2023-11-16T09:12:24.718" v="726"/>
        <pc:sldMkLst>
          <pc:docMk/>
          <pc:sldMk cId="2881469071" sldId="267"/>
        </pc:sldMkLst>
        <pc:spChg chg="mod">
          <ac:chgData name="Kirstin Godsk" userId="75e39c0b-5185-405b-8958-e7f885f74107" providerId="ADAL" clId="{1DF941A4-D4A5-47A9-8CD6-404DD011372F}" dt="2023-11-16T09:12:15.400" v="724" actId="20577"/>
          <ac:spMkLst>
            <pc:docMk/>
            <pc:sldMk cId="2881469071" sldId="267"/>
            <ac:spMk id="2" creationId="{D46CA14F-58DC-6E37-0676-D1A6938BB7FE}"/>
          </ac:spMkLst>
        </pc:spChg>
        <pc:spChg chg="del mod">
          <ac:chgData name="Kirstin Godsk" userId="75e39c0b-5185-405b-8958-e7f885f74107" providerId="ADAL" clId="{1DF941A4-D4A5-47A9-8CD6-404DD011372F}" dt="2023-11-16T09:12:07.857" v="710"/>
          <ac:spMkLst>
            <pc:docMk/>
            <pc:sldMk cId="2881469071" sldId="267"/>
            <ac:spMk id="3" creationId="{F7C2030E-8302-BDC6-CD7B-8E21545AD9D0}"/>
          </ac:spMkLst>
        </pc:spChg>
        <pc:picChg chg="add mod">
          <ac:chgData name="Kirstin Godsk" userId="75e39c0b-5185-405b-8958-e7f885f74107" providerId="ADAL" clId="{1DF941A4-D4A5-47A9-8CD6-404DD011372F}" dt="2023-11-16T09:12:07.857" v="710"/>
          <ac:picMkLst>
            <pc:docMk/>
            <pc:sldMk cId="2881469071" sldId="267"/>
            <ac:picMk id="4098" creationId="{3D6B98FB-B106-2C96-010C-E5A62DCBA718}"/>
          </ac:picMkLst>
        </pc:picChg>
      </pc:sldChg>
      <pc:sldChg chg="modSp new mod">
        <pc:chgData name="Kirstin Godsk" userId="75e39c0b-5185-405b-8958-e7f885f74107" providerId="ADAL" clId="{1DF941A4-D4A5-47A9-8CD6-404DD011372F}" dt="2023-11-16T09:12:36.562" v="745" actId="20577"/>
        <pc:sldMkLst>
          <pc:docMk/>
          <pc:sldMk cId="2102397752" sldId="268"/>
        </pc:sldMkLst>
        <pc:spChg chg="mod">
          <ac:chgData name="Kirstin Godsk" userId="75e39c0b-5185-405b-8958-e7f885f74107" providerId="ADAL" clId="{1DF941A4-D4A5-47A9-8CD6-404DD011372F}" dt="2023-11-16T09:12:36.562" v="745" actId="20577"/>
          <ac:spMkLst>
            <pc:docMk/>
            <pc:sldMk cId="2102397752" sldId="268"/>
            <ac:spMk id="2" creationId="{F3DB8FE4-4305-8A40-639E-1A5249AF1FE9}"/>
          </ac:spMkLst>
        </pc:spChg>
      </pc:sldChg>
      <pc:sldChg chg="modSp new mod ord">
        <pc:chgData name="Kirstin Godsk" userId="75e39c0b-5185-405b-8958-e7f885f74107" providerId="ADAL" clId="{1DF941A4-D4A5-47A9-8CD6-404DD011372F}" dt="2023-11-16T09:20:46.560" v="1125" actId="20577"/>
        <pc:sldMkLst>
          <pc:docMk/>
          <pc:sldMk cId="573329446" sldId="269"/>
        </pc:sldMkLst>
        <pc:spChg chg="mod">
          <ac:chgData name="Kirstin Godsk" userId="75e39c0b-5185-405b-8958-e7f885f74107" providerId="ADAL" clId="{1DF941A4-D4A5-47A9-8CD6-404DD011372F}" dt="2023-11-16T09:16:52.236" v="895"/>
          <ac:spMkLst>
            <pc:docMk/>
            <pc:sldMk cId="573329446" sldId="269"/>
            <ac:spMk id="2" creationId="{2D25DB9E-7EFC-874A-2800-4708F26FEA22}"/>
          </ac:spMkLst>
        </pc:spChg>
        <pc:spChg chg="mod">
          <ac:chgData name="Kirstin Godsk" userId="75e39c0b-5185-405b-8958-e7f885f74107" providerId="ADAL" clId="{1DF941A4-D4A5-47A9-8CD6-404DD011372F}" dt="2023-11-16T09:20:46.560" v="1125" actId="20577"/>
          <ac:spMkLst>
            <pc:docMk/>
            <pc:sldMk cId="573329446" sldId="269"/>
            <ac:spMk id="3" creationId="{DD833D35-C10E-C16A-DA20-C04BE2DF6B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6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1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2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8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4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5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4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0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8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555584-2B28-1D05-844B-08B116C3F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870" y="749595"/>
            <a:ext cx="5645888" cy="3902149"/>
          </a:xfrm>
        </p:spPr>
        <p:txBody>
          <a:bodyPr anchor="t">
            <a:normAutofit/>
          </a:bodyPr>
          <a:lstStyle/>
          <a:p>
            <a:pPr algn="l"/>
            <a:r>
              <a:rPr lang="da-DK" sz="6100" dirty="0"/>
              <a:t>Mutationer</a:t>
            </a:r>
            <a:br>
              <a:rPr lang="da-DK" sz="6100" dirty="0"/>
            </a:br>
            <a:r>
              <a:rPr lang="da-DK" sz="2400" dirty="0"/>
              <a:t>gen- og kromosommutationer</a:t>
            </a:r>
            <a:endParaRPr lang="en-DK" sz="24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0D64959-8801-C2A7-E134-37D14FC03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870" y="4651745"/>
            <a:ext cx="4890977" cy="999460"/>
          </a:xfrm>
        </p:spPr>
        <p:txBody>
          <a:bodyPr anchor="b">
            <a:normAutofit/>
          </a:bodyPr>
          <a:lstStyle/>
          <a:p>
            <a:pPr algn="l"/>
            <a:r>
              <a:rPr lang="da-DK" dirty="0"/>
              <a:t>Genetikbogen A+B 57-69</a:t>
            </a:r>
            <a:endParaRPr lang="en-DK" dirty="0"/>
          </a:p>
        </p:txBody>
      </p:sp>
      <p:pic>
        <p:nvPicPr>
          <p:cNvPr id="4" name="Picture 3" descr="Personer i Hi-Tech-paket">
            <a:extLst>
              <a:ext uri="{FF2B5EF4-FFF2-40B4-BE49-F238E27FC236}">
                <a16:creationId xmlns:a16="http://schemas.microsoft.com/office/drawing/2014/main" id="{F7FC7194-01DF-209E-C150-A56D2596E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4" r="27586" b="2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30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79FB41-B4B6-650A-3AEE-A1E78A049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 err="1"/>
              <a:t>Genmutationer</a:t>
            </a:r>
            <a:endParaRPr lang="en-US" sz="3800" dirty="0"/>
          </a:p>
        </p:txBody>
      </p: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3FA192B-4B1E-78E4-B9D3-30DC375ABE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0497" y="541964"/>
            <a:ext cx="4293606" cy="5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5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D87E7-E6D4-D886-9673-F67400413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Ab0 blodtypesystemet</a:t>
            </a:r>
            <a:endParaRPr lang="en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1924742-507C-4A56-4EFA-80E72C9142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056" y="2731103"/>
            <a:ext cx="6723888" cy="258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76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5">
            <a:extLst>
              <a:ext uri="{FF2B5EF4-FFF2-40B4-BE49-F238E27FC236}">
                <a16:creationId xmlns:a16="http://schemas.microsoft.com/office/drawing/2014/main" id="{F8222250-799A-4AD0-9BD1-BE6EB7A06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Freeform: Shape 2067">
            <a:extLst>
              <a:ext uri="{FF2B5EF4-FFF2-40B4-BE49-F238E27FC236}">
                <a16:creationId xmlns:a16="http://schemas.microsoft.com/office/drawing/2014/main" id="{B770432A-C0A6-4D4F-AE2C-705049DAB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6244921" y="-5976"/>
            <a:ext cx="5947079" cy="6874927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677452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693787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842978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435688"/>
              <a:gd name="connsiteY0" fmla="*/ 0 h 6874927"/>
              <a:gd name="connsiteX1" fmla="*/ 4435688 w 4435688"/>
              <a:gd name="connsiteY1" fmla="*/ 4763 h 6874927"/>
              <a:gd name="connsiteX2" fmla="*/ 3842978 w 4435688"/>
              <a:gd name="connsiteY2" fmla="*/ 6874927 h 6874927"/>
              <a:gd name="connsiteX3" fmla="*/ 0 w 4435688"/>
              <a:gd name="connsiteY3" fmla="*/ 6863976 h 6874927"/>
              <a:gd name="connsiteX4" fmla="*/ 0 w 4435688"/>
              <a:gd name="connsiteY4" fmla="*/ 0 h 6874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688" h="6874927">
                <a:moveTo>
                  <a:pt x="0" y="0"/>
                </a:moveTo>
                <a:lnTo>
                  <a:pt x="4435688" y="4763"/>
                </a:lnTo>
                <a:lnTo>
                  <a:pt x="3842978" y="6874927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D0750E-4CE6-2517-9E49-EA467C13A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705" y="542926"/>
            <a:ext cx="4439894" cy="1668143"/>
          </a:xfrm>
        </p:spPr>
        <p:txBody>
          <a:bodyPr>
            <a:normAutofit/>
          </a:bodyPr>
          <a:lstStyle/>
          <a:p>
            <a:r>
              <a:rPr lang="da-DK" sz="3100"/>
              <a:t>Eksempel nonsensmutation</a:t>
            </a:r>
            <a:endParaRPr lang="en-DK" sz="3100"/>
          </a:p>
        </p:txBody>
      </p:sp>
      <p:pic>
        <p:nvPicPr>
          <p:cNvPr id="4" name="Picture 6" descr="undefined">
            <a:extLst>
              <a:ext uri="{FF2B5EF4-FFF2-40B4-BE49-F238E27FC236}">
                <a16:creationId xmlns:a16="http://schemas.microsoft.com/office/drawing/2014/main" id="{C0D69EC3-F768-89E0-84A8-24C147EE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480390"/>
            <a:ext cx="5270053" cy="189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5" name="Straight Connector 2069">
            <a:extLst>
              <a:ext uri="{FF2B5EF4-FFF2-40B4-BE49-F238E27FC236}">
                <a16:creationId xmlns:a16="http://schemas.microsoft.com/office/drawing/2014/main" id="{78FBE787-8B1D-40E5-8468-6F665BB5D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43268" y="0"/>
            <a:ext cx="488370" cy="68804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62505291-6BB0-4CB7-4F86-91CC11E77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706" y="2211069"/>
            <a:ext cx="4439894" cy="4113531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21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0" name="Rectangle 3089">
            <a:extLst>
              <a:ext uri="{FF2B5EF4-FFF2-40B4-BE49-F238E27FC236}">
                <a16:creationId xmlns:a16="http://schemas.microsoft.com/office/drawing/2014/main" id="{F8222250-799A-4AD0-9BD1-BE6EB7A06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Freeform: Shape 3091">
            <a:extLst>
              <a:ext uri="{FF2B5EF4-FFF2-40B4-BE49-F238E27FC236}">
                <a16:creationId xmlns:a16="http://schemas.microsoft.com/office/drawing/2014/main" id="{B770432A-C0A6-4D4F-AE2C-705049DAB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6244921" y="-5976"/>
            <a:ext cx="5947079" cy="6874927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677452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693787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842978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435688"/>
              <a:gd name="connsiteY0" fmla="*/ 0 h 6874927"/>
              <a:gd name="connsiteX1" fmla="*/ 4435688 w 4435688"/>
              <a:gd name="connsiteY1" fmla="*/ 4763 h 6874927"/>
              <a:gd name="connsiteX2" fmla="*/ 3842978 w 4435688"/>
              <a:gd name="connsiteY2" fmla="*/ 6874927 h 6874927"/>
              <a:gd name="connsiteX3" fmla="*/ 0 w 4435688"/>
              <a:gd name="connsiteY3" fmla="*/ 6863976 h 6874927"/>
              <a:gd name="connsiteX4" fmla="*/ 0 w 4435688"/>
              <a:gd name="connsiteY4" fmla="*/ 0 h 6874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688" h="6874927">
                <a:moveTo>
                  <a:pt x="0" y="0"/>
                </a:moveTo>
                <a:lnTo>
                  <a:pt x="4435688" y="4763"/>
                </a:lnTo>
                <a:lnTo>
                  <a:pt x="3842978" y="6874927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2075C8-8F4D-F28E-7A9F-2DD267472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705" y="542926"/>
            <a:ext cx="4439894" cy="1668143"/>
          </a:xfrm>
        </p:spPr>
        <p:txBody>
          <a:bodyPr>
            <a:normAutofit/>
          </a:bodyPr>
          <a:lstStyle/>
          <a:p>
            <a:r>
              <a:rPr lang="da-DK" sz="2800" err="1"/>
              <a:t>Missensenmutation</a:t>
            </a:r>
            <a:r>
              <a:rPr lang="da-DK" sz="2800"/>
              <a:t> eksempel</a:t>
            </a:r>
            <a:endParaRPr lang="en-DK" sz="2800"/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A5B8EFBA-E234-1D32-2C34-39854C2C4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480390"/>
            <a:ext cx="5270053" cy="189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4" name="Straight Connector 3093">
            <a:extLst>
              <a:ext uri="{FF2B5EF4-FFF2-40B4-BE49-F238E27FC236}">
                <a16:creationId xmlns:a16="http://schemas.microsoft.com/office/drawing/2014/main" id="{78FBE787-8B1D-40E5-8468-6F665BB5D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43268" y="0"/>
            <a:ext cx="488370" cy="68804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7B0A85F0-C6CC-0CBA-C0A7-84A59B373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706" y="2211069"/>
            <a:ext cx="4439894" cy="4113531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2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7DE4B-28A8-9B76-1F3F-037C7618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Årsager til genmutationer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943B99-F4DD-44AD-19A5-F099AEE8F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Kan ske i DNA replikationen hvis ikke-komplementær baser parres – men enzymet DNA polymerase vil tit nå at udbedre det.</a:t>
            </a:r>
          </a:p>
          <a:p>
            <a:r>
              <a:rPr lang="da-DK" dirty="0"/>
              <a:t>Radioaktivitet, cigaret røg, uv stråler, nitrit (konserveringsmiddel i pølser)</a:t>
            </a:r>
          </a:p>
          <a:p>
            <a:r>
              <a:rPr lang="da-DK" dirty="0"/>
              <a:t>Hvis mutationer opstår i gener som er involveret i cellevækst kan der opstå en kræftsvulst.</a:t>
            </a:r>
          </a:p>
          <a:p>
            <a:r>
              <a:rPr lang="da-DK" dirty="0" err="1"/>
              <a:t>Transposoner</a:t>
            </a:r>
            <a:r>
              <a:rPr lang="da-DK" dirty="0"/>
              <a:t>: DNA stykker af varierende længder der kan flytte sig 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21709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DB8FE4-4305-8A40-639E-1A5249AF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kromosommutationer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CC3F3B-9FDB-1EEC-7639-9ED9BC1E3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02397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CA14F-58DC-6E37-0676-D1A6938BB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Downs syndrom</a:t>
            </a:r>
            <a:endParaRPr lang="en-DK" dirty="0"/>
          </a:p>
        </p:txBody>
      </p:sp>
      <p:pic>
        <p:nvPicPr>
          <p:cNvPr id="4098" name="Picture 2" descr="Down's syndrome karyotype, illustration - Stock Image - F013/4423 - Science  Photo Library">
            <a:extLst>
              <a:ext uri="{FF2B5EF4-FFF2-40B4-BE49-F238E27FC236}">
                <a16:creationId xmlns:a16="http://schemas.microsoft.com/office/drawing/2014/main" id="{3D6B98FB-B106-2C96-010C-E5A62DCBA7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04" y="2009775"/>
            <a:ext cx="5030391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46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5BFBC3-C0B7-3347-ECD7-4B115CD0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 err="1"/>
              <a:t>Kromosommutationer</a:t>
            </a:r>
            <a:r>
              <a:rPr lang="en-US" sz="2600" dirty="0"/>
              <a:t>- </a:t>
            </a:r>
            <a:r>
              <a:rPr lang="en-US" sz="2600" dirty="0" err="1"/>
              <a:t>brud</a:t>
            </a:r>
            <a:r>
              <a:rPr lang="en-US" sz="2600" dirty="0"/>
              <a:t> </a:t>
            </a:r>
            <a:r>
              <a:rPr lang="en-US" sz="2600" dirty="0" err="1"/>
              <a:t>på</a:t>
            </a:r>
            <a:r>
              <a:rPr lang="en-US" sz="2600" dirty="0"/>
              <a:t> </a:t>
            </a:r>
            <a:r>
              <a:rPr lang="en-US" sz="2600" dirty="0" err="1"/>
              <a:t>kromosomer</a:t>
            </a:r>
            <a:br>
              <a:rPr lang="en-US" sz="2600" dirty="0"/>
            </a:br>
            <a:endParaRPr lang="en-US" sz="2600" dirty="0"/>
          </a:p>
        </p:txBody>
      </p: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Straight Connector 2074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2B62A3FB-87DF-F1CB-CADD-E3FCF27603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8323" y="541964"/>
            <a:ext cx="4177953" cy="5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881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79" name="Rectangle 6152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63545B-92B6-2E9E-675E-64EE12D0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da-DK" sz="3700"/>
              <a:t>Fejl i meiosen- den kender i</a:t>
            </a:r>
            <a:endParaRPr lang="en-DK" sz="3700"/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E2D69918-73F6-47ED-7E71-A79F4DC17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>
            <a:normAutofit/>
          </a:bodyPr>
          <a:lstStyle/>
          <a:p>
            <a:endParaRPr lang="en-US"/>
          </a:p>
        </p:txBody>
      </p:sp>
      <p:cxnSp>
        <p:nvCxnSpPr>
          <p:cNvPr id="6180" name="Straight Connector 6154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1" name="Straight Connector 6156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9DE0CF18-E215-9C08-465B-D77720727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1864519"/>
            <a:ext cx="5562600" cy="312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476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5" name="Straight Connector 308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7" name="Straight Connector 308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9" name="Straight Connector 308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1" name="Straight Connector 309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662B04-7DC6-6ECF-550C-EE63D38C2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Skæv overkrydsning</a:t>
            </a:r>
          </a:p>
        </p:txBody>
      </p:sp>
      <p:cxnSp>
        <p:nvCxnSpPr>
          <p:cNvPr id="3097" name="Straight Connector 3096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9" name="Straight Connector 3098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1" name="Straight Connector 3100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9FD7B22-0CA3-C1A1-85F7-833FC2FDAD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04953"/>
            <a:ext cx="5562600" cy="525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61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5DB9E-7EFC-874A-2800-4708F26F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/>
              <a:t>Kromosommutationer</a:t>
            </a:r>
            <a:r>
              <a:rPr lang="en-US" sz="4400" dirty="0"/>
              <a:t>- </a:t>
            </a:r>
            <a:r>
              <a:rPr lang="en-US" sz="4400" dirty="0" err="1"/>
              <a:t>brud</a:t>
            </a:r>
            <a:r>
              <a:rPr lang="en-US" sz="4400" dirty="0"/>
              <a:t> </a:t>
            </a:r>
            <a:r>
              <a:rPr lang="en-US" sz="4400" dirty="0" err="1"/>
              <a:t>på</a:t>
            </a:r>
            <a:r>
              <a:rPr lang="en-US" sz="4400" dirty="0"/>
              <a:t> </a:t>
            </a:r>
            <a:r>
              <a:rPr lang="en-US" sz="4400" dirty="0" err="1"/>
              <a:t>kromosomer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833D35-C10E-C16A-DA20-C04BE2DF6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</a:t>
            </a:r>
            <a:r>
              <a:rPr lang="en-US" sz="2400" dirty="0" err="1"/>
              <a:t>ker</a:t>
            </a:r>
            <a:r>
              <a:rPr lang="en-US" sz="2400" dirty="0"/>
              <a:t> </a:t>
            </a:r>
            <a:r>
              <a:rPr lang="en-US" sz="2400" dirty="0" err="1"/>
              <a:t>naturligt</a:t>
            </a:r>
            <a:r>
              <a:rPr lang="en-US" sz="2400" dirty="0"/>
              <a:t> </a:t>
            </a:r>
            <a:r>
              <a:rPr lang="en-US" sz="2400" dirty="0" err="1"/>
              <a:t>ved</a:t>
            </a:r>
            <a:r>
              <a:rPr lang="en-US" sz="2400" dirty="0"/>
              <a:t> </a:t>
            </a:r>
            <a:r>
              <a:rPr lang="en-US" sz="2400" dirty="0" err="1"/>
              <a:t>overkrydsning</a:t>
            </a:r>
            <a:r>
              <a:rPr lang="en-US" sz="2400" dirty="0"/>
              <a:t> I </a:t>
            </a:r>
            <a:r>
              <a:rPr lang="en-US" sz="2400" dirty="0" err="1"/>
              <a:t>profasen</a:t>
            </a:r>
            <a:r>
              <a:rPr lang="en-US" sz="2400" dirty="0"/>
              <a:t> I </a:t>
            </a:r>
            <a:r>
              <a:rPr lang="en-US" sz="2400" dirty="0" err="1"/>
              <a:t>meiosen</a:t>
            </a:r>
            <a:br>
              <a:rPr lang="en-US" sz="2400" dirty="0"/>
            </a:br>
            <a:r>
              <a:rPr lang="en-US" sz="2400" dirty="0"/>
              <a:t> </a:t>
            </a:r>
          </a:p>
          <a:p>
            <a:r>
              <a:rPr lang="en-US" dirty="0"/>
              <a:t>Kan </a:t>
            </a:r>
            <a:r>
              <a:rPr lang="en-US" sz="2400" dirty="0" err="1"/>
              <a:t>også</a:t>
            </a:r>
            <a:r>
              <a:rPr lang="en-US" sz="2400" dirty="0"/>
              <a:t> </a:t>
            </a:r>
            <a:r>
              <a:rPr lang="en-US" sz="2400" dirty="0" err="1"/>
              <a:t>ske</a:t>
            </a:r>
            <a:r>
              <a:rPr lang="en-US" sz="2400" dirty="0"/>
              <a:t> </a:t>
            </a:r>
            <a:r>
              <a:rPr lang="en-US" sz="2400" dirty="0" err="1"/>
              <a:t>ved</a:t>
            </a:r>
            <a:r>
              <a:rPr lang="en-US" sz="2400" dirty="0"/>
              <a:t> </a:t>
            </a:r>
            <a:r>
              <a:rPr lang="en-US" sz="2400" dirty="0" err="1"/>
              <a:t>ødelæggelser</a:t>
            </a:r>
            <a:r>
              <a:rPr lang="en-US" sz="2400" dirty="0"/>
              <a:t> </a:t>
            </a:r>
            <a:r>
              <a:rPr lang="en-US" sz="2400" dirty="0" err="1"/>
              <a:t>af</a:t>
            </a:r>
            <a:r>
              <a:rPr lang="en-US" sz="2400" dirty="0"/>
              <a:t> DNA </a:t>
            </a:r>
            <a:r>
              <a:rPr lang="en-US" sz="2400" dirty="0" err="1"/>
              <a:t>pga</a:t>
            </a:r>
            <a:r>
              <a:rPr lang="en-US" sz="2400" dirty="0"/>
              <a:t> </a:t>
            </a:r>
            <a:r>
              <a:rPr lang="en-US" sz="2400" dirty="0" err="1"/>
              <a:t>transposoner</a:t>
            </a:r>
            <a:r>
              <a:rPr lang="en-US" sz="2400" dirty="0"/>
              <a:t>, </a:t>
            </a:r>
            <a:r>
              <a:rPr lang="en-US" sz="2400" dirty="0" err="1"/>
              <a:t>stråling</a:t>
            </a:r>
            <a:r>
              <a:rPr lang="en-US" sz="2400" dirty="0"/>
              <a:t> </a:t>
            </a:r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kemikalier</a:t>
            </a:r>
            <a:endParaRPr lang="en-US" sz="2400" dirty="0"/>
          </a:p>
          <a:p>
            <a:r>
              <a:rPr lang="en-US" dirty="0"/>
              <a:t>Har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konsekvenser</a:t>
            </a:r>
            <a:r>
              <a:rPr lang="en-US" dirty="0"/>
              <a:t> for </a:t>
            </a:r>
            <a:r>
              <a:rPr lang="en-US" dirty="0" err="1"/>
              <a:t>individet</a:t>
            </a:r>
            <a:r>
              <a:rPr lang="en-US" dirty="0"/>
              <a:t> – tit </a:t>
            </a:r>
            <a:r>
              <a:rPr lang="en-US" dirty="0" err="1"/>
              <a:t>sker</a:t>
            </a:r>
            <a:r>
              <a:rPr lang="en-US" dirty="0"/>
              <a:t> der </a:t>
            </a:r>
            <a:r>
              <a:rPr lang="en-US" dirty="0" err="1"/>
              <a:t>aborter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fostret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</a:t>
            </a:r>
            <a:r>
              <a:rPr lang="en-US" dirty="0" err="1"/>
              <a:t>levedygtig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de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fødes</a:t>
            </a:r>
            <a:r>
              <a:rPr lang="en-US" dirty="0"/>
              <a:t> med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abnormaliteter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57332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1" name="Straight Connector 4110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5" name="Straight Connector 4114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117" name="Rectangle 4116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DEA314-DD07-B595-3BB6-87E6AE90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/>
              <a:t>kromosomsygdomme</a:t>
            </a:r>
          </a:p>
        </p:txBody>
      </p:sp>
      <p:cxnSp>
        <p:nvCxnSpPr>
          <p:cNvPr id="4121" name="Straight Connector 4120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3" name="Straight Connector 4122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5" name="Straight Connector 4124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4E6975CC-319D-9437-5B0B-B79EC6790F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3539" y="541964"/>
            <a:ext cx="4987522" cy="5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496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3" name="Straight Connector 513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5" name="Straight Connector 513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7" name="Straight Connector 513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9" name="Straight Connector 513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141" name="Rectangle 5140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3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0ACA1-0CD4-ED01-0F57-8EAA81B62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isokromosom</a:t>
            </a:r>
          </a:p>
        </p:txBody>
      </p:sp>
      <p:cxnSp>
        <p:nvCxnSpPr>
          <p:cNvPr id="5145" name="Straight Connector 5144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7" name="Straight Connector 5146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9" name="Straight Connector 5148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40D4DB8A-6273-4ACB-62BB-25F2324416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9789" y="541964"/>
            <a:ext cx="4655021" cy="5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169014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AnalogousFromLightSeedLeftStep">
      <a:dk1>
        <a:srgbClr val="000000"/>
      </a:dk1>
      <a:lt1>
        <a:srgbClr val="FFFFFF"/>
      </a:lt1>
      <a:dk2>
        <a:srgbClr val="242E41"/>
      </a:dk2>
      <a:lt2>
        <a:srgbClr val="E8E5E2"/>
      </a:lt2>
      <a:accent1>
        <a:srgbClr val="88A4BF"/>
      </a:accent1>
      <a:accent2>
        <a:srgbClr val="78ABAF"/>
      </a:accent2>
      <a:accent3>
        <a:srgbClr val="81AA9C"/>
      </a:accent3>
      <a:accent4>
        <a:srgbClr val="77AF85"/>
      </a:accent4>
      <a:accent5>
        <a:srgbClr val="88AA81"/>
      </a:accent5>
      <a:accent6>
        <a:srgbClr val="93A973"/>
      </a:accent6>
      <a:hlink>
        <a:srgbClr val="9D7D5E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149</Words>
  <Application>Microsoft Office PowerPoint</Application>
  <PresentationFormat>Widescreen</PresentationFormat>
  <Paragraphs>22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Univers Condensed Light</vt:lpstr>
      <vt:lpstr>Walbaum Display Light</vt:lpstr>
      <vt:lpstr>AngleLinesVTI</vt:lpstr>
      <vt:lpstr>Mutationer gen- og kromosommutationer</vt:lpstr>
      <vt:lpstr>Genmutationer</vt:lpstr>
      <vt:lpstr>Ab0 blodtypesystemet</vt:lpstr>
      <vt:lpstr>Eksempel nonsensmutation</vt:lpstr>
      <vt:lpstr>Missensenmutation eksempel</vt:lpstr>
      <vt:lpstr>Årsager til genmutationer</vt:lpstr>
      <vt:lpstr>kromosommutationer</vt:lpstr>
      <vt:lpstr>Downs syndrom</vt:lpstr>
      <vt:lpstr>Kromosommutationer- brud på kromosomer </vt:lpstr>
      <vt:lpstr>Fejl i meiosen- den kender i</vt:lpstr>
      <vt:lpstr>Skæv overkrydsning</vt:lpstr>
      <vt:lpstr>Kromosommutationer- brud på kromosomer</vt:lpstr>
      <vt:lpstr>kromosomsygdomme</vt:lpstr>
      <vt:lpstr>isokromosom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Mutationer</dc:title>
  <dc:creator>Kirstin Godsk</dc:creator>
  <cp:lastModifiedBy>Kirstin Godsk</cp:lastModifiedBy>
  <cp:revision>1</cp:revision>
  <dcterms:created xsi:type="dcterms:W3CDTF">2023-11-13T09:57:11Z</dcterms:created>
  <dcterms:modified xsi:type="dcterms:W3CDTF">2023-11-16T09:20:53Z</dcterms:modified>
</cp:coreProperties>
</file>