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3"/>
  </p:notesMasterIdLst>
  <p:sldIdLst>
    <p:sldId id="256" r:id="rId5"/>
    <p:sldId id="257" r:id="rId6"/>
    <p:sldId id="258" r:id="rId7"/>
    <p:sldId id="259" r:id="rId8"/>
    <p:sldId id="260" r:id="rId9"/>
    <p:sldId id="261" r:id="rId10"/>
    <p:sldId id="262" r:id="rId11"/>
    <p:sldId id="263" r:id="rId12"/>
    <p:sldId id="286" r:id="rId13"/>
    <p:sldId id="277" r:id="rId14"/>
    <p:sldId id="289" r:id="rId15"/>
    <p:sldId id="299" r:id="rId16"/>
    <p:sldId id="279" r:id="rId17"/>
    <p:sldId id="282" r:id="rId18"/>
    <p:sldId id="293" r:id="rId19"/>
    <p:sldId id="295" r:id="rId20"/>
    <p:sldId id="297" r:id="rId21"/>
    <p:sldId id="29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in Godsk" userId="75e39c0b-5185-405b-8958-e7f885f74107" providerId="ADAL" clId="{B8724E8B-BDED-4180-B27C-A4B30EB4680B}"/>
    <pc:docChg chg="undo custSel addSld delSld modSld sldOrd">
      <pc:chgData name="Kirstin Godsk" userId="75e39c0b-5185-405b-8958-e7f885f74107" providerId="ADAL" clId="{B8724E8B-BDED-4180-B27C-A4B30EB4680B}" dt="2019-10-24T08:04:00.912" v="176" actId="20577"/>
      <pc:docMkLst>
        <pc:docMk/>
      </pc:docMkLst>
      <pc:sldChg chg="modSp">
        <pc:chgData name="Kirstin Godsk" userId="75e39c0b-5185-405b-8958-e7f885f74107" providerId="ADAL" clId="{B8724E8B-BDED-4180-B27C-A4B30EB4680B}" dt="2019-10-24T07:48:32.568" v="34" actId="20577"/>
        <pc:sldMkLst>
          <pc:docMk/>
          <pc:sldMk cId="2589463234" sldId="261"/>
        </pc:sldMkLst>
        <pc:spChg chg="mod">
          <ac:chgData name="Kirstin Godsk" userId="75e39c0b-5185-405b-8958-e7f885f74107" providerId="ADAL" clId="{B8724E8B-BDED-4180-B27C-A4B30EB4680B}" dt="2019-10-24T07:48:32.568" v="34" actId="20577"/>
          <ac:spMkLst>
            <pc:docMk/>
            <pc:sldMk cId="2589463234" sldId="261"/>
            <ac:spMk id="2" creationId="{A2F687BB-DA26-4A21-A671-6C224F885A0F}"/>
          </ac:spMkLst>
        </pc:spChg>
        <pc:spChg chg="mod">
          <ac:chgData name="Kirstin Godsk" userId="75e39c0b-5185-405b-8958-e7f885f74107" providerId="ADAL" clId="{B8724E8B-BDED-4180-B27C-A4B30EB4680B}" dt="2019-10-24T07:48:20.557" v="1" actId="27636"/>
          <ac:spMkLst>
            <pc:docMk/>
            <pc:sldMk cId="2589463234" sldId="261"/>
            <ac:spMk id="3" creationId="{954B9ABF-DD8A-4795-BB1B-C61A1C835526}"/>
          </ac:spMkLst>
        </pc:spChg>
      </pc:sldChg>
      <pc:sldChg chg="addSp delSp modSp add mod setBg">
        <pc:chgData name="Kirstin Godsk" userId="75e39c0b-5185-405b-8958-e7f885f74107" providerId="ADAL" clId="{B8724E8B-BDED-4180-B27C-A4B30EB4680B}" dt="2019-10-24T07:49:20.775" v="46" actId="26606"/>
        <pc:sldMkLst>
          <pc:docMk/>
          <pc:sldMk cId="2357221024" sldId="262"/>
        </pc:sldMkLst>
        <pc:spChg chg="mod">
          <ac:chgData name="Kirstin Godsk" userId="75e39c0b-5185-405b-8958-e7f885f74107" providerId="ADAL" clId="{B8724E8B-BDED-4180-B27C-A4B30EB4680B}" dt="2019-10-24T07:49:20.775" v="46" actId="26606"/>
          <ac:spMkLst>
            <pc:docMk/>
            <pc:sldMk cId="2357221024" sldId="262"/>
            <ac:spMk id="2" creationId="{E4C73C2B-9A79-49B5-BD41-8B9266A4E78D}"/>
          </ac:spMkLst>
        </pc:spChg>
        <pc:spChg chg="del">
          <ac:chgData name="Kirstin Godsk" userId="75e39c0b-5185-405b-8958-e7f885f74107" providerId="ADAL" clId="{B8724E8B-BDED-4180-B27C-A4B30EB4680B}" dt="2019-10-24T07:49:10.463" v="36"/>
          <ac:spMkLst>
            <pc:docMk/>
            <pc:sldMk cId="2357221024" sldId="262"/>
            <ac:spMk id="3" creationId="{D7E9149B-AF5A-4578-BCC1-7B37FAA6CC23}"/>
          </ac:spMkLst>
        </pc:spChg>
        <pc:spChg chg="add">
          <ac:chgData name="Kirstin Godsk" userId="75e39c0b-5185-405b-8958-e7f885f74107" providerId="ADAL" clId="{B8724E8B-BDED-4180-B27C-A4B30EB4680B}" dt="2019-10-24T07:49:20.775" v="46" actId="26606"/>
          <ac:spMkLst>
            <pc:docMk/>
            <pc:sldMk cId="2357221024" sldId="262"/>
            <ac:spMk id="8" creationId="{3CC946FC-FE85-4702-ACF9-14BA591CE37F}"/>
          </ac:spMkLst>
        </pc:spChg>
        <pc:grpChg chg="add">
          <ac:chgData name="Kirstin Godsk" userId="75e39c0b-5185-405b-8958-e7f885f74107" providerId="ADAL" clId="{B8724E8B-BDED-4180-B27C-A4B30EB4680B}" dt="2019-10-24T07:49:20.775" v="46" actId="26606"/>
          <ac:grpSpMkLst>
            <pc:docMk/>
            <pc:sldMk cId="2357221024" sldId="262"/>
            <ac:grpSpMk id="11" creationId="{8E1DDAD8-1D10-4640-A034-BE90015E37B6}"/>
          </ac:grpSpMkLst>
        </pc:grpChg>
        <pc:grpChg chg="add">
          <ac:chgData name="Kirstin Godsk" userId="75e39c0b-5185-405b-8958-e7f885f74107" providerId="ADAL" clId="{B8724E8B-BDED-4180-B27C-A4B30EB4680B}" dt="2019-10-24T07:49:20.775" v="46" actId="26606"/>
          <ac:grpSpMkLst>
            <pc:docMk/>
            <pc:sldMk cId="2357221024" sldId="262"/>
            <ac:grpSpMk id="15" creationId="{FD642FB6-2808-4BC5-AE0B-7302C24B78A5}"/>
          </ac:grpSpMkLst>
        </pc:grpChg>
        <pc:picChg chg="add mod">
          <ac:chgData name="Kirstin Godsk" userId="75e39c0b-5185-405b-8958-e7f885f74107" providerId="ADAL" clId="{B8724E8B-BDED-4180-B27C-A4B30EB4680B}" dt="2019-10-24T07:49:20.775" v="46" actId="26606"/>
          <ac:picMkLst>
            <pc:docMk/>
            <pc:sldMk cId="2357221024" sldId="262"/>
            <ac:picMk id="4" creationId="{F2F2AF4A-BE37-488A-A7AC-F70649D16F63}"/>
          </ac:picMkLst>
        </pc:picChg>
      </pc:sldChg>
      <pc:sldChg chg="addSp delSp modSp add mod setBg setClrOvrMap">
        <pc:chgData name="Kirstin Godsk" userId="75e39c0b-5185-405b-8958-e7f885f74107" providerId="ADAL" clId="{B8724E8B-BDED-4180-B27C-A4B30EB4680B}" dt="2019-10-24T07:50:00.998" v="70" actId="1076"/>
        <pc:sldMkLst>
          <pc:docMk/>
          <pc:sldMk cId="2511455721" sldId="263"/>
        </pc:sldMkLst>
        <pc:spChg chg="mod">
          <ac:chgData name="Kirstin Godsk" userId="75e39c0b-5185-405b-8958-e7f885f74107" providerId="ADAL" clId="{B8724E8B-BDED-4180-B27C-A4B30EB4680B}" dt="2019-10-24T07:49:54.244" v="68" actId="20577"/>
          <ac:spMkLst>
            <pc:docMk/>
            <pc:sldMk cId="2511455721" sldId="263"/>
            <ac:spMk id="2" creationId="{1A6D5F3E-3080-4FBE-9DCB-9600624481CA}"/>
          </ac:spMkLst>
        </pc:spChg>
        <pc:spChg chg="del">
          <ac:chgData name="Kirstin Godsk" userId="75e39c0b-5185-405b-8958-e7f885f74107" providerId="ADAL" clId="{B8724E8B-BDED-4180-B27C-A4B30EB4680B}" dt="2019-10-24T07:49:33.363" v="48"/>
          <ac:spMkLst>
            <pc:docMk/>
            <pc:sldMk cId="2511455721" sldId="263"/>
            <ac:spMk id="3" creationId="{68E3CC88-FB11-4453-9790-95A3A9451658}"/>
          </ac:spMkLst>
        </pc:spChg>
        <pc:spChg chg="add del">
          <ac:chgData name="Kirstin Godsk" userId="75e39c0b-5185-405b-8958-e7f885f74107" providerId="ADAL" clId="{B8724E8B-BDED-4180-B27C-A4B30EB4680B}" dt="2019-10-24T07:49:48.440" v="61" actId="26606"/>
          <ac:spMkLst>
            <pc:docMk/>
            <pc:sldMk cId="2511455721" sldId="263"/>
            <ac:spMk id="8" creationId="{CC720C94-0F68-4276-AD3A-7FAFE443FA5B}"/>
          </ac:spMkLst>
        </pc:spChg>
        <pc:spChg chg="add del">
          <ac:chgData name="Kirstin Godsk" userId="75e39c0b-5185-405b-8958-e7f885f74107" providerId="ADAL" clId="{B8724E8B-BDED-4180-B27C-A4B30EB4680B}" dt="2019-10-24T07:49:48.440" v="61" actId="26606"/>
          <ac:spMkLst>
            <pc:docMk/>
            <pc:sldMk cId="2511455721" sldId="263"/>
            <ac:spMk id="11" creationId="{6697F791-5FFA-4164-899F-EB52EA72B024}"/>
          </ac:spMkLst>
        </pc:spChg>
        <pc:spChg chg="add del">
          <ac:chgData name="Kirstin Godsk" userId="75e39c0b-5185-405b-8958-e7f885f74107" providerId="ADAL" clId="{B8724E8B-BDED-4180-B27C-A4B30EB4680B}" dt="2019-10-24T07:49:48.440" v="61" actId="26606"/>
          <ac:spMkLst>
            <pc:docMk/>
            <pc:sldMk cId="2511455721" sldId="263"/>
            <ac:spMk id="15" creationId="{B773AB25-A422-41AA-9737-5E04C1966DE1}"/>
          </ac:spMkLst>
        </pc:spChg>
        <pc:spChg chg="add del">
          <ac:chgData name="Kirstin Godsk" userId="75e39c0b-5185-405b-8958-e7f885f74107" providerId="ADAL" clId="{B8724E8B-BDED-4180-B27C-A4B30EB4680B}" dt="2019-10-24T07:49:51.521" v="63" actId="26606"/>
          <ac:spMkLst>
            <pc:docMk/>
            <pc:sldMk cId="2511455721" sldId="263"/>
            <ac:spMk id="48" creationId="{C2E4E997-8672-4FFD-B8EC-9932A8E4714B}"/>
          </ac:spMkLst>
        </pc:spChg>
        <pc:spChg chg="add del">
          <ac:chgData name="Kirstin Godsk" userId="75e39c0b-5185-405b-8958-e7f885f74107" providerId="ADAL" clId="{B8724E8B-BDED-4180-B27C-A4B30EB4680B}" dt="2019-10-24T07:49:51.521" v="63" actId="26606"/>
          <ac:spMkLst>
            <pc:docMk/>
            <pc:sldMk cId="2511455721" sldId="263"/>
            <ac:spMk id="50" creationId="{90BC676D-5EDE-4FB5-8D11-BE972EAD59A2}"/>
          </ac:spMkLst>
        </pc:spChg>
        <pc:grpChg chg="add del">
          <ac:chgData name="Kirstin Godsk" userId="75e39c0b-5185-405b-8958-e7f885f74107" providerId="ADAL" clId="{B8724E8B-BDED-4180-B27C-A4B30EB4680B}" dt="2019-10-24T07:49:48.440" v="61" actId="26606"/>
          <ac:grpSpMkLst>
            <pc:docMk/>
            <pc:sldMk cId="2511455721" sldId="263"/>
            <ac:grpSpMk id="19" creationId="{6AD0D387-1584-4477-B5F8-52B50D4F2205}"/>
          </ac:grpSpMkLst>
        </pc:grpChg>
        <pc:grpChg chg="add del">
          <ac:chgData name="Kirstin Godsk" userId="75e39c0b-5185-405b-8958-e7f885f74107" providerId="ADAL" clId="{B8724E8B-BDED-4180-B27C-A4B30EB4680B}" dt="2019-10-24T07:49:51.521" v="63" actId="26606"/>
          <ac:grpSpMkLst>
            <pc:docMk/>
            <pc:sldMk cId="2511455721" sldId="263"/>
            <ac:grpSpMk id="51" creationId="{453E4DEE-E996-40F8-8635-0FF43D7348F9}"/>
          </ac:grpSpMkLst>
        </pc:grpChg>
        <pc:picChg chg="add mod">
          <ac:chgData name="Kirstin Godsk" userId="75e39c0b-5185-405b-8958-e7f885f74107" providerId="ADAL" clId="{B8724E8B-BDED-4180-B27C-A4B30EB4680B}" dt="2019-10-24T07:50:00.998" v="70" actId="1076"/>
          <ac:picMkLst>
            <pc:docMk/>
            <pc:sldMk cId="2511455721" sldId="263"/>
            <ac:picMk id="4" creationId="{5AE4D0CA-4C7B-427A-B47C-63C944A1F8BC}"/>
          </ac:picMkLst>
        </pc:picChg>
        <pc:picChg chg="add del">
          <ac:chgData name="Kirstin Godsk" userId="75e39c0b-5185-405b-8958-e7f885f74107" providerId="ADAL" clId="{B8724E8B-BDED-4180-B27C-A4B30EB4680B}" dt="2019-10-24T07:49:48.440" v="61" actId="26606"/>
          <ac:picMkLst>
            <pc:docMk/>
            <pc:sldMk cId="2511455721" sldId="263"/>
            <ac:picMk id="13" creationId="{4E28A1A9-FB81-4816-AAEA-C3B430946951}"/>
          </ac:picMkLst>
        </pc:picChg>
        <pc:picChg chg="add del">
          <ac:chgData name="Kirstin Godsk" userId="75e39c0b-5185-405b-8958-e7f885f74107" providerId="ADAL" clId="{B8724E8B-BDED-4180-B27C-A4B30EB4680B}" dt="2019-10-24T07:49:48.440" v="61" actId="26606"/>
          <ac:picMkLst>
            <pc:docMk/>
            <pc:sldMk cId="2511455721" sldId="263"/>
            <ac:picMk id="17" creationId="{AF0552B8-DE8C-40DF-B29F-1728E6A10619}"/>
          </ac:picMkLst>
        </pc:picChg>
        <pc:picChg chg="add del">
          <ac:chgData name="Kirstin Godsk" userId="75e39c0b-5185-405b-8958-e7f885f74107" providerId="ADAL" clId="{B8724E8B-BDED-4180-B27C-A4B30EB4680B}" dt="2019-10-24T07:49:51.521" v="63" actId="26606"/>
          <ac:picMkLst>
            <pc:docMk/>
            <pc:sldMk cId="2511455721" sldId="263"/>
            <ac:picMk id="49" creationId="{FE6BA9E6-1D9E-4D30-B528-D49FA1342E4E}"/>
          </ac:picMkLst>
        </pc:picChg>
      </pc:sldChg>
      <pc:sldChg chg="add del">
        <pc:chgData name="Kirstin Godsk" userId="75e39c0b-5185-405b-8958-e7f885f74107" providerId="ADAL" clId="{B8724E8B-BDED-4180-B27C-A4B30EB4680B}" dt="2019-10-24T08:01:07.870" v="97" actId="2696"/>
        <pc:sldMkLst>
          <pc:docMk/>
          <pc:sldMk cId="1236906239" sldId="264"/>
        </pc:sldMkLst>
      </pc:sldChg>
      <pc:sldChg chg="modSp add">
        <pc:chgData name="Kirstin Godsk" userId="75e39c0b-5185-405b-8958-e7f885f74107" providerId="ADAL" clId="{B8724E8B-BDED-4180-B27C-A4B30EB4680B}" dt="2019-10-24T07:51:35.639" v="83" actId="20577"/>
        <pc:sldMkLst>
          <pc:docMk/>
          <pc:sldMk cId="0" sldId="277"/>
        </pc:sldMkLst>
        <pc:spChg chg="mod">
          <ac:chgData name="Kirstin Godsk" userId="75e39c0b-5185-405b-8958-e7f885f74107" providerId="ADAL" clId="{B8724E8B-BDED-4180-B27C-A4B30EB4680B}" dt="2019-10-24T07:51:35.639" v="83" actId="20577"/>
          <ac:spMkLst>
            <pc:docMk/>
            <pc:sldMk cId="0" sldId="277"/>
            <ac:spMk id="30724" creationId="{040BD223-9487-4C8A-9FF7-3994C8D9C5B4}"/>
          </ac:spMkLst>
        </pc:spChg>
        <pc:spChg chg="mod">
          <ac:chgData name="Kirstin Godsk" userId="75e39c0b-5185-405b-8958-e7f885f74107" providerId="ADAL" clId="{B8724E8B-BDED-4180-B27C-A4B30EB4680B}" dt="2019-10-24T07:51:19.956" v="76" actId="20577"/>
          <ac:spMkLst>
            <pc:docMk/>
            <pc:sldMk cId="0" sldId="277"/>
            <ac:spMk id="30726" creationId="{016803FA-A9AB-494D-846A-FA42A08E78D0}"/>
          </ac:spMkLst>
        </pc:spChg>
        <pc:picChg chg="mod">
          <ac:chgData name="Kirstin Godsk" userId="75e39c0b-5185-405b-8958-e7f885f74107" providerId="ADAL" clId="{B8724E8B-BDED-4180-B27C-A4B30EB4680B}" dt="2019-10-24T07:51:26.311" v="78" actId="1076"/>
          <ac:picMkLst>
            <pc:docMk/>
            <pc:sldMk cId="0" sldId="277"/>
            <ac:picMk id="30725" creationId="{A859EC6D-7F4E-4674-8123-BC2071B37EBE}"/>
          </ac:picMkLst>
        </pc:picChg>
      </pc:sldChg>
      <pc:sldChg chg="modSp add">
        <pc:chgData name="Kirstin Godsk" userId="75e39c0b-5185-405b-8958-e7f885f74107" providerId="ADAL" clId="{B8724E8B-BDED-4180-B27C-A4B30EB4680B}" dt="2019-10-24T08:00:38.384" v="96" actId="27636"/>
        <pc:sldMkLst>
          <pc:docMk/>
          <pc:sldMk cId="0" sldId="279"/>
        </pc:sldMkLst>
        <pc:spChg chg="mod">
          <ac:chgData name="Kirstin Godsk" userId="75e39c0b-5185-405b-8958-e7f885f74107" providerId="ADAL" clId="{B8724E8B-BDED-4180-B27C-A4B30EB4680B}" dt="2019-10-24T08:00:38.384" v="96" actId="27636"/>
          <ac:spMkLst>
            <pc:docMk/>
            <pc:sldMk cId="0" sldId="279"/>
            <ac:spMk id="32771" creationId="{40EF9D61-1E85-4FE0-910D-B2514BF7C4F1}"/>
          </ac:spMkLst>
        </pc:spChg>
      </pc:sldChg>
      <pc:sldChg chg="modSp add">
        <pc:chgData name="Kirstin Godsk" userId="75e39c0b-5185-405b-8958-e7f885f74107" providerId="ADAL" clId="{B8724E8B-BDED-4180-B27C-A4B30EB4680B}" dt="2019-10-24T08:01:52.917" v="103" actId="1076"/>
        <pc:sldMkLst>
          <pc:docMk/>
          <pc:sldMk cId="0" sldId="282"/>
        </pc:sldMkLst>
        <pc:picChg chg="mod">
          <ac:chgData name="Kirstin Godsk" userId="75e39c0b-5185-405b-8958-e7f885f74107" providerId="ADAL" clId="{B8724E8B-BDED-4180-B27C-A4B30EB4680B}" dt="2019-10-24T08:01:52.917" v="103" actId="1076"/>
          <ac:picMkLst>
            <pc:docMk/>
            <pc:sldMk cId="0" sldId="282"/>
            <ac:picMk id="33798" creationId="{8A1356B7-EFEE-42F6-8C55-1A3B813654FC}"/>
          </ac:picMkLst>
        </pc:picChg>
      </pc:sldChg>
      <pc:sldChg chg="add">
        <pc:chgData name="Kirstin Godsk" userId="75e39c0b-5185-405b-8958-e7f885f74107" providerId="ADAL" clId="{B8724E8B-BDED-4180-B27C-A4B30EB4680B}" dt="2019-10-24T07:50:25.859" v="72"/>
        <pc:sldMkLst>
          <pc:docMk/>
          <pc:sldMk cId="0" sldId="286"/>
        </pc:sldMkLst>
      </pc:sldChg>
      <pc:sldChg chg="add del">
        <pc:chgData name="Kirstin Godsk" userId="75e39c0b-5185-405b-8958-e7f885f74107" providerId="ADAL" clId="{B8724E8B-BDED-4180-B27C-A4B30EB4680B}" dt="2019-10-24T08:01:11.425" v="98" actId="2696"/>
        <pc:sldMkLst>
          <pc:docMk/>
          <pc:sldMk cId="2651357156" sldId="287"/>
        </pc:sldMkLst>
      </pc:sldChg>
      <pc:sldChg chg="add del">
        <pc:chgData name="Kirstin Godsk" userId="75e39c0b-5185-405b-8958-e7f885f74107" providerId="ADAL" clId="{B8724E8B-BDED-4180-B27C-A4B30EB4680B}" dt="2019-10-24T08:01:17.080" v="99" actId="2696"/>
        <pc:sldMkLst>
          <pc:docMk/>
          <pc:sldMk cId="3536406351" sldId="288"/>
        </pc:sldMkLst>
      </pc:sldChg>
      <pc:sldChg chg="addSp delSp modSp add">
        <pc:chgData name="Kirstin Godsk" userId="75e39c0b-5185-405b-8958-e7f885f74107" providerId="ADAL" clId="{B8724E8B-BDED-4180-B27C-A4B30EB4680B}" dt="2019-10-24T07:58:38.658" v="88" actId="478"/>
        <pc:sldMkLst>
          <pc:docMk/>
          <pc:sldMk cId="0" sldId="289"/>
        </pc:sldMkLst>
        <pc:spChg chg="add mod">
          <ac:chgData name="Kirstin Godsk" userId="75e39c0b-5185-405b-8958-e7f885f74107" providerId="ADAL" clId="{B8724E8B-BDED-4180-B27C-A4B30EB4680B}" dt="2019-10-24T07:58:38.658" v="88" actId="478"/>
          <ac:spMkLst>
            <pc:docMk/>
            <pc:sldMk cId="0" sldId="289"/>
            <ac:spMk id="3" creationId="{9EEA4796-ADAA-435C-AC95-CF46652C433F}"/>
          </ac:spMkLst>
        </pc:spChg>
        <pc:spChg chg="del mod">
          <ac:chgData name="Kirstin Godsk" userId="75e39c0b-5185-405b-8958-e7f885f74107" providerId="ADAL" clId="{B8724E8B-BDED-4180-B27C-A4B30EB4680B}" dt="2019-10-24T07:58:38.658" v="88" actId="478"/>
          <ac:spMkLst>
            <pc:docMk/>
            <pc:sldMk cId="0" sldId="289"/>
            <ac:spMk id="31749" creationId="{439CA923-586E-47B6-A08C-431D9C2F66BB}"/>
          </ac:spMkLst>
        </pc:spChg>
      </pc:sldChg>
      <pc:sldChg chg="add del">
        <pc:chgData name="Kirstin Godsk" userId="75e39c0b-5185-405b-8958-e7f885f74107" providerId="ADAL" clId="{B8724E8B-BDED-4180-B27C-A4B30EB4680B}" dt="2019-10-24T08:01:20.127" v="100" actId="2696"/>
        <pc:sldMkLst>
          <pc:docMk/>
          <pc:sldMk cId="1572199914" sldId="290"/>
        </pc:sldMkLst>
      </pc:sldChg>
      <pc:sldChg chg="add del">
        <pc:chgData name="Kirstin Godsk" userId="75e39c0b-5185-405b-8958-e7f885f74107" providerId="ADAL" clId="{B8724E8B-BDED-4180-B27C-A4B30EB4680B}" dt="2019-10-24T08:02:30.238" v="107" actId="2696"/>
        <pc:sldMkLst>
          <pc:docMk/>
          <pc:sldMk cId="3795326079" sldId="290"/>
        </pc:sldMkLst>
      </pc:sldChg>
      <pc:sldChg chg="add del">
        <pc:chgData name="Kirstin Godsk" userId="75e39c0b-5185-405b-8958-e7f885f74107" providerId="ADAL" clId="{B8724E8B-BDED-4180-B27C-A4B30EB4680B}" dt="2019-10-24T08:02:06.262" v="104" actId="2696"/>
        <pc:sldMkLst>
          <pc:docMk/>
          <pc:sldMk cId="3609249178" sldId="291"/>
        </pc:sldMkLst>
      </pc:sldChg>
      <pc:sldChg chg="modSp add del">
        <pc:chgData name="Kirstin Godsk" userId="75e39c0b-5185-405b-8958-e7f885f74107" providerId="ADAL" clId="{B8724E8B-BDED-4180-B27C-A4B30EB4680B}" dt="2019-10-24T08:00:16.354" v="94"/>
        <pc:sldMkLst>
          <pc:docMk/>
          <pc:sldMk cId="0" sldId="292"/>
        </pc:sldMkLst>
        <pc:spChg chg="mod">
          <ac:chgData name="Kirstin Godsk" userId="75e39c0b-5185-405b-8958-e7f885f74107" providerId="ADAL" clId="{B8724E8B-BDED-4180-B27C-A4B30EB4680B}" dt="2019-10-24T08:00:16.354" v="94"/>
          <ac:spMkLst>
            <pc:docMk/>
            <pc:sldMk cId="0" sldId="292"/>
            <ac:spMk id="31749" creationId="{439CA923-586E-47B6-A08C-431D9C2F66BB}"/>
          </ac:spMkLst>
        </pc:spChg>
      </pc:sldChg>
      <pc:sldChg chg="add">
        <pc:chgData name="Kirstin Godsk" userId="75e39c0b-5185-405b-8958-e7f885f74107" providerId="ADAL" clId="{B8724E8B-BDED-4180-B27C-A4B30EB4680B}" dt="2019-10-24T08:02:25.562" v="106"/>
        <pc:sldMkLst>
          <pc:docMk/>
          <pc:sldMk cId="0" sldId="293"/>
        </pc:sldMkLst>
      </pc:sldChg>
      <pc:sldChg chg="add del">
        <pc:chgData name="Kirstin Godsk" userId="75e39c0b-5185-405b-8958-e7f885f74107" providerId="ADAL" clId="{B8724E8B-BDED-4180-B27C-A4B30EB4680B}" dt="2019-10-24T08:02:54.283" v="110" actId="2696"/>
        <pc:sldMkLst>
          <pc:docMk/>
          <pc:sldMk cId="2746572125" sldId="294"/>
        </pc:sldMkLst>
      </pc:sldChg>
      <pc:sldChg chg="add">
        <pc:chgData name="Kirstin Godsk" userId="75e39c0b-5185-405b-8958-e7f885f74107" providerId="ADAL" clId="{B8724E8B-BDED-4180-B27C-A4B30EB4680B}" dt="2019-10-24T08:02:49.263" v="109"/>
        <pc:sldMkLst>
          <pc:docMk/>
          <pc:sldMk cId="0" sldId="295"/>
        </pc:sldMkLst>
      </pc:sldChg>
      <pc:sldChg chg="add del ord">
        <pc:chgData name="Kirstin Godsk" userId="75e39c0b-5185-405b-8958-e7f885f74107" providerId="ADAL" clId="{B8724E8B-BDED-4180-B27C-A4B30EB4680B}" dt="2019-10-24T08:03:33.937" v="115" actId="2696"/>
        <pc:sldMkLst>
          <pc:docMk/>
          <pc:sldMk cId="3209457685" sldId="296"/>
        </pc:sldMkLst>
      </pc:sldChg>
      <pc:sldChg chg="modSp add">
        <pc:chgData name="Kirstin Godsk" userId="75e39c0b-5185-405b-8958-e7f885f74107" providerId="ADAL" clId="{B8724E8B-BDED-4180-B27C-A4B30EB4680B}" dt="2019-10-24T08:04:00.912" v="176" actId="20577"/>
        <pc:sldMkLst>
          <pc:docMk/>
          <pc:sldMk cId="0" sldId="297"/>
        </pc:sldMkLst>
        <pc:spChg chg="mod">
          <ac:chgData name="Kirstin Godsk" userId="75e39c0b-5185-405b-8958-e7f885f74107" providerId="ADAL" clId="{B8724E8B-BDED-4180-B27C-A4B30EB4680B}" dt="2019-10-24T08:04:00.912" v="176" actId="20577"/>
          <ac:spMkLst>
            <pc:docMk/>
            <pc:sldMk cId="0" sldId="297"/>
            <ac:spMk id="37890" creationId="{12389C88-41C2-4746-9094-AACF0796D4A8}"/>
          </ac:spMkLst>
        </pc:spChg>
      </pc:sldChg>
      <pc:sldChg chg="add">
        <pc:chgData name="Kirstin Godsk" userId="75e39c0b-5185-405b-8958-e7f885f74107" providerId="ADAL" clId="{B8724E8B-BDED-4180-B27C-A4B30EB4680B}" dt="2019-10-24T08:03:28.034" v="114"/>
        <pc:sldMkLst>
          <pc:docMk/>
          <pc:sldMk cId="0" sldId="298"/>
        </pc:sldMkLst>
      </pc:sldChg>
    </pc:docChg>
  </pc:docChgLst>
  <pc:docChgLst>
    <pc:chgData name="Kirstin Godsk" userId="75e39c0b-5185-405b-8958-e7f885f74107" providerId="ADAL" clId="{2BEF9D1F-2E88-42C7-9E80-269F1D7EA036}"/>
    <pc:docChg chg="custSel addSld modSld">
      <pc:chgData name="Kirstin Godsk" userId="75e39c0b-5185-405b-8958-e7f885f74107" providerId="ADAL" clId="{2BEF9D1F-2E88-42C7-9E80-269F1D7EA036}" dt="2023-11-23T10:33:06.745" v="400" actId="20577"/>
      <pc:docMkLst>
        <pc:docMk/>
      </pc:docMkLst>
      <pc:sldChg chg="modSp mod">
        <pc:chgData name="Kirstin Godsk" userId="75e39c0b-5185-405b-8958-e7f885f74107" providerId="ADAL" clId="{2BEF9D1F-2E88-42C7-9E80-269F1D7EA036}" dt="2023-10-23T12:30:35.416" v="3" actId="20577"/>
        <pc:sldMkLst>
          <pc:docMk/>
          <pc:sldMk cId="1267223787" sldId="257"/>
        </pc:sldMkLst>
        <pc:spChg chg="mod">
          <ac:chgData name="Kirstin Godsk" userId="75e39c0b-5185-405b-8958-e7f885f74107" providerId="ADAL" clId="{2BEF9D1F-2E88-42C7-9E80-269F1D7EA036}" dt="2023-10-23T12:30:35.416" v="3" actId="20577"/>
          <ac:spMkLst>
            <pc:docMk/>
            <pc:sldMk cId="1267223787" sldId="257"/>
            <ac:spMk id="2" creationId="{BC20D4B7-0073-47AF-BBAF-45F156150BA4}"/>
          </ac:spMkLst>
        </pc:spChg>
      </pc:sldChg>
      <pc:sldChg chg="modSp mod">
        <pc:chgData name="Kirstin Godsk" userId="75e39c0b-5185-405b-8958-e7f885f74107" providerId="ADAL" clId="{2BEF9D1F-2E88-42C7-9E80-269F1D7EA036}" dt="2023-11-09T09:35:58.648" v="7" actId="313"/>
        <pc:sldMkLst>
          <pc:docMk/>
          <pc:sldMk cId="1735192895" sldId="259"/>
        </pc:sldMkLst>
        <pc:spChg chg="mod">
          <ac:chgData name="Kirstin Godsk" userId="75e39c0b-5185-405b-8958-e7f885f74107" providerId="ADAL" clId="{2BEF9D1F-2E88-42C7-9E80-269F1D7EA036}" dt="2023-11-09T09:35:58.648" v="7" actId="313"/>
          <ac:spMkLst>
            <pc:docMk/>
            <pc:sldMk cId="1735192895" sldId="259"/>
            <ac:spMk id="11" creationId="{EE8BF9D1-D55B-42AD-B02F-20EE8E278667}"/>
          </ac:spMkLst>
        </pc:spChg>
      </pc:sldChg>
      <pc:sldChg chg="modSp mod">
        <pc:chgData name="Kirstin Godsk" userId="75e39c0b-5185-405b-8958-e7f885f74107" providerId="ADAL" clId="{2BEF9D1F-2E88-42C7-9E80-269F1D7EA036}" dt="2023-11-23T10:33:06.745" v="400" actId="20577"/>
        <pc:sldMkLst>
          <pc:docMk/>
          <pc:sldMk cId="0" sldId="279"/>
        </pc:sldMkLst>
        <pc:spChg chg="mod">
          <ac:chgData name="Kirstin Godsk" userId="75e39c0b-5185-405b-8958-e7f885f74107" providerId="ADAL" clId="{2BEF9D1F-2E88-42C7-9E80-269F1D7EA036}" dt="2023-11-23T10:33:06.745" v="400" actId="20577"/>
          <ac:spMkLst>
            <pc:docMk/>
            <pc:sldMk cId="0" sldId="279"/>
            <ac:spMk id="32771" creationId="{40EF9D61-1E85-4FE0-910D-B2514BF7C4F1}"/>
          </ac:spMkLst>
        </pc:spChg>
      </pc:sldChg>
      <pc:sldChg chg="modSp mod">
        <pc:chgData name="Kirstin Godsk" userId="75e39c0b-5185-405b-8958-e7f885f74107" providerId="ADAL" clId="{2BEF9D1F-2E88-42C7-9E80-269F1D7EA036}" dt="2023-11-09T09:39:19.929" v="105" actId="20577"/>
        <pc:sldMkLst>
          <pc:docMk/>
          <pc:sldMk cId="0" sldId="282"/>
        </pc:sldMkLst>
        <pc:spChg chg="mod">
          <ac:chgData name="Kirstin Godsk" userId="75e39c0b-5185-405b-8958-e7f885f74107" providerId="ADAL" clId="{2BEF9D1F-2E88-42C7-9E80-269F1D7EA036}" dt="2023-11-09T09:39:19.929" v="105" actId="20577"/>
          <ac:spMkLst>
            <pc:docMk/>
            <pc:sldMk cId="0" sldId="282"/>
            <ac:spMk id="7" creationId="{D54EC98D-DBEE-4D1E-AEBA-9D0FC6B7DBC5}"/>
          </ac:spMkLst>
        </pc:spChg>
      </pc:sldChg>
      <pc:sldChg chg="modSp mod">
        <pc:chgData name="Kirstin Godsk" userId="75e39c0b-5185-405b-8958-e7f885f74107" providerId="ADAL" clId="{2BEF9D1F-2E88-42C7-9E80-269F1D7EA036}" dt="2023-11-09T09:38:20.101" v="39" actId="20577"/>
        <pc:sldMkLst>
          <pc:docMk/>
          <pc:sldMk cId="0" sldId="293"/>
        </pc:sldMkLst>
        <pc:spChg chg="mod">
          <ac:chgData name="Kirstin Godsk" userId="75e39c0b-5185-405b-8958-e7f885f74107" providerId="ADAL" clId="{2BEF9D1F-2E88-42C7-9E80-269F1D7EA036}" dt="2023-11-09T09:38:20.101" v="39" actId="20577"/>
          <ac:spMkLst>
            <pc:docMk/>
            <pc:sldMk cId="0" sldId="293"/>
            <ac:spMk id="35842" creationId="{3025E262-DEFF-4BA4-97E1-60A15539A0A0}"/>
          </ac:spMkLst>
        </pc:spChg>
      </pc:sldChg>
      <pc:sldChg chg="modSp mod">
        <pc:chgData name="Kirstin Godsk" userId="75e39c0b-5185-405b-8958-e7f885f74107" providerId="ADAL" clId="{2BEF9D1F-2E88-42C7-9E80-269F1D7EA036}" dt="2023-11-09T09:38:35.236" v="62" actId="20577"/>
        <pc:sldMkLst>
          <pc:docMk/>
          <pc:sldMk cId="0" sldId="295"/>
        </pc:sldMkLst>
        <pc:spChg chg="mod">
          <ac:chgData name="Kirstin Godsk" userId="75e39c0b-5185-405b-8958-e7f885f74107" providerId="ADAL" clId="{2BEF9D1F-2E88-42C7-9E80-269F1D7EA036}" dt="2023-11-09T09:38:35.236" v="62" actId="20577"/>
          <ac:spMkLst>
            <pc:docMk/>
            <pc:sldMk cId="0" sldId="295"/>
            <ac:spMk id="36866" creationId="{AE42B502-B523-4BEE-9AC5-C2928589CF39}"/>
          </ac:spMkLst>
        </pc:spChg>
      </pc:sldChg>
      <pc:sldChg chg="modSp mod">
        <pc:chgData name="Kirstin Godsk" userId="75e39c0b-5185-405b-8958-e7f885f74107" providerId="ADAL" clId="{2BEF9D1F-2E88-42C7-9E80-269F1D7EA036}" dt="2023-11-09T09:38:50.895" v="90" actId="20577"/>
        <pc:sldMkLst>
          <pc:docMk/>
          <pc:sldMk cId="0" sldId="298"/>
        </pc:sldMkLst>
        <pc:spChg chg="mod">
          <ac:chgData name="Kirstin Godsk" userId="75e39c0b-5185-405b-8958-e7f885f74107" providerId="ADAL" clId="{2BEF9D1F-2E88-42C7-9E80-269F1D7EA036}" dt="2023-11-09T09:38:50.895" v="90" actId="20577"/>
          <ac:spMkLst>
            <pc:docMk/>
            <pc:sldMk cId="0" sldId="298"/>
            <ac:spMk id="38914" creationId="{2D08F0A7-079C-4EEA-8B43-BDA339C3192B}"/>
          </ac:spMkLst>
        </pc:spChg>
      </pc:sldChg>
      <pc:sldChg chg="modSp new mod">
        <pc:chgData name="Kirstin Godsk" userId="75e39c0b-5185-405b-8958-e7f885f74107" providerId="ADAL" clId="{2BEF9D1F-2E88-42C7-9E80-269F1D7EA036}" dt="2023-11-23T10:30:17.609" v="239" actId="20577"/>
        <pc:sldMkLst>
          <pc:docMk/>
          <pc:sldMk cId="2152435511" sldId="299"/>
        </pc:sldMkLst>
        <pc:spChg chg="mod">
          <ac:chgData name="Kirstin Godsk" userId="75e39c0b-5185-405b-8958-e7f885f74107" providerId="ADAL" clId="{2BEF9D1F-2E88-42C7-9E80-269F1D7EA036}" dt="2023-11-23T10:29:01.532" v="153" actId="255"/>
          <ac:spMkLst>
            <pc:docMk/>
            <pc:sldMk cId="2152435511" sldId="299"/>
            <ac:spMk id="2" creationId="{F5E60EC9-D7B0-1F4C-F8AC-97C17680B4D9}"/>
          </ac:spMkLst>
        </pc:spChg>
        <pc:spChg chg="mod">
          <ac:chgData name="Kirstin Godsk" userId="75e39c0b-5185-405b-8958-e7f885f74107" providerId="ADAL" clId="{2BEF9D1F-2E88-42C7-9E80-269F1D7EA036}" dt="2023-11-23T10:30:17.609" v="239" actId="20577"/>
          <ac:spMkLst>
            <pc:docMk/>
            <pc:sldMk cId="2152435511" sldId="299"/>
            <ac:spMk id="3" creationId="{BA50AE3A-65C4-B246-651C-64DA9E77DBE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083170-DA62-4768-8C41-1A0CA77FAA0E}" type="datetimeFigureOut">
              <a:rPr lang="da-DK" smtClean="0"/>
              <a:t>23-11-2023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88D9F-2571-42EE-960A-55D952CD81E8}" type="slidenum">
              <a:rPr lang="da-DK" smtClean="0"/>
              <a:t>‹nr.›</a:t>
            </a:fld>
            <a:endParaRPr lang="da-DK"/>
          </a:p>
        </p:txBody>
      </p:sp>
    </p:spTree>
    <p:extLst>
      <p:ext uri="{BB962C8B-B14F-4D97-AF65-F5344CB8AC3E}">
        <p14:creationId xmlns:p14="http://schemas.microsoft.com/office/powerpoint/2010/main" val="775732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Pladsholder til slidebillede 1">
            <a:extLst>
              <a:ext uri="{FF2B5EF4-FFF2-40B4-BE49-F238E27FC236}">
                <a16:creationId xmlns:a16="http://schemas.microsoft.com/office/drawing/2014/main" id="{3B7B6ECC-DC43-47DE-A048-75639E95DF93}"/>
              </a:ext>
            </a:extLst>
          </p:cNvPr>
          <p:cNvSpPr>
            <a:spLocks noGrp="1" noRot="1" noChangeAspect="1" noChangeArrowheads="1" noTextEdit="1"/>
          </p:cNvSpPr>
          <p:nvPr>
            <p:ph type="sldImg"/>
          </p:nvPr>
        </p:nvSpPr>
        <p:spPr>
          <a:ln/>
        </p:spPr>
      </p:sp>
      <p:sp>
        <p:nvSpPr>
          <p:cNvPr id="34819" name="Pladsholder til noter 2">
            <a:extLst>
              <a:ext uri="{FF2B5EF4-FFF2-40B4-BE49-F238E27FC236}">
                <a16:creationId xmlns:a16="http://schemas.microsoft.com/office/drawing/2014/main" id="{158BF518-8133-4E0B-93CE-D801CEBF87F0}"/>
              </a:ext>
            </a:extLst>
          </p:cNvPr>
          <p:cNvSpPr>
            <a:spLocks noGrp="1" noChangeArrowheads="1"/>
          </p:cNvSpPr>
          <p:nvPr>
            <p:ph type="body" idx="1"/>
          </p:nvPr>
        </p:nvSpPr>
        <p:spPr>
          <a:noFill/>
        </p:spPr>
        <p:txBody>
          <a:bodyPr/>
          <a:lstStyle/>
          <a:p>
            <a:endParaRPr lang="da-DK" altLang="da-DK">
              <a:latin typeface="Arial" panose="020B0604020202020204" pitchFamily="34" charset="0"/>
            </a:endParaRPr>
          </a:p>
        </p:txBody>
      </p:sp>
      <p:sp>
        <p:nvSpPr>
          <p:cNvPr id="34820" name="Pladsholder til slidenummer 3">
            <a:extLst>
              <a:ext uri="{FF2B5EF4-FFF2-40B4-BE49-F238E27FC236}">
                <a16:creationId xmlns:a16="http://schemas.microsoft.com/office/drawing/2014/main" id="{1AF89839-2B89-46BF-A8CC-84AE5449BBDB}"/>
              </a:ext>
            </a:extLst>
          </p:cNvPr>
          <p:cNvSpPr>
            <a:spLocks noGrp="1"/>
          </p:cNvSpPr>
          <p:nvPr>
            <p:ph type="sldNum" sz="quarter" idx="5"/>
          </p:nvPr>
        </p:nvSpPr>
        <p:spPr>
          <a:noFill/>
        </p:spPr>
        <p:txBody>
          <a:bodyPr/>
          <a:lstStyle>
            <a:lvl1pPr>
              <a:defRPr sz="1400">
                <a:solidFill>
                  <a:schemeClr val="tx1"/>
                </a:solidFill>
                <a:latin typeface="Georgia" panose="02040502050405020303" pitchFamily="18" charset="0"/>
              </a:defRPr>
            </a:lvl1pPr>
            <a:lvl2pPr marL="742950" indent="-285750">
              <a:defRPr sz="1400">
                <a:solidFill>
                  <a:schemeClr val="tx1"/>
                </a:solidFill>
                <a:latin typeface="Georgia" panose="02040502050405020303" pitchFamily="18" charset="0"/>
              </a:defRPr>
            </a:lvl2pPr>
            <a:lvl3pPr marL="1143000" indent="-228600">
              <a:defRPr sz="1400">
                <a:solidFill>
                  <a:schemeClr val="tx1"/>
                </a:solidFill>
                <a:latin typeface="Georgia" panose="02040502050405020303" pitchFamily="18" charset="0"/>
              </a:defRPr>
            </a:lvl3pPr>
            <a:lvl4pPr marL="1600200" indent="-228600">
              <a:defRPr sz="1400">
                <a:solidFill>
                  <a:schemeClr val="tx1"/>
                </a:solidFill>
                <a:latin typeface="Georgia" panose="02040502050405020303" pitchFamily="18" charset="0"/>
              </a:defRPr>
            </a:lvl4pPr>
            <a:lvl5pPr marL="2057400" indent="-228600">
              <a:defRPr sz="1400">
                <a:solidFill>
                  <a:schemeClr val="tx1"/>
                </a:solidFill>
                <a:latin typeface="Georgia" panose="02040502050405020303" pitchFamily="18" charset="0"/>
              </a:defRPr>
            </a:lvl5pPr>
            <a:lvl6pPr marL="2514600" indent="-228600" eaLnBrk="0" fontAlgn="base" hangingPunct="0">
              <a:spcBef>
                <a:spcPct val="0"/>
              </a:spcBef>
              <a:spcAft>
                <a:spcPct val="0"/>
              </a:spcAft>
              <a:defRPr sz="1400">
                <a:solidFill>
                  <a:schemeClr val="tx1"/>
                </a:solidFill>
                <a:latin typeface="Georgia" panose="02040502050405020303" pitchFamily="18" charset="0"/>
              </a:defRPr>
            </a:lvl6pPr>
            <a:lvl7pPr marL="2971800" indent="-228600" eaLnBrk="0" fontAlgn="base" hangingPunct="0">
              <a:spcBef>
                <a:spcPct val="0"/>
              </a:spcBef>
              <a:spcAft>
                <a:spcPct val="0"/>
              </a:spcAft>
              <a:defRPr sz="1400">
                <a:solidFill>
                  <a:schemeClr val="tx1"/>
                </a:solidFill>
                <a:latin typeface="Georgia" panose="02040502050405020303" pitchFamily="18" charset="0"/>
              </a:defRPr>
            </a:lvl7pPr>
            <a:lvl8pPr marL="3429000" indent="-228600" eaLnBrk="0" fontAlgn="base" hangingPunct="0">
              <a:spcBef>
                <a:spcPct val="0"/>
              </a:spcBef>
              <a:spcAft>
                <a:spcPct val="0"/>
              </a:spcAft>
              <a:defRPr sz="1400">
                <a:solidFill>
                  <a:schemeClr val="tx1"/>
                </a:solidFill>
                <a:latin typeface="Georgia" panose="02040502050405020303" pitchFamily="18" charset="0"/>
              </a:defRPr>
            </a:lvl8pPr>
            <a:lvl9pPr marL="3886200" indent="-228600" eaLnBrk="0" fontAlgn="base" hangingPunct="0">
              <a:spcBef>
                <a:spcPct val="0"/>
              </a:spcBef>
              <a:spcAft>
                <a:spcPct val="0"/>
              </a:spcAft>
              <a:defRPr sz="1400">
                <a:solidFill>
                  <a:schemeClr val="tx1"/>
                </a:solidFill>
                <a:latin typeface="Georgia" panose="02040502050405020303" pitchFamily="18" charset="0"/>
              </a:defRPr>
            </a:lvl9pPr>
          </a:lstStyle>
          <a:p>
            <a:fld id="{6453FA25-829C-40AD-968A-D6ED26FCCBC3}" type="slidenum">
              <a:rPr lang="da-DK" altLang="da-DK" sz="1200" smtClean="0">
                <a:latin typeface="Arial" panose="020B0604020202020204" pitchFamily="34" charset="0"/>
              </a:rPr>
              <a:pPr/>
              <a:t>14</a:t>
            </a:fld>
            <a:endParaRPr lang="da-DK" altLang="da-DK" sz="120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a-DK"/>
              <a:t>Klik for at redigere titeltypografien i masteren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a-DK"/>
              <a:t>Klik for at redigere titeltypografien i masteren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41410" y="3073397"/>
            <a:ext cx="4878391" cy="271780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3073397"/>
            <a:ext cx="4875210" cy="271780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a-DK"/>
              <a:t>Klik på ikonet for at tilføje et billede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a-DK"/>
              <a:t>Klik for at redigere titeltypografien i masteren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48A87A34-81AB-432B-8DAE-1953F412C126}" type="datetimeFigureOut">
              <a:rPr lang="en-US" dirty="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a-DK"/>
              <a:t>Klik for at redigere titeltypografien i masteren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48A87A34-81AB-432B-8DAE-1953F412C126}" type="datetimeFigureOut">
              <a:rPr lang="en-US" dirty="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11/23/2023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http://www.le.ac.uk/ge/maj4/SNP_STR.jpg"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DEC6FC-4022-4333-BADE-CE0FF3028CDA}"/>
              </a:ext>
            </a:extLst>
          </p:cNvPr>
          <p:cNvSpPr>
            <a:spLocks noGrp="1"/>
          </p:cNvSpPr>
          <p:nvPr>
            <p:ph type="ctrTitle"/>
          </p:nvPr>
        </p:nvSpPr>
        <p:spPr/>
        <p:txBody>
          <a:bodyPr>
            <a:normAutofit/>
          </a:bodyPr>
          <a:lstStyle/>
          <a:p>
            <a:r>
              <a:rPr lang="da-DK" sz="4000" dirty="0"/>
              <a:t>CSI- Hvem slog Kristoffer ihjel?</a:t>
            </a:r>
          </a:p>
        </p:txBody>
      </p:sp>
      <p:sp>
        <p:nvSpPr>
          <p:cNvPr id="3" name="Undertitel 2">
            <a:extLst>
              <a:ext uri="{FF2B5EF4-FFF2-40B4-BE49-F238E27FC236}">
                <a16:creationId xmlns:a16="http://schemas.microsoft.com/office/drawing/2014/main" id="{E9958FD0-CB2B-406F-A00A-9D7905968A63}"/>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2410746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2" name="Rectangle 11">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el 1">
            <a:extLst>
              <a:ext uri="{FF2B5EF4-FFF2-40B4-BE49-F238E27FC236}">
                <a16:creationId xmlns:a16="http://schemas.microsoft.com/office/drawing/2014/main" id="{BC20D4B7-0073-47AF-BBAF-45F156150BA4}"/>
              </a:ext>
            </a:extLst>
          </p:cNvPr>
          <p:cNvSpPr>
            <a:spLocks noGrp="1"/>
          </p:cNvSpPr>
          <p:nvPr>
            <p:ph type="title"/>
          </p:nvPr>
        </p:nvSpPr>
        <p:spPr>
          <a:xfrm>
            <a:off x="7962519" y="618518"/>
            <a:ext cx="3084891" cy="1478570"/>
          </a:xfrm>
        </p:spPr>
        <p:txBody>
          <a:bodyPr>
            <a:normAutofit fontScale="90000"/>
          </a:bodyPr>
          <a:lstStyle/>
          <a:p>
            <a:r>
              <a:rPr lang="da-DK" sz="2000" b="1" dirty="0"/>
              <a:t>Gerningsstedsrapport</a:t>
            </a:r>
            <a:br>
              <a:rPr lang="da-DK" sz="2000" b="1" dirty="0"/>
            </a:br>
            <a:r>
              <a:rPr lang="da-DK" sz="2000" b="1" dirty="0"/>
              <a:t>Gerningssted:</a:t>
            </a:r>
            <a:r>
              <a:rPr lang="da-DK" sz="2000" dirty="0"/>
              <a:t> Aalborghus Gymnasium, V130, biologidepotet </a:t>
            </a:r>
            <a:br>
              <a:rPr lang="da-DK" sz="2000" dirty="0"/>
            </a:br>
            <a:r>
              <a:rPr lang="da-DK" sz="2000" b="1" dirty="0"/>
              <a:t>Dato:</a:t>
            </a:r>
            <a:r>
              <a:rPr lang="da-DK" sz="2000" dirty="0"/>
              <a:t> 2. september 2020, kl. 7.10</a:t>
            </a:r>
            <a:br>
              <a:rPr lang="da-DK" dirty="0"/>
            </a:br>
            <a:endParaRPr lang="da-DK" sz="3200" dirty="0"/>
          </a:p>
        </p:txBody>
      </p:sp>
      <p:pic>
        <p:nvPicPr>
          <p:cNvPr id="4" name="Picture 8" descr="Fingeraftryk PAGE 005">
            <a:extLst>
              <a:ext uri="{FF2B5EF4-FFF2-40B4-BE49-F238E27FC236}">
                <a16:creationId xmlns:a16="http://schemas.microsoft.com/office/drawing/2014/main" id="{4C576948-CADD-4497-A12D-35CC579D6B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675" r="-1" b="7276"/>
          <a:stretch/>
        </p:blipFill>
        <p:spPr bwMode="auto">
          <a:xfrm>
            <a:off x="-5597" y="10"/>
            <a:ext cx="7558541"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 14">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6" name="Rectangle 15">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17"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18"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19" name="Rectangle 18">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20"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1"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2"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3"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4"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5"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6"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7"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8"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9"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0"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1"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2"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3"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4"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5"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6"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7"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8"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9"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0"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1"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2"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3"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4" name="Rectangle 43">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45"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6"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7"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8"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9"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0"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1"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2"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3"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4"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5"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6" name="Rectangle 55">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57"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8"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9"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0"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1"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2"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3"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4"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5"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6"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7"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8"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9"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grpSp>
      <p:pic>
        <p:nvPicPr>
          <p:cNvPr id="70" name="Picture 9" descr="Fingeraftryk PAGE 006">
            <a:extLst>
              <a:ext uri="{FF2B5EF4-FFF2-40B4-BE49-F238E27FC236}">
                <a16:creationId xmlns:a16="http://schemas.microsoft.com/office/drawing/2014/main" id="{4311170E-5A78-4186-911C-5793ADFF6756}"/>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060371" y="2766617"/>
            <a:ext cx="3084513" cy="231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223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6EF3C3-C9A8-41BB-851D-BA685D7359A9}"/>
              </a:ext>
            </a:extLst>
          </p:cNvPr>
          <p:cNvSpPr>
            <a:spLocks noGrp="1"/>
          </p:cNvSpPr>
          <p:nvPr>
            <p:ph type="title"/>
          </p:nvPr>
        </p:nvSpPr>
        <p:spPr/>
        <p:txBody>
          <a:bodyPr/>
          <a:lstStyle/>
          <a:p>
            <a:r>
              <a:rPr lang="da-DK" b="1" dirty="0"/>
              <a:t>Gerningssteds Rapport</a:t>
            </a:r>
            <a:r>
              <a:rPr lang="da-DK" dirty="0"/>
              <a:t>: </a:t>
            </a:r>
            <a:br>
              <a:rPr lang="da-DK" dirty="0"/>
            </a:br>
            <a:endParaRPr lang="da-DK" dirty="0"/>
          </a:p>
        </p:txBody>
      </p:sp>
      <p:sp>
        <p:nvSpPr>
          <p:cNvPr id="3" name="Pladsholder til indhold 2">
            <a:extLst>
              <a:ext uri="{FF2B5EF4-FFF2-40B4-BE49-F238E27FC236}">
                <a16:creationId xmlns:a16="http://schemas.microsoft.com/office/drawing/2014/main" id="{23974803-E51E-4B99-914B-79147CD4EC12}"/>
              </a:ext>
            </a:extLst>
          </p:cNvPr>
          <p:cNvSpPr>
            <a:spLocks noGrp="1"/>
          </p:cNvSpPr>
          <p:nvPr>
            <p:ph idx="1"/>
          </p:nvPr>
        </p:nvSpPr>
        <p:spPr/>
        <p:txBody>
          <a:bodyPr>
            <a:normAutofit fontScale="85000" lnSpcReduction="20000"/>
          </a:bodyPr>
          <a:lstStyle/>
          <a:p>
            <a:r>
              <a:rPr lang="da-DK" dirty="0"/>
              <a:t>Liget blev opdaget af rengøringspersonellet kl. ca. 6.40. Den afdøde er Kristoffer, en succesfuld (nu tidligere) bioteknologilærer på gymnasiet.</a:t>
            </a:r>
          </a:p>
          <a:p>
            <a:r>
              <a:rPr lang="da-DK" dirty="0"/>
              <a:t>Der er tegn på en forbrydelse, idet der er påvirkning med et stumpt instrument på </a:t>
            </a:r>
            <a:r>
              <a:rPr lang="da-DK" dirty="0" err="1"/>
              <a:t>forhovedet</a:t>
            </a:r>
            <a:r>
              <a:rPr lang="da-DK" dirty="0"/>
              <a:t>, og der er blod- og vævsrester på brandslukkeren, som er fundet ved siden af afdøde. Lokalet bærer præg af kamp. </a:t>
            </a:r>
          </a:p>
          <a:p>
            <a:r>
              <a:rPr lang="da-DK" dirty="0"/>
              <a:t>Dødstidspunktet er foreløbigt anslået til at være den 1. september mellem kl. 16 og 18.</a:t>
            </a:r>
          </a:p>
          <a:p>
            <a:r>
              <a:rPr lang="da-DK" dirty="0"/>
              <a:t> </a:t>
            </a:r>
          </a:p>
          <a:p>
            <a:r>
              <a:rPr lang="da-DK" dirty="0"/>
              <a:t>Der er fundet væv under ofrets negle, som muligvis stammer fra gerningsmanden. Prøven er taget videre til bestemmelse af DNA-profil.</a:t>
            </a:r>
          </a:p>
          <a:p>
            <a:endParaRPr lang="da-DK" dirty="0"/>
          </a:p>
        </p:txBody>
      </p:sp>
    </p:spTree>
    <p:extLst>
      <p:ext uri="{BB962C8B-B14F-4D97-AF65-F5344CB8AC3E}">
        <p14:creationId xmlns:p14="http://schemas.microsoft.com/office/powerpoint/2010/main" val="3512352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F54253-A77F-4144-86CE-821FD0D00733}"/>
              </a:ext>
            </a:extLst>
          </p:cNvPr>
          <p:cNvSpPr>
            <a:spLocks noGrp="1"/>
          </p:cNvSpPr>
          <p:nvPr>
            <p:ph type="title"/>
          </p:nvPr>
        </p:nvSpPr>
        <p:spPr/>
        <p:txBody>
          <a:bodyPr>
            <a:normAutofit/>
          </a:bodyPr>
          <a:lstStyle/>
          <a:p>
            <a:r>
              <a:rPr lang="da-DK" sz="1600" b="1" dirty="0"/>
              <a:t>Primært mistænkte</a:t>
            </a:r>
            <a:br>
              <a:rPr lang="da-DK" sz="1600" dirty="0"/>
            </a:br>
            <a:r>
              <a:rPr lang="da-DK" sz="1600" dirty="0"/>
              <a:t>Fire mulige mistænkte har været tilstede på gymnasiet på gerningstidspunktet, og har tilsyneladende et motiv. </a:t>
            </a:r>
            <a:br>
              <a:rPr lang="da-DK" sz="1600" dirty="0"/>
            </a:br>
            <a:r>
              <a:rPr lang="da-DK" sz="1600" dirty="0"/>
              <a:t>Ingen af de mistænkte har kunnet fremvise alibi for gerningstidspunktet. </a:t>
            </a:r>
            <a:br>
              <a:rPr lang="da-DK" sz="1600" dirty="0"/>
            </a:br>
            <a:r>
              <a:rPr lang="da-DK" sz="1600" dirty="0"/>
              <a:t>Alle fire har afgivet DNA-prøve til DNA-test.</a:t>
            </a:r>
            <a:br>
              <a:rPr lang="da-DK" sz="1600" dirty="0"/>
            </a:br>
            <a:endParaRPr lang="da-DK" sz="1600" dirty="0"/>
          </a:p>
        </p:txBody>
      </p:sp>
      <p:pic>
        <p:nvPicPr>
          <p:cNvPr id="4" name="Picture 4" descr="Fingeraftryk PAGE 001">
            <a:extLst>
              <a:ext uri="{FF2B5EF4-FFF2-40B4-BE49-F238E27FC236}">
                <a16:creationId xmlns:a16="http://schemas.microsoft.com/office/drawing/2014/main" id="{FCFAEAA6-46CE-44A0-BC98-E7F4FB1F74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1413" y="2097088"/>
            <a:ext cx="156210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Fingeraftryk PAGE 004">
            <a:extLst>
              <a:ext uri="{FF2B5EF4-FFF2-40B4-BE49-F238E27FC236}">
                <a16:creationId xmlns:a16="http://schemas.microsoft.com/office/drawing/2014/main" id="{BBE0AB9E-1BC4-4C7F-9893-84763E9B3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0300" y="1897301"/>
            <a:ext cx="1438275"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lede 3">
            <a:extLst>
              <a:ext uri="{FF2B5EF4-FFF2-40B4-BE49-F238E27FC236}">
                <a16:creationId xmlns:a16="http://schemas.microsoft.com/office/drawing/2014/main" id="{9C7B23F6-AB72-4F9E-9042-18D9677121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895" y="4214178"/>
            <a:ext cx="1570038" cy="225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Fingeraftryk PAGE">
            <a:extLst>
              <a:ext uri="{FF2B5EF4-FFF2-40B4-BE49-F238E27FC236}">
                <a16:creationId xmlns:a16="http://schemas.microsoft.com/office/drawing/2014/main" id="{77642D44-1AA8-4FA8-9F62-F35034D46C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0300" y="4431665"/>
            <a:ext cx="1666875"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ktangel 7">
            <a:extLst>
              <a:ext uri="{FF2B5EF4-FFF2-40B4-BE49-F238E27FC236}">
                <a16:creationId xmlns:a16="http://schemas.microsoft.com/office/drawing/2014/main" id="{A02FC351-66A6-4C81-8FBC-965817BD4F68}"/>
              </a:ext>
            </a:extLst>
          </p:cNvPr>
          <p:cNvSpPr/>
          <p:nvPr/>
        </p:nvSpPr>
        <p:spPr>
          <a:xfrm>
            <a:off x="2751933" y="4332238"/>
            <a:ext cx="3000375" cy="1754326"/>
          </a:xfrm>
          <a:prstGeom prst="rect">
            <a:avLst/>
          </a:prstGeom>
        </p:spPr>
        <p:txBody>
          <a:bodyPr wrap="square">
            <a:spAutoFit/>
          </a:bodyPr>
          <a:lstStyle/>
          <a:p>
            <a:pPr>
              <a:spcAft>
                <a:spcPts val="0"/>
              </a:spcAft>
            </a:pPr>
            <a:r>
              <a:rPr lang="da-DK" sz="1200" b="1" dirty="0" err="1">
                <a:latin typeface="Times New Roman" panose="02020603050405020304" pitchFamily="18" charset="0"/>
                <a:ea typeface="Times New Roman" panose="02020603050405020304" pitchFamily="18" charset="0"/>
              </a:rPr>
              <a:t>Suspect</a:t>
            </a:r>
            <a:r>
              <a:rPr lang="da-DK" sz="1200" b="1" dirty="0">
                <a:latin typeface="Times New Roman" panose="02020603050405020304" pitchFamily="18" charset="0"/>
                <a:ea typeface="Times New Roman" panose="02020603050405020304" pitchFamily="18" charset="0"/>
              </a:rPr>
              <a:t> 2: Thorbjørn</a:t>
            </a:r>
            <a:endParaRPr lang="da-DK" sz="1200" dirty="0">
              <a:latin typeface="Times New Roman" panose="02020603050405020304" pitchFamily="18" charset="0"/>
              <a:ea typeface="Times New Roman" panose="02020603050405020304" pitchFamily="18" charset="0"/>
            </a:endParaRPr>
          </a:p>
          <a:p>
            <a:pPr>
              <a:spcAft>
                <a:spcPts val="0"/>
              </a:spcAft>
            </a:pPr>
            <a:r>
              <a:rPr lang="da-DK" sz="1200" dirty="0">
                <a:latin typeface="Times New Roman" panose="02020603050405020304" pitchFamily="18" charset="0"/>
                <a:ea typeface="Times New Roman" panose="02020603050405020304" pitchFamily="18" charset="0"/>
              </a:rPr>
              <a:t>En altid munter kollega, som for nyligt havde et raserianfald, da han opdagede, at Kristoffers succes hovedsageligt byggede på at han kopierede mistænktes undervisningsmaterialer og udgav dem for at være hans egne.</a:t>
            </a:r>
          </a:p>
          <a:p>
            <a:pPr>
              <a:spcAft>
                <a:spcPts val="0"/>
              </a:spcAft>
            </a:pPr>
            <a:r>
              <a:rPr lang="da-DK" sz="1200" dirty="0">
                <a:latin typeface="Times New Roman" panose="02020603050405020304" pitchFamily="18" charset="0"/>
                <a:ea typeface="Times New Roman" panose="02020603050405020304" pitchFamily="18" charset="0"/>
              </a:rPr>
              <a:t> </a:t>
            </a:r>
          </a:p>
          <a:p>
            <a:pPr>
              <a:spcAft>
                <a:spcPts val="0"/>
              </a:spcAft>
            </a:pPr>
            <a:r>
              <a:rPr lang="da-DK" sz="1200" dirty="0">
                <a:latin typeface="Times New Roman" panose="02020603050405020304" pitchFamily="18" charset="0"/>
                <a:ea typeface="Times New Roman" panose="02020603050405020304" pitchFamily="18" charset="0"/>
              </a:rPr>
              <a:t>Var motivet hævn for plagiat?</a:t>
            </a:r>
          </a:p>
        </p:txBody>
      </p:sp>
      <p:sp>
        <p:nvSpPr>
          <p:cNvPr id="9" name="Rektangel 8">
            <a:extLst>
              <a:ext uri="{FF2B5EF4-FFF2-40B4-BE49-F238E27FC236}">
                <a16:creationId xmlns:a16="http://schemas.microsoft.com/office/drawing/2014/main" id="{1E3751FE-5EF3-407D-8910-01887BF32232}"/>
              </a:ext>
            </a:extLst>
          </p:cNvPr>
          <p:cNvSpPr/>
          <p:nvPr/>
        </p:nvSpPr>
        <p:spPr>
          <a:xfrm>
            <a:off x="7696200" y="1984713"/>
            <a:ext cx="2914650" cy="1754326"/>
          </a:xfrm>
          <a:prstGeom prst="rect">
            <a:avLst/>
          </a:prstGeom>
        </p:spPr>
        <p:txBody>
          <a:bodyPr wrap="square">
            <a:spAutoFit/>
          </a:bodyPr>
          <a:lstStyle/>
          <a:p>
            <a:pPr>
              <a:spcAft>
                <a:spcPts val="0"/>
              </a:spcAft>
            </a:pPr>
            <a:r>
              <a:rPr lang="en-US" sz="1200" b="1" dirty="0">
                <a:latin typeface="Times New Roman" panose="02020603050405020304" pitchFamily="18" charset="0"/>
                <a:ea typeface="Times New Roman" panose="02020603050405020304" pitchFamily="18" charset="0"/>
              </a:rPr>
              <a:t>Suspect 3: Rolf</a:t>
            </a:r>
            <a:endParaRPr lang="da-DK" sz="1200" dirty="0">
              <a:latin typeface="Times New Roman" panose="02020603050405020304" pitchFamily="18" charset="0"/>
              <a:ea typeface="Times New Roman" panose="02020603050405020304" pitchFamily="18" charset="0"/>
            </a:endParaRPr>
          </a:p>
          <a:p>
            <a:pPr>
              <a:spcAft>
                <a:spcPts val="0"/>
              </a:spcAft>
            </a:pPr>
            <a:r>
              <a:rPr lang="da-DK" sz="1200" dirty="0">
                <a:latin typeface="Times New Roman" panose="02020603050405020304" pitchFamily="18" charset="0"/>
                <a:ea typeface="Times New Roman" panose="02020603050405020304" pitchFamily="18" charset="0"/>
              </a:rPr>
              <a:t>Rolf, der er pedel, havde gentagne gange påtalt Kristoffers manglende oprydning. For nylig har mistænkte udtalt, at han nok skulle ”give Kristoffer en lærestreg, han ikke ville glemme.”</a:t>
            </a:r>
          </a:p>
          <a:p>
            <a:pPr>
              <a:spcAft>
                <a:spcPts val="0"/>
              </a:spcAft>
            </a:pPr>
            <a:r>
              <a:rPr lang="en-US" sz="1200" dirty="0">
                <a:latin typeface="Times New Roman" panose="02020603050405020304" pitchFamily="18" charset="0"/>
                <a:ea typeface="Times New Roman" panose="02020603050405020304" pitchFamily="18" charset="0"/>
              </a:rPr>
              <a:t> </a:t>
            </a:r>
            <a:endParaRPr lang="da-DK" sz="1200" dirty="0">
              <a:latin typeface="Times New Roman" panose="02020603050405020304" pitchFamily="18" charset="0"/>
              <a:ea typeface="Times New Roman" panose="02020603050405020304" pitchFamily="18" charset="0"/>
            </a:endParaRPr>
          </a:p>
          <a:p>
            <a:pPr>
              <a:spcAft>
                <a:spcPts val="0"/>
              </a:spcAft>
            </a:pPr>
            <a:r>
              <a:rPr lang="da-DK" sz="1200" dirty="0">
                <a:latin typeface="Times New Roman" panose="02020603050405020304" pitchFamily="18" charset="0"/>
                <a:ea typeface="Times New Roman" panose="02020603050405020304" pitchFamily="18" charset="0"/>
              </a:rPr>
              <a:t>Var motivet Kristoffers sløsethed med oprydning?</a:t>
            </a:r>
          </a:p>
        </p:txBody>
      </p:sp>
      <p:sp>
        <p:nvSpPr>
          <p:cNvPr id="10" name="Rektangel 9">
            <a:extLst>
              <a:ext uri="{FF2B5EF4-FFF2-40B4-BE49-F238E27FC236}">
                <a16:creationId xmlns:a16="http://schemas.microsoft.com/office/drawing/2014/main" id="{BF50C84D-DCF8-4C16-9EE9-7BC2FC64BFBA}"/>
              </a:ext>
            </a:extLst>
          </p:cNvPr>
          <p:cNvSpPr/>
          <p:nvPr/>
        </p:nvSpPr>
        <p:spPr>
          <a:xfrm>
            <a:off x="8010525" y="4609237"/>
            <a:ext cx="2867025" cy="1200329"/>
          </a:xfrm>
          <a:prstGeom prst="rect">
            <a:avLst/>
          </a:prstGeom>
        </p:spPr>
        <p:txBody>
          <a:bodyPr wrap="square">
            <a:spAutoFit/>
          </a:bodyPr>
          <a:lstStyle/>
          <a:p>
            <a:pPr>
              <a:spcAft>
                <a:spcPts val="0"/>
              </a:spcAft>
            </a:pPr>
            <a:r>
              <a:rPr lang="en-US" sz="1200" b="1" dirty="0">
                <a:latin typeface="Times New Roman" panose="02020603050405020304" pitchFamily="18" charset="0"/>
                <a:ea typeface="Times New Roman" panose="02020603050405020304" pitchFamily="18" charset="0"/>
              </a:rPr>
              <a:t>Suspect 4: Torben</a:t>
            </a:r>
            <a:endParaRPr lang="da-DK" sz="1200" dirty="0">
              <a:latin typeface="Times New Roman" panose="02020603050405020304" pitchFamily="18" charset="0"/>
              <a:ea typeface="Times New Roman" panose="02020603050405020304" pitchFamily="18" charset="0"/>
            </a:endParaRPr>
          </a:p>
          <a:p>
            <a:pPr>
              <a:spcAft>
                <a:spcPts val="0"/>
              </a:spcAft>
            </a:pPr>
            <a:r>
              <a:rPr lang="da-DK" sz="1200" dirty="0">
                <a:latin typeface="Times New Roman" panose="02020603050405020304" pitchFamily="18" charset="0"/>
                <a:ea typeface="Times New Roman" panose="02020603050405020304" pitchFamily="18" charset="0"/>
              </a:rPr>
              <a:t>Kristoffer var kendt for sin vedvarende kritik af ledelsens prioriteringer.</a:t>
            </a:r>
          </a:p>
          <a:p>
            <a:pPr>
              <a:spcAft>
                <a:spcPts val="0"/>
              </a:spcAft>
            </a:pPr>
            <a:r>
              <a:rPr lang="da-DK" sz="1200" dirty="0">
                <a:latin typeface="Times New Roman" panose="02020603050405020304" pitchFamily="18" charset="0"/>
                <a:ea typeface="Times New Roman" panose="02020603050405020304" pitchFamily="18" charset="0"/>
              </a:rPr>
              <a:t> </a:t>
            </a:r>
          </a:p>
          <a:p>
            <a:pPr>
              <a:spcAft>
                <a:spcPts val="0"/>
              </a:spcAft>
            </a:pPr>
            <a:r>
              <a:rPr lang="da-DK" sz="1200" dirty="0">
                <a:latin typeface="Times New Roman" panose="02020603050405020304" pitchFamily="18" charset="0"/>
                <a:ea typeface="Times New Roman" panose="02020603050405020304" pitchFamily="18" charset="0"/>
              </a:rPr>
              <a:t>Var mordet en billig måde at slippe af med en besværlig medarbejder?</a:t>
            </a:r>
          </a:p>
        </p:txBody>
      </p:sp>
      <p:sp>
        <p:nvSpPr>
          <p:cNvPr id="11" name="Rektangel 10">
            <a:extLst>
              <a:ext uri="{FF2B5EF4-FFF2-40B4-BE49-F238E27FC236}">
                <a16:creationId xmlns:a16="http://schemas.microsoft.com/office/drawing/2014/main" id="{EE8BF9D1-D55B-42AD-B02F-20EE8E278667}"/>
              </a:ext>
            </a:extLst>
          </p:cNvPr>
          <p:cNvSpPr/>
          <p:nvPr/>
        </p:nvSpPr>
        <p:spPr>
          <a:xfrm>
            <a:off x="2703513" y="2097088"/>
            <a:ext cx="2828925" cy="1754326"/>
          </a:xfrm>
          <a:prstGeom prst="rect">
            <a:avLst/>
          </a:prstGeom>
        </p:spPr>
        <p:txBody>
          <a:bodyPr wrap="square">
            <a:spAutoFit/>
          </a:bodyPr>
          <a:lstStyle/>
          <a:p>
            <a:pPr>
              <a:spcAft>
                <a:spcPts val="0"/>
              </a:spcAft>
            </a:pPr>
            <a:r>
              <a:rPr lang="da-DK" sz="1200" b="1" dirty="0" err="1">
                <a:latin typeface="Times New Roman" panose="02020603050405020304" pitchFamily="18" charset="0"/>
                <a:ea typeface="Times New Roman" panose="02020603050405020304" pitchFamily="18" charset="0"/>
              </a:rPr>
              <a:t>Suspect</a:t>
            </a:r>
            <a:r>
              <a:rPr lang="da-DK" sz="1200" b="1" dirty="0">
                <a:latin typeface="Times New Roman" panose="02020603050405020304" pitchFamily="18" charset="0"/>
                <a:ea typeface="Times New Roman" panose="02020603050405020304" pitchFamily="18" charset="0"/>
              </a:rPr>
              <a:t> 1: Ole</a:t>
            </a:r>
            <a:endParaRPr lang="da-DK" sz="1200" dirty="0">
              <a:latin typeface="Times New Roman" panose="02020603050405020304" pitchFamily="18" charset="0"/>
              <a:ea typeface="Times New Roman" panose="02020603050405020304" pitchFamily="18" charset="0"/>
            </a:endParaRPr>
          </a:p>
          <a:p>
            <a:pPr>
              <a:spcAft>
                <a:spcPts val="0"/>
              </a:spcAft>
            </a:pPr>
            <a:r>
              <a:rPr lang="da-DK" sz="1200" dirty="0">
                <a:latin typeface="Times New Roman" panose="02020603050405020304" pitchFamily="18" charset="0"/>
                <a:ea typeface="Times New Roman" panose="02020603050405020304" pitchFamily="18" charset="0"/>
              </a:rPr>
              <a:t>En ”ung” succesfuld biologilærer, som er kendt som en seriøs konkurrent til Kristoffer i konkurrencen om at blive udnævnt til ”årets lærer”, en titel, som følges af et anseeligt honorar. </a:t>
            </a:r>
          </a:p>
          <a:p>
            <a:pPr>
              <a:spcAft>
                <a:spcPts val="0"/>
              </a:spcAft>
            </a:pPr>
            <a:r>
              <a:rPr lang="da-DK" sz="1200" dirty="0">
                <a:latin typeface="Times New Roman" panose="02020603050405020304" pitchFamily="18" charset="0"/>
                <a:ea typeface="Times New Roman" panose="02020603050405020304" pitchFamily="18" charset="0"/>
              </a:rPr>
              <a:t> </a:t>
            </a:r>
          </a:p>
          <a:p>
            <a:pPr>
              <a:spcAft>
                <a:spcPts val="0"/>
              </a:spcAft>
            </a:pPr>
            <a:r>
              <a:rPr lang="da-DK" sz="1200" dirty="0">
                <a:latin typeface="Times New Roman" panose="02020603050405020304" pitchFamily="18" charset="0"/>
                <a:ea typeface="Times New Roman" panose="02020603050405020304" pitchFamily="18" charset="0"/>
              </a:rPr>
              <a:t>Handlede mordet om at vinde en titel som årets lærer? </a:t>
            </a:r>
          </a:p>
        </p:txBody>
      </p:sp>
    </p:spTree>
    <p:extLst>
      <p:ext uri="{BB962C8B-B14F-4D97-AF65-F5344CB8AC3E}">
        <p14:creationId xmlns:p14="http://schemas.microsoft.com/office/powerpoint/2010/main" val="1735192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CBF1A6-AC49-4243-A600-72F181B028CB}"/>
              </a:ext>
            </a:extLst>
          </p:cNvPr>
          <p:cNvSpPr>
            <a:spLocks noGrp="1"/>
          </p:cNvSpPr>
          <p:nvPr>
            <p:ph type="title"/>
          </p:nvPr>
        </p:nvSpPr>
        <p:spPr/>
        <p:txBody>
          <a:bodyPr/>
          <a:lstStyle/>
          <a:p>
            <a:r>
              <a:rPr lang="da-DK" dirty="0"/>
              <a:t>Det finder vi ud af nu!</a:t>
            </a:r>
          </a:p>
        </p:txBody>
      </p:sp>
      <p:sp>
        <p:nvSpPr>
          <p:cNvPr id="3" name="Pladsholder til indhold 2">
            <a:extLst>
              <a:ext uri="{FF2B5EF4-FFF2-40B4-BE49-F238E27FC236}">
                <a16:creationId xmlns:a16="http://schemas.microsoft.com/office/drawing/2014/main" id="{A8505DAD-C051-452D-95C5-55EEDE49B1A3}"/>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239915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687BB-DA26-4A21-A671-6C224F885A0F}"/>
              </a:ext>
            </a:extLst>
          </p:cNvPr>
          <p:cNvSpPr>
            <a:spLocks noGrp="1"/>
          </p:cNvSpPr>
          <p:nvPr>
            <p:ph type="title"/>
          </p:nvPr>
        </p:nvSpPr>
        <p:spPr/>
        <p:txBody>
          <a:bodyPr/>
          <a:lstStyle/>
          <a:p>
            <a:r>
              <a:rPr lang="da-DK" dirty="0"/>
              <a:t>Anvendelse af DNA fingeraftryk</a:t>
            </a:r>
          </a:p>
        </p:txBody>
      </p:sp>
      <p:sp>
        <p:nvSpPr>
          <p:cNvPr id="3" name="Pladsholder til indhold 2">
            <a:extLst>
              <a:ext uri="{FF2B5EF4-FFF2-40B4-BE49-F238E27FC236}">
                <a16:creationId xmlns:a16="http://schemas.microsoft.com/office/drawing/2014/main" id="{954B9ABF-DD8A-4795-BB1B-C61A1C835526}"/>
              </a:ext>
            </a:extLst>
          </p:cNvPr>
          <p:cNvSpPr>
            <a:spLocks noGrp="1"/>
          </p:cNvSpPr>
          <p:nvPr>
            <p:ph idx="1"/>
          </p:nvPr>
        </p:nvSpPr>
        <p:spPr/>
        <p:txBody>
          <a:bodyPr>
            <a:normAutofit fontScale="92500" lnSpcReduction="10000"/>
          </a:bodyPr>
          <a:lstStyle/>
          <a:p>
            <a:r>
              <a:rPr lang="da-DK" altLang="da-DK" u="sng" dirty="0"/>
              <a:t>Sundhedsvæsenet:</a:t>
            </a:r>
          </a:p>
          <a:p>
            <a:r>
              <a:rPr lang="da-DK" altLang="da-DK" dirty="0"/>
              <a:t>Diagnostik af arvelige sygdomme og kromosomafvigelser.</a:t>
            </a:r>
          </a:p>
          <a:p>
            <a:endParaRPr lang="da-DK" altLang="da-DK" dirty="0"/>
          </a:p>
          <a:p>
            <a:r>
              <a:rPr lang="da-DK" altLang="da-DK" u="sng" dirty="0"/>
              <a:t>Retsvæsenet:</a:t>
            </a:r>
          </a:p>
          <a:p>
            <a:r>
              <a:rPr lang="da-DK" altLang="da-DK" dirty="0"/>
              <a:t>Kriminalsager</a:t>
            </a:r>
          </a:p>
          <a:p>
            <a:r>
              <a:rPr lang="da-DK" altLang="da-DK" dirty="0"/>
              <a:t>Slægtsskabsundersøgelser</a:t>
            </a:r>
          </a:p>
          <a:p>
            <a:r>
              <a:rPr lang="da-DK" altLang="da-DK" dirty="0"/>
              <a:t>Faderskabssager</a:t>
            </a:r>
          </a:p>
          <a:p>
            <a:endParaRPr lang="da-DK" dirty="0"/>
          </a:p>
        </p:txBody>
      </p:sp>
    </p:spTree>
    <p:extLst>
      <p:ext uri="{BB962C8B-B14F-4D97-AF65-F5344CB8AC3E}">
        <p14:creationId xmlns:p14="http://schemas.microsoft.com/office/powerpoint/2010/main" val="2589463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2" name="Rectangle 11">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el 1">
            <a:extLst>
              <a:ext uri="{FF2B5EF4-FFF2-40B4-BE49-F238E27FC236}">
                <a16:creationId xmlns:a16="http://schemas.microsoft.com/office/drawing/2014/main" id="{E4C73C2B-9A79-49B5-BD41-8B9266A4E78D}"/>
              </a:ext>
            </a:extLst>
          </p:cNvPr>
          <p:cNvSpPr>
            <a:spLocks noGrp="1"/>
          </p:cNvSpPr>
          <p:nvPr>
            <p:ph type="title"/>
          </p:nvPr>
        </p:nvSpPr>
        <p:spPr>
          <a:xfrm>
            <a:off x="7962519" y="618518"/>
            <a:ext cx="3084891" cy="1478570"/>
          </a:xfrm>
        </p:spPr>
        <p:txBody>
          <a:bodyPr>
            <a:normAutofit/>
          </a:bodyPr>
          <a:lstStyle/>
          <a:p>
            <a:r>
              <a:rPr lang="da-DK" sz="3200"/>
              <a:t>karyotype</a:t>
            </a:r>
          </a:p>
        </p:txBody>
      </p:sp>
      <p:pic>
        <p:nvPicPr>
          <p:cNvPr id="4" name="Picture 2" descr="D:\D Billeder\Biologi\genetik\Human_46,XY.gif">
            <a:extLst>
              <a:ext uri="{FF2B5EF4-FFF2-40B4-BE49-F238E27FC236}">
                <a16:creationId xmlns:a16="http://schemas.microsoft.com/office/drawing/2014/main" id="{F2F2AF4A-BE37-488A-A7AC-F70649D16F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3218"/>
          <a:stretch/>
        </p:blipFill>
        <p:spPr bwMode="auto">
          <a:xfrm>
            <a:off x="-5597" y="10"/>
            <a:ext cx="7558541"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 14">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6" name="Rectangle 15">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17"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18"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19" name="Rectangle 18">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20"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1"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2"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3"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4"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5"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6"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7"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8"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29"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0"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1"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2"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3"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4"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5"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6"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7"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8"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39"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0"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1"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2"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3"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4" name="Rectangle 43">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45"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6"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7"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8"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49"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0"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1"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2"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3"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4"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5"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6" name="Rectangle 55">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DK"/>
            </a:p>
          </p:txBody>
        </p:sp>
        <p:sp>
          <p:nvSpPr>
            <p:cNvPr id="57"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8"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59"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0"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1"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2"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3"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4"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5"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6"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7"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8"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sp>
          <p:nvSpPr>
            <p:cNvPr id="69"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DK"/>
            </a:p>
          </p:txBody>
        </p:sp>
      </p:grpSp>
      <p:sp>
        <p:nvSpPr>
          <p:cNvPr id="8" name="Content Placeholder 7">
            <a:extLst>
              <a:ext uri="{FF2B5EF4-FFF2-40B4-BE49-F238E27FC236}">
                <a16:creationId xmlns:a16="http://schemas.microsoft.com/office/drawing/2014/main" id="{3CC946FC-FE85-4702-ACF9-14BA591CE37F}"/>
              </a:ext>
            </a:extLst>
          </p:cNvPr>
          <p:cNvSpPr>
            <a:spLocks noGrp="1"/>
          </p:cNvSpPr>
          <p:nvPr>
            <p:ph idx="1"/>
          </p:nvPr>
        </p:nvSpPr>
        <p:spPr>
          <a:xfrm>
            <a:off x="7962519" y="2249487"/>
            <a:ext cx="3084892" cy="3541714"/>
          </a:xfrm>
        </p:spPr>
        <p:txBody>
          <a:bodyPr>
            <a:normAutofit/>
          </a:bodyPr>
          <a:lstStyle/>
          <a:p>
            <a:endParaRPr lang="en-US" sz="1800"/>
          </a:p>
        </p:txBody>
      </p:sp>
    </p:spTree>
    <p:extLst>
      <p:ext uri="{BB962C8B-B14F-4D97-AF65-F5344CB8AC3E}">
        <p14:creationId xmlns:p14="http://schemas.microsoft.com/office/powerpoint/2010/main" val="235722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6D5F3E-3080-4FBE-9DCB-9600624481CA}"/>
              </a:ext>
            </a:extLst>
          </p:cNvPr>
          <p:cNvSpPr>
            <a:spLocks noGrp="1"/>
          </p:cNvSpPr>
          <p:nvPr>
            <p:ph type="title"/>
          </p:nvPr>
        </p:nvSpPr>
        <p:spPr>
          <a:xfrm>
            <a:off x="1141413" y="618518"/>
            <a:ext cx="9905998" cy="1478570"/>
          </a:xfrm>
        </p:spPr>
        <p:txBody>
          <a:bodyPr/>
          <a:lstStyle/>
          <a:p>
            <a:r>
              <a:rPr lang="da-DK" dirty="0"/>
              <a:t>Gener</a:t>
            </a:r>
          </a:p>
        </p:txBody>
      </p:sp>
      <p:pic>
        <p:nvPicPr>
          <p:cNvPr id="4" name="Picture 7">
            <a:extLst>
              <a:ext uri="{FF2B5EF4-FFF2-40B4-BE49-F238E27FC236}">
                <a16:creationId xmlns:a16="http://schemas.microsoft.com/office/drawing/2014/main" id="{5AE4D0CA-4C7B-427A-B47C-63C944A1F8B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64578" y="1259841"/>
            <a:ext cx="7782833" cy="48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455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dato 3">
            <a:extLst>
              <a:ext uri="{FF2B5EF4-FFF2-40B4-BE49-F238E27FC236}">
                <a16:creationId xmlns:a16="http://schemas.microsoft.com/office/drawing/2014/main" id="{A8D4FC70-9568-4EB4-B63D-C225A83C2D20}"/>
              </a:ext>
            </a:extLst>
          </p:cNvPr>
          <p:cNvSpPr>
            <a:spLocks noGrp="1"/>
          </p:cNvSpPr>
          <p:nvPr>
            <p:ph type="dt" sz="quarter" idx="10"/>
          </p:nvPr>
        </p:nvSpPr>
        <p:spPr/>
        <p:txBody>
          <a:bodyPr/>
          <a:lstStyle/>
          <a:p>
            <a:pPr>
              <a:defRPr/>
            </a:pPr>
            <a:fld id="{FCE93157-29BC-4865-8123-918E66C39EF6}" type="datetime1">
              <a:rPr lang="da-DK" smtClean="0"/>
              <a:pPr>
                <a:defRPr/>
              </a:pPr>
              <a:t>23-11-2023</a:t>
            </a:fld>
            <a:endParaRPr lang="da-DK"/>
          </a:p>
        </p:txBody>
      </p:sp>
      <p:sp>
        <p:nvSpPr>
          <p:cNvPr id="29699" name="Pladsholder til diasnummer 5">
            <a:extLst>
              <a:ext uri="{FF2B5EF4-FFF2-40B4-BE49-F238E27FC236}">
                <a16:creationId xmlns:a16="http://schemas.microsoft.com/office/drawing/2014/main" id="{0C2CD190-587A-4F56-A532-5D0ADEB950C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F9A3FA9-CF06-4A75-8171-0C43B08E6A21}" type="slidenum">
              <a:rPr lang="da-DK" altLang="da-DK" sz="1400"/>
              <a:pPr>
                <a:spcBef>
                  <a:spcPct val="0"/>
                </a:spcBef>
                <a:buFontTx/>
                <a:buNone/>
              </a:pPr>
              <a:t>9</a:t>
            </a:fld>
            <a:endParaRPr lang="da-DK" altLang="da-DK" sz="1400"/>
          </a:p>
        </p:txBody>
      </p:sp>
      <p:pic>
        <p:nvPicPr>
          <p:cNvPr id="29700" name="Picture 2" descr="D:\D Billeder\Biologi\genetik\Human_46,XY.gif">
            <a:extLst>
              <a:ext uri="{FF2B5EF4-FFF2-40B4-BE49-F238E27FC236}">
                <a16:creationId xmlns:a16="http://schemas.microsoft.com/office/drawing/2014/main" id="{13612767-F7DD-4B24-BA87-304365B4E6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3900" y="620714"/>
            <a:ext cx="5746750"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a:extLst>
              <a:ext uri="{FF2B5EF4-FFF2-40B4-BE49-F238E27FC236}">
                <a16:creationId xmlns:a16="http://schemas.microsoft.com/office/drawing/2014/main" id="{04AD26FF-811A-4E3A-BDBD-74F5DBA84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6315" b="36339"/>
          <a:stretch>
            <a:fillRect/>
          </a:stretch>
        </p:blipFill>
        <p:spPr bwMode="auto">
          <a:xfrm>
            <a:off x="1709739" y="836613"/>
            <a:ext cx="2676525" cy="316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lipse 1">
            <a:extLst>
              <a:ext uri="{FF2B5EF4-FFF2-40B4-BE49-F238E27FC236}">
                <a16:creationId xmlns:a16="http://schemas.microsoft.com/office/drawing/2014/main" id="{C9B2A8F3-889A-4940-8FBF-369E926F37EC}"/>
              </a:ext>
            </a:extLst>
          </p:cNvPr>
          <p:cNvSpPr>
            <a:spLocks noChangeArrowheads="1"/>
          </p:cNvSpPr>
          <p:nvPr/>
        </p:nvSpPr>
        <p:spPr bwMode="auto">
          <a:xfrm>
            <a:off x="4533900" y="692150"/>
            <a:ext cx="554038" cy="1441450"/>
          </a:xfrm>
          <a:prstGeom prst="ellipse">
            <a:avLst/>
          </a:prstGeom>
          <a:solidFill>
            <a:srgbClr val="0070C0">
              <a:alpha val="30196"/>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sp>
        <p:nvSpPr>
          <p:cNvPr id="3" name="Ellipse 2">
            <a:extLst>
              <a:ext uri="{FF2B5EF4-FFF2-40B4-BE49-F238E27FC236}">
                <a16:creationId xmlns:a16="http://schemas.microsoft.com/office/drawing/2014/main" id="{942F7F1D-99E4-46B1-9619-D0738D8DC570}"/>
              </a:ext>
            </a:extLst>
          </p:cNvPr>
          <p:cNvSpPr>
            <a:spLocks noChangeArrowheads="1"/>
          </p:cNvSpPr>
          <p:nvPr/>
        </p:nvSpPr>
        <p:spPr bwMode="auto">
          <a:xfrm>
            <a:off x="5087939" y="692150"/>
            <a:ext cx="503237" cy="1441450"/>
          </a:xfrm>
          <a:prstGeom prst="ellipse">
            <a:avLst/>
          </a:prstGeom>
          <a:solidFill>
            <a:srgbClr val="FF0000">
              <a:alpha val="18823"/>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17415" name="Picture 7" descr="Billedresultat for hunkøn">
            <a:extLst>
              <a:ext uri="{FF2B5EF4-FFF2-40B4-BE49-F238E27FC236}">
                <a16:creationId xmlns:a16="http://schemas.microsoft.com/office/drawing/2014/main" id="{B88EF595-9110-41DA-8C0A-9FFCFD536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7939" y="146051"/>
            <a:ext cx="59372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9" descr="Billedresultat for hankøn">
            <a:extLst>
              <a:ext uri="{FF2B5EF4-FFF2-40B4-BE49-F238E27FC236}">
                <a16:creationId xmlns:a16="http://schemas.microsoft.com/office/drawing/2014/main" id="{796787DF-7EA5-4D7C-9302-5B5CCD70BA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3901" y="146051"/>
            <a:ext cx="576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llipse 10">
            <a:extLst>
              <a:ext uri="{FF2B5EF4-FFF2-40B4-BE49-F238E27FC236}">
                <a16:creationId xmlns:a16="http://schemas.microsoft.com/office/drawing/2014/main" id="{F383552C-C206-4FF8-A55D-5492988DA3B2}"/>
              </a:ext>
            </a:extLst>
          </p:cNvPr>
          <p:cNvSpPr>
            <a:spLocks noChangeArrowheads="1"/>
          </p:cNvSpPr>
          <p:nvPr/>
        </p:nvSpPr>
        <p:spPr bwMode="auto">
          <a:xfrm>
            <a:off x="8543926" y="692150"/>
            <a:ext cx="504825" cy="1441450"/>
          </a:xfrm>
          <a:prstGeom prst="ellipse">
            <a:avLst/>
          </a:prstGeom>
          <a:solidFill>
            <a:srgbClr val="FF0000">
              <a:alpha val="18823"/>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12" name="Picture 7" descr="Billedresultat for hunkøn">
            <a:extLst>
              <a:ext uri="{FF2B5EF4-FFF2-40B4-BE49-F238E27FC236}">
                <a16:creationId xmlns:a16="http://schemas.microsoft.com/office/drawing/2014/main" id="{0B74D362-D0D1-40C0-BF7F-A89C314B69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3926" y="146051"/>
            <a:ext cx="59372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llipse 12">
            <a:extLst>
              <a:ext uri="{FF2B5EF4-FFF2-40B4-BE49-F238E27FC236}">
                <a16:creationId xmlns:a16="http://schemas.microsoft.com/office/drawing/2014/main" id="{E982F1B7-302E-43A2-948D-E4D5FC4EB022}"/>
              </a:ext>
            </a:extLst>
          </p:cNvPr>
          <p:cNvSpPr>
            <a:spLocks noChangeArrowheads="1"/>
          </p:cNvSpPr>
          <p:nvPr/>
        </p:nvSpPr>
        <p:spPr bwMode="auto">
          <a:xfrm>
            <a:off x="8975725" y="692150"/>
            <a:ext cx="554038" cy="1441450"/>
          </a:xfrm>
          <a:prstGeom prst="ellipse">
            <a:avLst/>
          </a:prstGeom>
          <a:solidFill>
            <a:srgbClr val="0070C0">
              <a:alpha val="30196"/>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14" name="Picture 9" descr="Billedresultat for hankøn">
            <a:extLst>
              <a:ext uri="{FF2B5EF4-FFF2-40B4-BE49-F238E27FC236}">
                <a16:creationId xmlns:a16="http://schemas.microsoft.com/office/drawing/2014/main" id="{5AFCB500-59D2-4A71-BAF3-B3314DCF9E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726" y="146051"/>
            <a:ext cx="576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llipse 14">
            <a:extLst>
              <a:ext uri="{FF2B5EF4-FFF2-40B4-BE49-F238E27FC236}">
                <a16:creationId xmlns:a16="http://schemas.microsoft.com/office/drawing/2014/main" id="{823167F8-2DB1-4CAE-B177-F15AB1A1B06D}"/>
              </a:ext>
            </a:extLst>
          </p:cNvPr>
          <p:cNvSpPr>
            <a:spLocks noChangeArrowheads="1"/>
          </p:cNvSpPr>
          <p:nvPr/>
        </p:nvSpPr>
        <p:spPr bwMode="auto">
          <a:xfrm>
            <a:off x="7319964" y="2420938"/>
            <a:ext cx="554037" cy="1439862"/>
          </a:xfrm>
          <a:prstGeom prst="ellipse">
            <a:avLst/>
          </a:prstGeom>
          <a:solidFill>
            <a:srgbClr val="0070C0">
              <a:alpha val="30196"/>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16" name="Picture 9" descr="Billedresultat for hankøn">
            <a:extLst>
              <a:ext uri="{FF2B5EF4-FFF2-40B4-BE49-F238E27FC236}">
                <a16:creationId xmlns:a16="http://schemas.microsoft.com/office/drawing/2014/main" id="{56B014D8-57D7-40D2-857D-75A3FD5876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7276" y="1958976"/>
            <a:ext cx="576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llipse 16">
            <a:extLst>
              <a:ext uri="{FF2B5EF4-FFF2-40B4-BE49-F238E27FC236}">
                <a16:creationId xmlns:a16="http://schemas.microsoft.com/office/drawing/2014/main" id="{7A40512F-391D-4FA6-9AD1-851A924CC768}"/>
              </a:ext>
            </a:extLst>
          </p:cNvPr>
          <p:cNvSpPr>
            <a:spLocks noChangeArrowheads="1"/>
          </p:cNvSpPr>
          <p:nvPr/>
        </p:nvSpPr>
        <p:spPr bwMode="auto">
          <a:xfrm>
            <a:off x="9375775" y="2420938"/>
            <a:ext cx="554038" cy="1439862"/>
          </a:xfrm>
          <a:prstGeom prst="ellipse">
            <a:avLst/>
          </a:prstGeom>
          <a:solidFill>
            <a:srgbClr val="0070C0">
              <a:alpha val="30196"/>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18" name="Picture 9" descr="Billedresultat for hankøn">
            <a:extLst>
              <a:ext uri="{FF2B5EF4-FFF2-40B4-BE49-F238E27FC236}">
                <a16:creationId xmlns:a16="http://schemas.microsoft.com/office/drawing/2014/main" id="{D43D643D-27E2-441B-94C1-44B648319B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3401" y="1958976"/>
            <a:ext cx="576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llipse 18">
            <a:extLst>
              <a:ext uri="{FF2B5EF4-FFF2-40B4-BE49-F238E27FC236}">
                <a16:creationId xmlns:a16="http://schemas.microsoft.com/office/drawing/2014/main" id="{599B833F-32FB-4A42-80A9-1C340A193585}"/>
              </a:ext>
            </a:extLst>
          </p:cNvPr>
          <p:cNvSpPr>
            <a:spLocks noChangeArrowheads="1"/>
          </p:cNvSpPr>
          <p:nvPr/>
        </p:nvSpPr>
        <p:spPr bwMode="auto">
          <a:xfrm>
            <a:off x="9375775" y="5014913"/>
            <a:ext cx="554038" cy="1439862"/>
          </a:xfrm>
          <a:prstGeom prst="ellipse">
            <a:avLst/>
          </a:prstGeom>
          <a:solidFill>
            <a:srgbClr val="0070C0">
              <a:alpha val="30196"/>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20" name="Picture 9" descr="Billedresultat for hankøn">
            <a:extLst>
              <a:ext uri="{FF2B5EF4-FFF2-40B4-BE49-F238E27FC236}">
                <a16:creationId xmlns:a16="http://schemas.microsoft.com/office/drawing/2014/main" id="{91EF978A-FA52-47C1-88CC-66427D9900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93314" y="5014914"/>
            <a:ext cx="5746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llipse 20">
            <a:extLst>
              <a:ext uri="{FF2B5EF4-FFF2-40B4-BE49-F238E27FC236}">
                <a16:creationId xmlns:a16="http://schemas.microsoft.com/office/drawing/2014/main" id="{EA205E7D-89CE-49B1-A36F-A03C5AEA6273}"/>
              </a:ext>
            </a:extLst>
          </p:cNvPr>
          <p:cNvSpPr>
            <a:spLocks noChangeArrowheads="1"/>
          </p:cNvSpPr>
          <p:nvPr/>
        </p:nvSpPr>
        <p:spPr bwMode="auto">
          <a:xfrm>
            <a:off x="8796339" y="4933951"/>
            <a:ext cx="504825" cy="1439863"/>
          </a:xfrm>
          <a:prstGeom prst="ellipse">
            <a:avLst/>
          </a:prstGeom>
          <a:solidFill>
            <a:srgbClr val="FF0000">
              <a:alpha val="18823"/>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22" name="Picture 7" descr="Billedresultat for hunkøn">
            <a:extLst>
              <a:ext uri="{FF2B5EF4-FFF2-40B4-BE49-F238E27FC236}">
                <a16:creationId xmlns:a16="http://schemas.microsoft.com/office/drawing/2014/main" id="{5962342D-0B73-4F97-95A8-46E857B0C0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1338" y="5418139"/>
            <a:ext cx="582612" cy="473075"/>
          </a:xfrm>
          <a:prstGeom prst="rect">
            <a:avLst/>
          </a:prstGeom>
          <a:noFill/>
          <a:ln>
            <a:noFill/>
          </a:ln>
          <a:effectLst>
            <a:outerShdw blurRad="50800" dist="50800" dir="5400000" algn="ctr" rotWithShape="0">
              <a:srgbClr val="000000">
                <a:alpha val="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Ellipse 22">
            <a:extLst>
              <a:ext uri="{FF2B5EF4-FFF2-40B4-BE49-F238E27FC236}">
                <a16:creationId xmlns:a16="http://schemas.microsoft.com/office/drawing/2014/main" id="{A8B82190-8A65-4ECF-9DAF-EBCFEB012277}"/>
              </a:ext>
            </a:extLst>
          </p:cNvPr>
          <p:cNvSpPr>
            <a:spLocks noChangeArrowheads="1"/>
          </p:cNvSpPr>
          <p:nvPr/>
        </p:nvSpPr>
        <p:spPr bwMode="auto">
          <a:xfrm>
            <a:off x="6816725" y="2420938"/>
            <a:ext cx="503238" cy="1439862"/>
          </a:xfrm>
          <a:prstGeom prst="ellipse">
            <a:avLst/>
          </a:prstGeom>
          <a:solidFill>
            <a:srgbClr val="FF0000">
              <a:alpha val="18823"/>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24" name="Picture 7" descr="Billedresultat for hunkøn">
            <a:extLst>
              <a:ext uri="{FF2B5EF4-FFF2-40B4-BE49-F238E27FC236}">
                <a16:creationId xmlns:a16="http://schemas.microsoft.com/office/drawing/2014/main" id="{24143907-6464-4D75-8A90-4AAA6AEA5F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6725" y="1946276"/>
            <a:ext cx="592138"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Ellipse 24">
            <a:extLst>
              <a:ext uri="{FF2B5EF4-FFF2-40B4-BE49-F238E27FC236}">
                <a16:creationId xmlns:a16="http://schemas.microsoft.com/office/drawing/2014/main" id="{EFC234D4-D2F7-407E-BD3D-BB3D2341DB03}"/>
              </a:ext>
            </a:extLst>
          </p:cNvPr>
          <p:cNvSpPr>
            <a:spLocks noChangeArrowheads="1"/>
          </p:cNvSpPr>
          <p:nvPr/>
        </p:nvSpPr>
        <p:spPr bwMode="auto">
          <a:xfrm>
            <a:off x="9929814" y="2420938"/>
            <a:ext cx="503237" cy="1439862"/>
          </a:xfrm>
          <a:prstGeom prst="ellipse">
            <a:avLst/>
          </a:prstGeom>
          <a:solidFill>
            <a:srgbClr val="FF0000">
              <a:alpha val="18823"/>
            </a:srgbClr>
          </a:solidFill>
          <a:ln w="9525" algn="ctr">
            <a:solidFill>
              <a:schemeClr val="tx1"/>
            </a:solidFill>
            <a:round/>
            <a:headEnd/>
            <a:tailEnd/>
          </a:ln>
        </p:spPr>
        <p:txBody>
          <a:bodyPr wrap="none" lIns="0" tIns="0" rIns="0" bIns="0"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800"/>
              </a:lnSpc>
              <a:spcBef>
                <a:spcPct val="0"/>
              </a:spcBef>
              <a:buNone/>
            </a:pPr>
            <a:endParaRPr lang="da-DK" altLang="da-DK" sz="1400">
              <a:latin typeface="Georgia" panose="02040502050405020303" pitchFamily="18" charset="0"/>
            </a:endParaRPr>
          </a:p>
        </p:txBody>
      </p:sp>
      <p:pic>
        <p:nvPicPr>
          <p:cNvPr id="26" name="Picture 7" descr="Billedresultat for hunkøn">
            <a:extLst>
              <a:ext uri="{FF2B5EF4-FFF2-40B4-BE49-F238E27FC236}">
                <a16:creationId xmlns:a16="http://schemas.microsoft.com/office/drawing/2014/main" id="{8DD909C7-71EC-48B2-9360-2F0A2D9AF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3939" y="1933576"/>
            <a:ext cx="59372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415"/>
                                        </p:tgtEl>
                                        <p:attrNameLst>
                                          <p:attrName>style.visibility</p:attrName>
                                        </p:attrNameLst>
                                      </p:cBhvr>
                                      <p:to>
                                        <p:strVal val="visible"/>
                                      </p:to>
                                    </p:set>
                                    <p:animEffect transition="in" filter="fade">
                                      <p:cBhvr>
                                        <p:cTn id="12" dur="1000"/>
                                        <p:tgtEl>
                                          <p:spTgt spid="17415"/>
                                        </p:tgtEl>
                                      </p:cBhvr>
                                    </p:animEffect>
                                    <p:anim calcmode="lin" valueType="num">
                                      <p:cBhvr>
                                        <p:cTn id="13" dur="1000" fill="hold"/>
                                        <p:tgtEl>
                                          <p:spTgt spid="17415"/>
                                        </p:tgtEl>
                                        <p:attrNameLst>
                                          <p:attrName>ppt_x</p:attrName>
                                        </p:attrNameLst>
                                      </p:cBhvr>
                                      <p:tavLst>
                                        <p:tav tm="0">
                                          <p:val>
                                            <p:strVal val="#ppt_x"/>
                                          </p:val>
                                        </p:tav>
                                        <p:tav tm="100000">
                                          <p:val>
                                            <p:strVal val="#ppt_x"/>
                                          </p:val>
                                        </p:tav>
                                      </p:tavLst>
                                    </p:anim>
                                    <p:anim calcmode="lin" valueType="num">
                                      <p:cBhvr>
                                        <p:cTn id="14" dur="1000" fill="hold"/>
                                        <p:tgtEl>
                                          <p:spTgt spid="174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417"/>
                                        </p:tgtEl>
                                        <p:attrNameLst>
                                          <p:attrName>style.visibility</p:attrName>
                                        </p:attrNameLst>
                                      </p:cBhvr>
                                      <p:to>
                                        <p:strVal val="visible"/>
                                      </p:to>
                                    </p:set>
                                    <p:animEffect transition="in" filter="fade">
                                      <p:cBhvr>
                                        <p:cTn id="17" dur="1000"/>
                                        <p:tgtEl>
                                          <p:spTgt spid="17417"/>
                                        </p:tgtEl>
                                      </p:cBhvr>
                                    </p:animEffect>
                                    <p:anim calcmode="lin" valueType="num">
                                      <p:cBhvr>
                                        <p:cTn id="18" dur="1000" fill="hold"/>
                                        <p:tgtEl>
                                          <p:spTgt spid="17417"/>
                                        </p:tgtEl>
                                        <p:attrNameLst>
                                          <p:attrName>ppt_x</p:attrName>
                                        </p:attrNameLst>
                                      </p:cBhvr>
                                      <p:tavLst>
                                        <p:tav tm="0">
                                          <p:val>
                                            <p:strVal val="#ppt_x"/>
                                          </p:val>
                                        </p:tav>
                                        <p:tav tm="100000">
                                          <p:val>
                                            <p:strVal val="#ppt_x"/>
                                          </p:val>
                                        </p:tav>
                                      </p:tavLst>
                                    </p:anim>
                                    <p:anim calcmode="lin" valueType="num">
                                      <p:cBhvr>
                                        <p:cTn id="19" dur="1000" fill="hold"/>
                                        <p:tgtEl>
                                          <p:spTgt spid="174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1000"/>
                                        <p:tgtEl>
                                          <p:spTgt spid="15"/>
                                        </p:tgtEl>
                                      </p:cBhvr>
                                    </p:animEffect>
                                    <p:anim calcmode="lin" valueType="num">
                                      <p:cBhvr>
                                        <p:cTn id="67" dur="1000" fill="hold"/>
                                        <p:tgtEl>
                                          <p:spTgt spid="15"/>
                                        </p:tgtEl>
                                        <p:attrNameLst>
                                          <p:attrName>ppt_x</p:attrName>
                                        </p:attrNameLst>
                                      </p:cBhvr>
                                      <p:tavLst>
                                        <p:tav tm="0">
                                          <p:val>
                                            <p:strVal val="#ppt_x"/>
                                          </p:val>
                                        </p:tav>
                                        <p:tav tm="100000">
                                          <p:val>
                                            <p:strVal val="#ppt_x"/>
                                          </p:val>
                                        </p:tav>
                                      </p:tavLst>
                                    </p:anim>
                                    <p:anim calcmode="lin" valueType="num">
                                      <p:cBhvr>
                                        <p:cTn id="6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1000"/>
                                        <p:tgtEl>
                                          <p:spTgt spid="18"/>
                                        </p:tgtEl>
                                      </p:cBhvr>
                                    </p:animEffect>
                                    <p:anim calcmode="lin" valueType="num">
                                      <p:cBhvr>
                                        <p:cTn id="84" dur="1000" fill="hold"/>
                                        <p:tgtEl>
                                          <p:spTgt spid="18"/>
                                        </p:tgtEl>
                                        <p:attrNameLst>
                                          <p:attrName>ppt_x</p:attrName>
                                        </p:attrNameLst>
                                      </p:cBhvr>
                                      <p:tavLst>
                                        <p:tav tm="0">
                                          <p:val>
                                            <p:strVal val="#ppt_x"/>
                                          </p:val>
                                        </p:tav>
                                        <p:tav tm="100000">
                                          <p:val>
                                            <p:strVal val="#ppt_x"/>
                                          </p:val>
                                        </p:tav>
                                      </p:tavLst>
                                    </p:anim>
                                    <p:anim calcmode="lin" valueType="num">
                                      <p:cBhvr>
                                        <p:cTn id="85" dur="1000" fill="hold"/>
                                        <p:tgtEl>
                                          <p:spTgt spid="18"/>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1000"/>
                                        <p:tgtEl>
                                          <p:spTgt spid="26"/>
                                        </p:tgtEl>
                                      </p:cBhvr>
                                    </p:animEffect>
                                    <p:anim calcmode="lin" valueType="num">
                                      <p:cBhvr>
                                        <p:cTn id="89" dur="1000" fill="hold"/>
                                        <p:tgtEl>
                                          <p:spTgt spid="26"/>
                                        </p:tgtEl>
                                        <p:attrNameLst>
                                          <p:attrName>ppt_x</p:attrName>
                                        </p:attrNameLst>
                                      </p:cBhvr>
                                      <p:tavLst>
                                        <p:tav tm="0">
                                          <p:val>
                                            <p:strVal val="#ppt_x"/>
                                          </p:val>
                                        </p:tav>
                                        <p:tav tm="100000">
                                          <p:val>
                                            <p:strVal val="#ppt_x"/>
                                          </p:val>
                                        </p:tav>
                                      </p:tavLst>
                                    </p:anim>
                                    <p:anim calcmode="lin" valueType="num">
                                      <p:cBhvr>
                                        <p:cTn id="9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21"/>
                                        </p:tgtEl>
                                        <p:attrNameLst>
                                          <p:attrName>style.visibility</p:attrName>
                                        </p:attrNameLst>
                                      </p:cBhvr>
                                      <p:to>
                                        <p:strVal val="visible"/>
                                      </p:to>
                                    </p:set>
                                    <p:anim calcmode="lin" valueType="num">
                                      <p:cBhvr>
                                        <p:cTn id="95" dur="1000" fill="hold"/>
                                        <p:tgtEl>
                                          <p:spTgt spid="21"/>
                                        </p:tgtEl>
                                        <p:attrNameLst>
                                          <p:attrName>ppt_w</p:attrName>
                                        </p:attrNameLst>
                                      </p:cBhvr>
                                      <p:tavLst>
                                        <p:tav tm="0">
                                          <p:val>
                                            <p:fltVal val="0"/>
                                          </p:val>
                                        </p:tav>
                                        <p:tav tm="100000">
                                          <p:val>
                                            <p:strVal val="#ppt_w"/>
                                          </p:val>
                                        </p:tav>
                                      </p:tavLst>
                                    </p:anim>
                                    <p:anim calcmode="lin" valueType="num">
                                      <p:cBhvr>
                                        <p:cTn id="96" dur="1000" fill="hold"/>
                                        <p:tgtEl>
                                          <p:spTgt spid="21"/>
                                        </p:tgtEl>
                                        <p:attrNameLst>
                                          <p:attrName>ppt_h</p:attrName>
                                        </p:attrNameLst>
                                      </p:cBhvr>
                                      <p:tavLst>
                                        <p:tav tm="0">
                                          <p:val>
                                            <p:fltVal val="0"/>
                                          </p:val>
                                        </p:tav>
                                        <p:tav tm="100000">
                                          <p:val>
                                            <p:strVal val="#ppt_h"/>
                                          </p:val>
                                        </p:tav>
                                      </p:tavLst>
                                    </p:anim>
                                    <p:anim calcmode="lin" valueType="num">
                                      <p:cBhvr>
                                        <p:cTn id="97" dur="1000" fill="hold"/>
                                        <p:tgtEl>
                                          <p:spTgt spid="21"/>
                                        </p:tgtEl>
                                        <p:attrNameLst>
                                          <p:attrName>style.rotation</p:attrName>
                                        </p:attrNameLst>
                                      </p:cBhvr>
                                      <p:tavLst>
                                        <p:tav tm="0">
                                          <p:val>
                                            <p:fltVal val="90"/>
                                          </p:val>
                                        </p:tav>
                                        <p:tav tm="100000">
                                          <p:val>
                                            <p:fltVal val="0"/>
                                          </p:val>
                                        </p:tav>
                                      </p:tavLst>
                                    </p:anim>
                                    <p:animEffect transition="in" filter="fade">
                                      <p:cBhvr>
                                        <p:cTn id="98" dur="1000"/>
                                        <p:tgtEl>
                                          <p:spTgt spid="21"/>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p:cTn id="101" dur="1000" fill="hold"/>
                                        <p:tgtEl>
                                          <p:spTgt spid="19"/>
                                        </p:tgtEl>
                                        <p:attrNameLst>
                                          <p:attrName>ppt_w</p:attrName>
                                        </p:attrNameLst>
                                      </p:cBhvr>
                                      <p:tavLst>
                                        <p:tav tm="0">
                                          <p:val>
                                            <p:fltVal val="0"/>
                                          </p:val>
                                        </p:tav>
                                        <p:tav tm="100000">
                                          <p:val>
                                            <p:strVal val="#ppt_w"/>
                                          </p:val>
                                        </p:tav>
                                      </p:tavLst>
                                    </p:anim>
                                    <p:anim calcmode="lin" valueType="num">
                                      <p:cBhvr>
                                        <p:cTn id="102" dur="1000" fill="hold"/>
                                        <p:tgtEl>
                                          <p:spTgt spid="19"/>
                                        </p:tgtEl>
                                        <p:attrNameLst>
                                          <p:attrName>ppt_h</p:attrName>
                                        </p:attrNameLst>
                                      </p:cBhvr>
                                      <p:tavLst>
                                        <p:tav tm="0">
                                          <p:val>
                                            <p:fltVal val="0"/>
                                          </p:val>
                                        </p:tav>
                                        <p:tav tm="100000">
                                          <p:val>
                                            <p:strVal val="#ppt_h"/>
                                          </p:val>
                                        </p:tav>
                                      </p:tavLst>
                                    </p:anim>
                                    <p:anim calcmode="lin" valueType="num">
                                      <p:cBhvr>
                                        <p:cTn id="103" dur="1000" fill="hold"/>
                                        <p:tgtEl>
                                          <p:spTgt spid="19"/>
                                        </p:tgtEl>
                                        <p:attrNameLst>
                                          <p:attrName>style.rotation</p:attrName>
                                        </p:attrNameLst>
                                      </p:cBhvr>
                                      <p:tavLst>
                                        <p:tav tm="0">
                                          <p:val>
                                            <p:fltVal val="90"/>
                                          </p:val>
                                        </p:tav>
                                        <p:tav tm="100000">
                                          <p:val>
                                            <p:fltVal val="0"/>
                                          </p:val>
                                        </p:tav>
                                      </p:tavLst>
                                    </p:anim>
                                    <p:animEffect transition="in" filter="fade">
                                      <p:cBhvr>
                                        <p:cTn id="104" dur="1000"/>
                                        <p:tgtEl>
                                          <p:spTgt spid="19"/>
                                        </p:tgtEl>
                                      </p:cBhvr>
                                    </p:animEffect>
                                  </p:childTnLst>
                                </p:cTn>
                              </p:par>
                              <p:par>
                                <p:cTn id="105" presetID="31" presetClass="entr" presetSubtype="0" fill="hold"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p:cTn id="107" dur="1000" fill="hold"/>
                                        <p:tgtEl>
                                          <p:spTgt spid="20"/>
                                        </p:tgtEl>
                                        <p:attrNameLst>
                                          <p:attrName>ppt_w</p:attrName>
                                        </p:attrNameLst>
                                      </p:cBhvr>
                                      <p:tavLst>
                                        <p:tav tm="0">
                                          <p:val>
                                            <p:fltVal val="0"/>
                                          </p:val>
                                        </p:tav>
                                        <p:tav tm="100000">
                                          <p:val>
                                            <p:strVal val="#ppt_w"/>
                                          </p:val>
                                        </p:tav>
                                      </p:tavLst>
                                    </p:anim>
                                    <p:anim calcmode="lin" valueType="num">
                                      <p:cBhvr>
                                        <p:cTn id="108" dur="1000" fill="hold"/>
                                        <p:tgtEl>
                                          <p:spTgt spid="20"/>
                                        </p:tgtEl>
                                        <p:attrNameLst>
                                          <p:attrName>ppt_h</p:attrName>
                                        </p:attrNameLst>
                                      </p:cBhvr>
                                      <p:tavLst>
                                        <p:tav tm="0">
                                          <p:val>
                                            <p:fltVal val="0"/>
                                          </p:val>
                                        </p:tav>
                                        <p:tav tm="100000">
                                          <p:val>
                                            <p:strVal val="#ppt_h"/>
                                          </p:val>
                                        </p:tav>
                                      </p:tavLst>
                                    </p:anim>
                                    <p:anim calcmode="lin" valueType="num">
                                      <p:cBhvr>
                                        <p:cTn id="109" dur="1000" fill="hold"/>
                                        <p:tgtEl>
                                          <p:spTgt spid="20"/>
                                        </p:tgtEl>
                                        <p:attrNameLst>
                                          <p:attrName>style.rotation</p:attrName>
                                        </p:attrNameLst>
                                      </p:cBhvr>
                                      <p:tavLst>
                                        <p:tav tm="0">
                                          <p:val>
                                            <p:fltVal val="90"/>
                                          </p:val>
                                        </p:tav>
                                        <p:tav tm="100000">
                                          <p:val>
                                            <p:fltVal val="0"/>
                                          </p:val>
                                        </p:tav>
                                      </p:tavLst>
                                    </p:anim>
                                    <p:animEffect transition="in" filter="fade">
                                      <p:cBhvr>
                                        <p:cTn id="110" dur="1000"/>
                                        <p:tgtEl>
                                          <p:spTgt spid="20"/>
                                        </p:tgtEl>
                                      </p:cBhvr>
                                    </p:animEffect>
                                  </p:childTnLst>
                                </p:cTn>
                              </p:par>
                              <p:par>
                                <p:cTn id="111" presetID="31" presetClass="entr" presetSubtype="0" fill="hold" nodeType="withEffect">
                                  <p:stCondLst>
                                    <p:cond delay="0"/>
                                  </p:stCondLst>
                                  <p:childTnLst>
                                    <p:set>
                                      <p:cBhvr>
                                        <p:cTn id="112" dur="1" fill="hold">
                                          <p:stCondLst>
                                            <p:cond delay="0"/>
                                          </p:stCondLst>
                                        </p:cTn>
                                        <p:tgtEl>
                                          <p:spTgt spid="22"/>
                                        </p:tgtEl>
                                        <p:attrNameLst>
                                          <p:attrName>style.visibility</p:attrName>
                                        </p:attrNameLst>
                                      </p:cBhvr>
                                      <p:to>
                                        <p:strVal val="visible"/>
                                      </p:to>
                                    </p:set>
                                    <p:anim calcmode="lin" valueType="num">
                                      <p:cBhvr>
                                        <p:cTn id="113" dur="1000" fill="hold"/>
                                        <p:tgtEl>
                                          <p:spTgt spid="22"/>
                                        </p:tgtEl>
                                        <p:attrNameLst>
                                          <p:attrName>ppt_w</p:attrName>
                                        </p:attrNameLst>
                                      </p:cBhvr>
                                      <p:tavLst>
                                        <p:tav tm="0">
                                          <p:val>
                                            <p:fltVal val="0"/>
                                          </p:val>
                                        </p:tav>
                                        <p:tav tm="100000">
                                          <p:val>
                                            <p:strVal val="#ppt_w"/>
                                          </p:val>
                                        </p:tav>
                                      </p:tavLst>
                                    </p:anim>
                                    <p:anim calcmode="lin" valueType="num">
                                      <p:cBhvr>
                                        <p:cTn id="114" dur="1000" fill="hold"/>
                                        <p:tgtEl>
                                          <p:spTgt spid="22"/>
                                        </p:tgtEl>
                                        <p:attrNameLst>
                                          <p:attrName>ppt_h</p:attrName>
                                        </p:attrNameLst>
                                      </p:cBhvr>
                                      <p:tavLst>
                                        <p:tav tm="0">
                                          <p:val>
                                            <p:fltVal val="0"/>
                                          </p:val>
                                        </p:tav>
                                        <p:tav tm="100000">
                                          <p:val>
                                            <p:strVal val="#ppt_h"/>
                                          </p:val>
                                        </p:tav>
                                      </p:tavLst>
                                    </p:anim>
                                    <p:anim calcmode="lin" valueType="num">
                                      <p:cBhvr>
                                        <p:cTn id="115" dur="1000" fill="hold"/>
                                        <p:tgtEl>
                                          <p:spTgt spid="22"/>
                                        </p:tgtEl>
                                        <p:attrNameLst>
                                          <p:attrName>style.rotation</p:attrName>
                                        </p:attrNameLst>
                                      </p:cBhvr>
                                      <p:tavLst>
                                        <p:tav tm="0">
                                          <p:val>
                                            <p:fltVal val="90"/>
                                          </p:val>
                                        </p:tav>
                                        <p:tav tm="100000">
                                          <p:val>
                                            <p:fltVal val="0"/>
                                          </p:val>
                                        </p:tav>
                                      </p:tavLst>
                                    </p:anim>
                                    <p:animEffect transition="in" filter="fade">
                                      <p:cBhvr>
                                        <p:cTn id="11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1" grpId="0" animBg="1"/>
      <p:bldP spid="13" grpId="0" animBg="1"/>
      <p:bldP spid="15" grpId="0" animBg="1"/>
      <p:bldP spid="17" grpId="0" animBg="1"/>
      <p:bldP spid="19" grpId="0" animBg="1"/>
      <p:bldP spid="21" grpId="0" animBg="1"/>
      <p:bldP spid="23"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dato 3">
            <a:extLst>
              <a:ext uri="{FF2B5EF4-FFF2-40B4-BE49-F238E27FC236}">
                <a16:creationId xmlns:a16="http://schemas.microsoft.com/office/drawing/2014/main" id="{6D03EF6D-6B35-40EB-898A-0AED4194C463}"/>
              </a:ext>
            </a:extLst>
          </p:cNvPr>
          <p:cNvSpPr>
            <a:spLocks noGrp="1"/>
          </p:cNvSpPr>
          <p:nvPr>
            <p:ph type="dt" sz="quarter" idx="10"/>
          </p:nvPr>
        </p:nvSpPr>
        <p:spPr/>
        <p:txBody>
          <a:bodyPr/>
          <a:lstStyle/>
          <a:p>
            <a:pPr>
              <a:defRPr/>
            </a:pPr>
            <a:fld id="{AAF3EC72-8475-410F-A652-27D11DD55027}" type="datetime1">
              <a:rPr lang="da-DK"/>
              <a:pPr>
                <a:defRPr/>
              </a:pPr>
              <a:t>23-11-2023</a:t>
            </a:fld>
            <a:endParaRPr lang="da-DK"/>
          </a:p>
        </p:txBody>
      </p:sp>
      <p:sp>
        <p:nvSpPr>
          <p:cNvPr id="30723" name="Pladsholder til diasnummer 5">
            <a:extLst>
              <a:ext uri="{FF2B5EF4-FFF2-40B4-BE49-F238E27FC236}">
                <a16:creationId xmlns:a16="http://schemas.microsoft.com/office/drawing/2014/main" id="{F7FE5F15-89C2-4B0B-9B2C-2FB9E9E585B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F7B169-9E3D-4171-8F80-31D2FC128937}" type="slidenum">
              <a:rPr lang="da-DK" altLang="da-DK" sz="1400"/>
              <a:pPr>
                <a:spcBef>
                  <a:spcPct val="0"/>
                </a:spcBef>
                <a:buFontTx/>
                <a:buNone/>
              </a:pPr>
              <a:t>10</a:t>
            </a:fld>
            <a:endParaRPr lang="da-DK" altLang="da-DK" sz="1400"/>
          </a:p>
        </p:txBody>
      </p:sp>
      <p:sp>
        <p:nvSpPr>
          <p:cNvPr id="30724" name="Rectangle 2">
            <a:extLst>
              <a:ext uri="{FF2B5EF4-FFF2-40B4-BE49-F238E27FC236}">
                <a16:creationId xmlns:a16="http://schemas.microsoft.com/office/drawing/2014/main" id="{040BD223-9487-4C8A-9FF7-3994C8D9C5B4}"/>
              </a:ext>
            </a:extLst>
          </p:cNvPr>
          <p:cNvSpPr>
            <a:spLocks noGrp="1" noChangeArrowheads="1"/>
          </p:cNvSpPr>
          <p:nvPr>
            <p:ph type="title"/>
          </p:nvPr>
        </p:nvSpPr>
        <p:spPr/>
        <p:txBody>
          <a:bodyPr/>
          <a:lstStyle/>
          <a:p>
            <a:pPr eaLnBrk="1" hangingPunct="1"/>
            <a:r>
              <a:rPr lang="da-DK" altLang="da-DK" dirty="0"/>
              <a:t>Variationer i DNA</a:t>
            </a:r>
            <a:br>
              <a:rPr lang="da-DK" altLang="da-DK" dirty="0"/>
            </a:br>
            <a:endParaRPr lang="da-DK" altLang="da-DK" dirty="0"/>
          </a:p>
        </p:txBody>
      </p:sp>
      <p:pic>
        <p:nvPicPr>
          <p:cNvPr id="30725" name="Picture 4" descr="http://www.le.ac.uk/ge/maj4/SNP_STR.jpg">
            <a:extLst>
              <a:ext uri="{FF2B5EF4-FFF2-40B4-BE49-F238E27FC236}">
                <a16:creationId xmlns:a16="http://schemas.microsoft.com/office/drawing/2014/main" id="{A859EC6D-7F4E-4674-8123-BC2071B37EB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919095" y="3160535"/>
            <a:ext cx="6793865" cy="26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 Box 5">
            <a:extLst>
              <a:ext uri="{FF2B5EF4-FFF2-40B4-BE49-F238E27FC236}">
                <a16:creationId xmlns:a16="http://schemas.microsoft.com/office/drawing/2014/main" id="{016803FA-A9AB-494D-846A-FA42A08E78D0}"/>
              </a:ext>
            </a:extLst>
          </p:cNvPr>
          <p:cNvSpPr txBox="1">
            <a:spLocks noChangeArrowheads="1"/>
          </p:cNvSpPr>
          <p:nvPr/>
        </p:nvSpPr>
        <p:spPr bwMode="auto">
          <a:xfrm>
            <a:off x="2566988" y="1700213"/>
            <a:ext cx="6337300" cy="1148841"/>
          </a:xfrm>
          <a:prstGeom prst="rect">
            <a:avLst/>
          </a:prstGeom>
          <a:noFill/>
          <a:ln>
            <a:noFill/>
          </a:ln>
          <a:effectLst/>
          <a:extLst>
            <a:ext uri="{909E8E84-426E-40DD-AFC4-6F175D3DCCD1}">
              <a14:hiddenFill xmlns:a14="http://schemas.microsoft.com/office/drawing/2010/main">
                <a:solidFill>
                  <a:srgbClr val="DFD67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00"/>
              </a:lnSpc>
              <a:spcBef>
                <a:spcPct val="50000"/>
              </a:spcBef>
              <a:buNone/>
            </a:pPr>
            <a:endParaRPr lang="da-DK" altLang="da-DK" sz="2800" dirty="0">
              <a:latin typeface="Georgia" panose="02040502050405020303" pitchFamily="18" charset="0"/>
            </a:endParaRPr>
          </a:p>
          <a:p>
            <a:pPr algn="ctr">
              <a:lnSpc>
                <a:spcPts val="1800"/>
              </a:lnSpc>
              <a:spcBef>
                <a:spcPct val="50000"/>
              </a:spcBef>
              <a:buNone/>
            </a:pPr>
            <a:r>
              <a:rPr lang="da-DK" altLang="da-DK" sz="2800" dirty="0" err="1">
                <a:latin typeface="Georgia" panose="02040502050405020303" pitchFamily="18" charset="0"/>
              </a:rPr>
              <a:t>SNP’s</a:t>
            </a:r>
            <a:r>
              <a:rPr lang="da-DK" altLang="da-DK" sz="2800" dirty="0">
                <a:latin typeface="Georgia" panose="02040502050405020303" pitchFamily="18" charset="0"/>
              </a:rPr>
              <a:t>: Single </a:t>
            </a:r>
            <a:r>
              <a:rPr lang="da-DK" altLang="da-DK" sz="2800" dirty="0" err="1">
                <a:latin typeface="Georgia" panose="02040502050405020303" pitchFamily="18" charset="0"/>
              </a:rPr>
              <a:t>Nuclear</a:t>
            </a:r>
            <a:r>
              <a:rPr lang="da-DK" altLang="da-DK" sz="2800" dirty="0">
                <a:latin typeface="Georgia" panose="02040502050405020303" pitchFamily="18" charset="0"/>
              </a:rPr>
              <a:t> </a:t>
            </a:r>
            <a:r>
              <a:rPr lang="da-DK" altLang="da-DK" sz="2800" dirty="0" err="1">
                <a:latin typeface="Georgia" panose="02040502050405020303" pitchFamily="18" charset="0"/>
              </a:rPr>
              <a:t>Polymorphisms</a:t>
            </a:r>
            <a:endParaRPr lang="da-DK" altLang="da-DK" sz="2800" dirty="0">
              <a:latin typeface="Georgia" panose="02040502050405020303" pitchFamily="18" charset="0"/>
            </a:endParaRPr>
          </a:p>
          <a:p>
            <a:pPr algn="ctr">
              <a:lnSpc>
                <a:spcPts val="1800"/>
              </a:lnSpc>
              <a:spcBef>
                <a:spcPct val="50000"/>
              </a:spcBef>
              <a:buNone/>
            </a:pPr>
            <a:r>
              <a:rPr lang="da-DK" altLang="da-DK" sz="2800" dirty="0">
                <a:latin typeface="Georgia" panose="02040502050405020303" pitchFamily="18" charset="0"/>
              </a:rPr>
              <a:t> </a:t>
            </a:r>
            <a:r>
              <a:rPr lang="da-DK" altLang="da-DK" sz="2800" dirty="0" err="1">
                <a:latin typeface="Georgia" panose="02040502050405020303" pitchFamily="18" charset="0"/>
              </a:rPr>
              <a:t>STR’s</a:t>
            </a:r>
            <a:r>
              <a:rPr lang="da-DK" altLang="da-DK" sz="2800" dirty="0">
                <a:latin typeface="Georgia" panose="02040502050405020303" pitchFamily="18" charset="0"/>
              </a:rPr>
              <a:t>: Short Tandem </a:t>
            </a:r>
            <a:r>
              <a:rPr lang="da-DK" altLang="da-DK" sz="2800" dirty="0" err="1">
                <a:latin typeface="Georgia" panose="02040502050405020303" pitchFamily="18" charset="0"/>
              </a:rPr>
              <a:t>Repeats</a:t>
            </a:r>
            <a:endParaRPr lang="da-DK" altLang="da-DK" sz="2800" dirty="0">
              <a:latin typeface="Georgia" panose="02040502050405020303" pitchFamily="18" charset="0"/>
            </a:endParaRPr>
          </a:p>
        </p:txBody>
      </p:sp>
      <p:sp>
        <p:nvSpPr>
          <p:cNvPr id="30727" name="Tekstfelt 1">
            <a:extLst>
              <a:ext uri="{FF2B5EF4-FFF2-40B4-BE49-F238E27FC236}">
                <a16:creationId xmlns:a16="http://schemas.microsoft.com/office/drawing/2014/main" id="{5C95F7D0-517B-48D6-A1E3-EBBE87408D35}"/>
              </a:ext>
            </a:extLst>
          </p:cNvPr>
          <p:cNvSpPr txBox="1">
            <a:spLocks noChangeArrowheads="1"/>
          </p:cNvSpPr>
          <p:nvPr/>
        </p:nvSpPr>
        <p:spPr bwMode="auto">
          <a:xfrm>
            <a:off x="2305051" y="5683250"/>
            <a:ext cx="74898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a-DK" altLang="da-DK" sz="2500">
                <a:solidFill>
                  <a:srgbClr val="FF0000"/>
                </a:solidFill>
                <a:latin typeface="Georgia" panose="02040502050405020303" pitchFamily="18" charset="0"/>
              </a:rPr>
              <a:t>STR’s gives the opportunity to separate them by size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Relateret billede">
            <a:extLst>
              <a:ext uri="{FF2B5EF4-FFF2-40B4-BE49-F238E27FC236}">
                <a16:creationId xmlns:a16="http://schemas.microsoft.com/office/drawing/2014/main" id="{68572230-8B56-4DD9-9D15-CAADFCBA53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551" y="457201"/>
            <a:ext cx="7192963" cy="539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dsholder til dato 3">
            <a:extLst>
              <a:ext uri="{FF2B5EF4-FFF2-40B4-BE49-F238E27FC236}">
                <a16:creationId xmlns:a16="http://schemas.microsoft.com/office/drawing/2014/main" id="{8AF7E6E0-6F8A-45F1-8C81-E63DA8EF4816}"/>
              </a:ext>
            </a:extLst>
          </p:cNvPr>
          <p:cNvSpPr>
            <a:spLocks noGrp="1"/>
          </p:cNvSpPr>
          <p:nvPr>
            <p:ph type="dt" sz="quarter" idx="10"/>
          </p:nvPr>
        </p:nvSpPr>
        <p:spPr/>
        <p:txBody>
          <a:bodyPr/>
          <a:lstStyle/>
          <a:p>
            <a:pPr>
              <a:defRPr/>
            </a:pPr>
            <a:fld id="{5BD0759E-6FE8-404B-B276-BEF01C86B3A9}" type="datetime1">
              <a:rPr lang="da-DK" smtClean="0"/>
              <a:pPr>
                <a:defRPr/>
              </a:pPr>
              <a:t>23-11-2023</a:t>
            </a:fld>
            <a:endParaRPr lang="da-DK"/>
          </a:p>
        </p:txBody>
      </p:sp>
      <p:sp>
        <p:nvSpPr>
          <p:cNvPr id="31748" name="Pladsholder til diasnummer 5">
            <a:extLst>
              <a:ext uri="{FF2B5EF4-FFF2-40B4-BE49-F238E27FC236}">
                <a16:creationId xmlns:a16="http://schemas.microsoft.com/office/drawing/2014/main" id="{9ECCF565-A18C-4017-A272-BD0B85636C6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8AA8C8F-39D1-4310-B80D-43907E1FE116}" type="slidenum">
              <a:rPr lang="da-DK" altLang="da-DK" sz="1400"/>
              <a:pPr>
                <a:spcBef>
                  <a:spcPct val="0"/>
                </a:spcBef>
                <a:buFontTx/>
                <a:buNone/>
              </a:pPr>
              <a:t>11</a:t>
            </a:fld>
            <a:endParaRPr lang="da-DK" altLang="da-DK" sz="1400"/>
          </a:p>
        </p:txBody>
      </p:sp>
      <p:pic>
        <p:nvPicPr>
          <p:cNvPr id="31750" name="Picture 7" descr="Billedresultat for hunkøn">
            <a:extLst>
              <a:ext uri="{FF2B5EF4-FFF2-40B4-BE49-F238E27FC236}">
                <a16:creationId xmlns:a16="http://schemas.microsoft.com/office/drawing/2014/main" id="{CDA5697E-2B0C-4991-9DB6-F61886770A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0139" y="3097213"/>
            <a:ext cx="593725"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9" descr="Billedresultat for hankøn">
            <a:extLst>
              <a:ext uri="{FF2B5EF4-FFF2-40B4-BE49-F238E27FC236}">
                <a16:creationId xmlns:a16="http://schemas.microsoft.com/office/drawing/2014/main" id="{01A44FC2-8EFE-4B09-B3BA-440797E65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0138" y="2276476"/>
            <a:ext cx="576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el 2">
            <a:extLst>
              <a:ext uri="{FF2B5EF4-FFF2-40B4-BE49-F238E27FC236}">
                <a16:creationId xmlns:a16="http://schemas.microsoft.com/office/drawing/2014/main" id="{9EEA4796-ADAA-435C-AC95-CF46652C433F}"/>
              </a:ext>
            </a:extLst>
          </p:cNvPr>
          <p:cNvSpPr>
            <a:spLocks noGrp="1"/>
          </p:cNvSpPr>
          <p:nvPr>
            <p:ph type="title"/>
          </p:nvPr>
        </p:nvSpPr>
        <p:spPr/>
        <p:txBody>
          <a:bodyPr/>
          <a:lstStyle/>
          <a:p>
            <a:endParaRPr lang="da-DK"/>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E60EC9-D7B0-1F4C-F8AC-97C17680B4D9}"/>
              </a:ext>
            </a:extLst>
          </p:cNvPr>
          <p:cNvSpPr>
            <a:spLocks noGrp="1"/>
          </p:cNvSpPr>
          <p:nvPr>
            <p:ph type="title"/>
          </p:nvPr>
        </p:nvSpPr>
        <p:spPr/>
        <p:txBody>
          <a:bodyPr>
            <a:normAutofit/>
          </a:bodyPr>
          <a:lstStyle/>
          <a:p>
            <a:r>
              <a:rPr lang="da-DK" sz="3200" dirty="0"/>
              <a:t>RFLP- </a:t>
            </a:r>
            <a:r>
              <a:rPr lang="da-DK" sz="3200" dirty="0" err="1"/>
              <a:t>restriction</a:t>
            </a:r>
            <a:r>
              <a:rPr lang="da-DK" sz="3200" dirty="0"/>
              <a:t> fragment </a:t>
            </a:r>
            <a:r>
              <a:rPr lang="da-DK" sz="3200" dirty="0" err="1"/>
              <a:t>length</a:t>
            </a:r>
            <a:r>
              <a:rPr lang="da-DK" sz="3200" dirty="0"/>
              <a:t> </a:t>
            </a:r>
            <a:r>
              <a:rPr lang="da-DK" sz="3200" dirty="0" err="1"/>
              <a:t>polymorphism</a:t>
            </a:r>
            <a:endParaRPr lang="en-DK" sz="3200" dirty="0"/>
          </a:p>
        </p:txBody>
      </p:sp>
      <p:sp>
        <p:nvSpPr>
          <p:cNvPr id="3" name="Pladsholder til indhold 2">
            <a:extLst>
              <a:ext uri="{FF2B5EF4-FFF2-40B4-BE49-F238E27FC236}">
                <a16:creationId xmlns:a16="http://schemas.microsoft.com/office/drawing/2014/main" id="{BA50AE3A-65C4-B246-651C-64DA9E77DBE1}"/>
              </a:ext>
            </a:extLst>
          </p:cNvPr>
          <p:cNvSpPr>
            <a:spLocks noGrp="1"/>
          </p:cNvSpPr>
          <p:nvPr>
            <p:ph idx="1"/>
          </p:nvPr>
        </p:nvSpPr>
        <p:spPr/>
        <p:txBody>
          <a:bodyPr/>
          <a:lstStyle/>
          <a:p>
            <a:r>
              <a:rPr lang="da-DK" b="0" i="0" dirty="0">
                <a:solidFill>
                  <a:srgbClr val="4D5156"/>
                </a:solidFill>
                <a:effectLst/>
                <a:latin typeface="arial" panose="020B0604020202020204" pitchFamily="34" charset="0"/>
              </a:rPr>
              <a:t>I molekylærbiologi er </a:t>
            </a:r>
            <a:r>
              <a:rPr lang="da-DK" b="0" i="0" dirty="0" err="1">
                <a:solidFill>
                  <a:srgbClr val="4D5156"/>
                </a:solidFill>
                <a:effectLst/>
                <a:latin typeface="arial" panose="020B0604020202020204" pitchFamily="34" charset="0"/>
              </a:rPr>
              <a:t>restriktionsfragmentlængdepolymorfi</a:t>
            </a:r>
            <a:r>
              <a:rPr lang="da-DK" b="0" i="0" dirty="0">
                <a:solidFill>
                  <a:srgbClr val="4D5156"/>
                </a:solidFill>
                <a:effectLst/>
                <a:latin typeface="arial" panose="020B0604020202020204" pitchFamily="34" charset="0"/>
              </a:rPr>
              <a:t> en teknik, der udnytter variationer i homologe DNA-sekvenser, kendt som polymorfismer til at lokalisere gener i en sekvens.</a:t>
            </a:r>
          </a:p>
          <a:p>
            <a:r>
              <a:rPr lang="da-DK" dirty="0">
                <a:solidFill>
                  <a:srgbClr val="4D5156"/>
                </a:solidFill>
                <a:latin typeface="arial" panose="020B0604020202020204" pitchFamily="34" charset="0"/>
              </a:rPr>
              <a:t>Vi kan bruge det i DNA fingeraftryk til at finde vores gerningsmand</a:t>
            </a:r>
            <a:endParaRPr lang="en-DK" dirty="0"/>
          </a:p>
        </p:txBody>
      </p:sp>
    </p:spTree>
    <p:extLst>
      <p:ext uri="{BB962C8B-B14F-4D97-AF65-F5344CB8AC3E}">
        <p14:creationId xmlns:p14="http://schemas.microsoft.com/office/powerpoint/2010/main" val="2152435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a:extLst>
              <a:ext uri="{FF2B5EF4-FFF2-40B4-BE49-F238E27FC236}">
                <a16:creationId xmlns:a16="http://schemas.microsoft.com/office/drawing/2014/main" id="{71788C9B-45E0-4D80-B99F-5E4E751BB6AE}"/>
              </a:ext>
            </a:extLst>
          </p:cNvPr>
          <p:cNvSpPr>
            <a:spLocks noGrp="1" noChangeArrowheads="1"/>
          </p:cNvSpPr>
          <p:nvPr>
            <p:ph type="title"/>
          </p:nvPr>
        </p:nvSpPr>
        <p:spPr/>
        <p:txBody>
          <a:bodyPr/>
          <a:lstStyle/>
          <a:p>
            <a:pPr eaLnBrk="1" hangingPunct="1"/>
            <a:r>
              <a:rPr lang="da-DK" altLang="da-DK" dirty="0"/>
              <a:t>Procedure</a:t>
            </a:r>
          </a:p>
        </p:txBody>
      </p:sp>
      <p:sp>
        <p:nvSpPr>
          <p:cNvPr id="32771" name="Pladsholder til indhold 2">
            <a:extLst>
              <a:ext uri="{FF2B5EF4-FFF2-40B4-BE49-F238E27FC236}">
                <a16:creationId xmlns:a16="http://schemas.microsoft.com/office/drawing/2014/main" id="{40EF9D61-1E85-4FE0-910D-B2514BF7C4F1}"/>
              </a:ext>
            </a:extLst>
          </p:cNvPr>
          <p:cNvSpPr>
            <a:spLocks noGrp="1" noChangeArrowheads="1"/>
          </p:cNvSpPr>
          <p:nvPr>
            <p:ph idx="1"/>
          </p:nvPr>
        </p:nvSpPr>
        <p:spPr>
          <a:xfrm>
            <a:off x="1981201" y="1600201"/>
            <a:ext cx="5699125" cy="4525963"/>
          </a:xfrm>
        </p:spPr>
        <p:txBody>
          <a:bodyPr>
            <a:normAutofit fontScale="92500" lnSpcReduction="20000"/>
          </a:bodyPr>
          <a:lstStyle/>
          <a:p>
            <a:pPr marL="514350" indent="-514350">
              <a:buFontTx/>
              <a:buAutoNum type="arabicPeriod"/>
            </a:pPr>
            <a:r>
              <a:rPr lang="da-DK" altLang="da-DK" sz="2800" dirty="0" err="1"/>
              <a:t>Get</a:t>
            </a:r>
            <a:r>
              <a:rPr lang="da-DK" altLang="da-DK" sz="2800" dirty="0"/>
              <a:t> </a:t>
            </a:r>
            <a:r>
              <a:rPr lang="da-DK" altLang="da-DK" sz="2800" dirty="0" err="1"/>
              <a:t>your</a:t>
            </a:r>
            <a:r>
              <a:rPr lang="da-DK" altLang="da-DK" sz="2800" dirty="0"/>
              <a:t> samples</a:t>
            </a:r>
          </a:p>
          <a:p>
            <a:pPr marL="514350" indent="-514350">
              <a:buFontTx/>
              <a:buAutoNum type="arabicPeriod"/>
            </a:pPr>
            <a:r>
              <a:rPr lang="da-DK" altLang="da-DK" sz="2800" dirty="0" err="1"/>
              <a:t>Extract</a:t>
            </a:r>
            <a:r>
              <a:rPr lang="da-DK" altLang="da-DK" sz="2800"/>
              <a:t> DNA</a:t>
            </a:r>
            <a:r>
              <a:rPr lang="da-DK" altLang="da-DK" sz="1600"/>
              <a:t> </a:t>
            </a:r>
            <a:r>
              <a:rPr lang="da-DK" altLang="da-DK" sz="1600" dirty="0"/>
              <a:t>Det gør vi med øvelsen: Isolering af DNA fra løg</a:t>
            </a:r>
          </a:p>
          <a:p>
            <a:pPr marL="514350" indent="-514350">
              <a:buFontTx/>
              <a:buAutoNum type="arabicPeriod"/>
            </a:pPr>
            <a:r>
              <a:rPr lang="da-DK" altLang="da-DK" sz="2800" dirty="0"/>
              <a:t>PCR: </a:t>
            </a:r>
            <a:r>
              <a:rPr lang="da-DK" altLang="da-DK" sz="2800" dirty="0" err="1"/>
              <a:t>Multiply</a:t>
            </a:r>
            <a:r>
              <a:rPr lang="da-DK" altLang="da-DK" sz="2800" dirty="0"/>
              <a:t> </a:t>
            </a:r>
            <a:r>
              <a:rPr lang="da-DK" altLang="da-DK" sz="2800" dirty="0" err="1"/>
              <a:t>STR’s</a:t>
            </a:r>
            <a:endParaRPr lang="da-DK" altLang="da-DK" sz="2800" dirty="0"/>
          </a:p>
          <a:p>
            <a:pPr marL="514350" indent="-514350">
              <a:buFontTx/>
              <a:buAutoNum type="arabicPeriod"/>
            </a:pPr>
            <a:r>
              <a:rPr lang="da-DK" altLang="da-DK" sz="2800" dirty="0"/>
              <a:t>Gel </a:t>
            </a:r>
            <a:r>
              <a:rPr lang="da-DK" altLang="da-DK" sz="2800" dirty="0" err="1"/>
              <a:t>Electrophoresis</a:t>
            </a:r>
            <a:r>
              <a:rPr lang="da-DK" altLang="da-DK" sz="2800" dirty="0"/>
              <a:t>: </a:t>
            </a:r>
            <a:br>
              <a:rPr lang="da-DK" altLang="da-DK" sz="2800" dirty="0"/>
            </a:br>
            <a:r>
              <a:rPr lang="da-DK" altLang="da-DK" sz="2800" dirty="0"/>
              <a:t>Separate RFLP </a:t>
            </a:r>
            <a:r>
              <a:rPr lang="da-DK" altLang="da-DK" sz="1600" dirty="0"/>
              <a:t>Det gør vi med øvelsen: Genetisk fingeraftryk med RFLP</a:t>
            </a:r>
          </a:p>
          <a:p>
            <a:pPr marL="514350" indent="-514350">
              <a:buFontTx/>
              <a:buAutoNum type="arabicPeriod"/>
            </a:pPr>
            <a:r>
              <a:rPr lang="da-DK" altLang="da-DK" sz="2800" dirty="0" err="1"/>
              <a:t>Stain</a:t>
            </a:r>
            <a:r>
              <a:rPr lang="da-DK" altLang="da-DK" sz="2800" dirty="0"/>
              <a:t> DNA</a:t>
            </a:r>
          </a:p>
          <a:p>
            <a:pPr marL="514350" indent="-514350">
              <a:buFontTx/>
              <a:buAutoNum type="arabicPeriod"/>
            </a:pPr>
            <a:r>
              <a:rPr lang="da-DK" altLang="da-DK" sz="2800" dirty="0"/>
              <a:t>View </a:t>
            </a:r>
            <a:r>
              <a:rPr lang="da-DK" altLang="da-DK" sz="2800" dirty="0" err="1"/>
              <a:t>results</a:t>
            </a:r>
            <a:r>
              <a:rPr lang="da-DK" altLang="da-DK" sz="2800" dirty="0"/>
              <a:t> –</a:t>
            </a:r>
            <a:r>
              <a:rPr lang="da-DK" altLang="da-DK" sz="2800" dirty="0" err="1"/>
              <a:t>Compare</a:t>
            </a:r>
            <a:r>
              <a:rPr lang="da-DK" altLang="da-DK" sz="2800" dirty="0"/>
              <a:t> </a:t>
            </a:r>
            <a:r>
              <a:rPr lang="da-DK" altLang="da-DK" sz="2800" dirty="0" err="1"/>
              <a:t>suspects</a:t>
            </a:r>
            <a:r>
              <a:rPr lang="da-DK" altLang="da-DK" sz="2800" dirty="0"/>
              <a:t> with Crime Scene DNA </a:t>
            </a:r>
          </a:p>
        </p:txBody>
      </p:sp>
      <p:sp>
        <p:nvSpPr>
          <p:cNvPr id="4" name="Pladsholder til dato 3">
            <a:extLst>
              <a:ext uri="{FF2B5EF4-FFF2-40B4-BE49-F238E27FC236}">
                <a16:creationId xmlns:a16="http://schemas.microsoft.com/office/drawing/2014/main" id="{7B32880B-EEE4-4EB3-9047-11DA639C7A16}"/>
              </a:ext>
            </a:extLst>
          </p:cNvPr>
          <p:cNvSpPr>
            <a:spLocks noGrp="1"/>
          </p:cNvSpPr>
          <p:nvPr>
            <p:ph type="dt" sz="quarter" idx="10"/>
          </p:nvPr>
        </p:nvSpPr>
        <p:spPr/>
        <p:txBody>
          <a:bodyPr/>
          <a:lstStyle/>
          <a:p>
            <a:pPr>
              <a:defRPr/>
            </a:pPr>
            <a:fld id="{3638A7CB-0AB8-4A81-94F1-663109C6D6EE}" type="datetime1">
              <a:rPr lang="da-DK"/>
              <a:pPr>
                <a:defRPr/>
              </a:pPr>
              <a:t>23-11-2023</a:t>
            </a:fld>
            <a:endParaRPr lang="da-DK"/>
          </a:p>
        </p:txBody>
      </p:sp>
      <p:sp>
        <p:nvSpPr>
          <p:cNvPr id="32773" name="Pladsholder til diasnummer 5">
            <a:extLst>
              <a:ext uri="{FF2B5EF4-FFF2-40B4-BE49-F238E27FC236}">
                <a16:creationId xmlns:a16="http://schemas.microsoft.com/office/drawing/2014/main" id="{CD6F624C-CB40-421A-B05F-7EE92430EEC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DBFEF9-ABF4-4B93-88C2-95EAF4293E7E}" type="slidenum">
              <a:rPr lang="da-DK" altLang="da-DK" sz="1400"/>
              <a:pPr>
                <a:spcBef>
                  <a:spcPct val="0"/>
                </a:spcBef>
                <a:buFontTx/>
                <a:buNone/>
              </a:pPr>
              <a:t>13</a:t>
            </a:fld>
            <a:endParaRPr lang="da-DK" altLang="da-DK" sz="1400"/>
          </a:p>
        </p:txBody>
      </p:sp>
      <p:pic>
        <p:nvPicPr>
          <p:cNvPr id="32774" name="Picture 7">
            <a:extLst>
              <a:ext uri="{FF2B5EF4-FFF2-40B4-BE49-F238E27FC236}">
                <a16:creationId xmlns:a16="http://schemas.microsoft.com/office/drawing/2014/main" id="{2E2C0F20-40FA-4DCA-B98F-9DD3D5AD8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4" y="257175"/>
            <a:ext cx="2949575" cy="6565900"/>
          </a:xfrm>
          <a:prstGeom prst="rect">
            <a:avLst/>
          </a:prstGeom>
          <a:noFill/>
          <a:ln>
            <a:noFill/>
          </a:ln>
          <a:extLst>
            <a:ext uri="{909E8E84-426E-40DD-AFC4-6F175D3DCCD1}">
              <a14:hiddenFill xmlns:a14="http://schemas.microsoft.com/office/drawing/2010/main">
                <a:solidFill>
                  <a:srgbClr val="DFD67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a:extLst>
              <a:ext uri="{FF2B5EF4-FFF2-40B4-BE49-F238E27FC236}">
                <a16:creationId xmlns:a16="http://schemas.microsoft.com/office/drawing/2014/main" id="{6C9FD04F-F5E6-46C2-9E1B-84C617F178E9}"/>
              </a:ext>
            </a:extLst>
          </p:cNvPr>
          <p:cNvSpPr>
            <a:spLocks noGrp="1" noChangeArrowheads="1"/>
          </p:cNvSpPr>
          <p:nvPr>
            <p:ph type="title"/>
          </p:nvPr>
        </p:nvSpPr>
        <p:spPr>
          <a:xfrm>
            <a:off x="1981201" y="274638"/>
            <a:ext cx="1666875" cy="3154362"/>
          </a:xfrm>
        </p:spPr>
        <p:txBody>
          <a:bodyPr/>
          <a:lstStyle/>
          <a:p>
            <a:r>
              <a:rPr lang="da-DK" altLang="da-DK"/>
              <a:t>PCR</a:t>
            </a:r>
          </a:p>
        </p:txBody>
      </p:sp>
      <p:sp>
        <p:nvSpPr>
          <p:cNvPr id="4" name="Pladsholder til dato 3">
            <a:extLst>
              <a:ext uri="{FF2B5EF4-FFF2-40B4-BE49-F238E27FC236}">
                <a16:creationId xmlns:a16="http://schemas.microsoft.com/office/drawing/2014/main" id="{C20A30FA-7FA8-4A9D-9383-875BCB8E6B2A}"/>
              </a:ext>
            </a:extLst>
          </p:cNvPr>
          <p:cNvSpPr>
            <a:spLocks noGrp="1"/>
          </p:cNvSpPr>
          <p:nvPr>
            <p:ph type="dt" sz="quarter" idx="10"/>
          </p:nvPr>
        </p:nvSpPr>
        <p:spPr/>
        <p:txBody>
          <a:bodyPr/>
          <a:lstStyle/>
          <a:p>
            <a:pPr>
              <a:defRPr/>
            </a:pPr>
            <a:fld id="{1A251A2D-76A3-48B8-8C0A-2B5C1D38FD1A}" type="datetime1">
              <a:rPr lang="da-DK" smtClean="0"/>
              <a:pPr>
                <a:defRPr/>
              </a:pPr>
              <a:t>23-11-2023</a:t>
            </a:fld>
            <a:endParaRPr lang="da-DK"/>
          </a:p>
        </p:txBody>
      </p:sp>
      <p:sp>
        <p:nvSpPr>
          <p:cNvPr id="5" name="Pladsholder til sidefod 4">
            <a:extLst>
              <a:ext uri="{FF2B5EF4-FFF2-40B4-BE49-F238E27FC236}">
                <a16:creationId xmlns:a16="http://schemas.microsoft.com/office/drawing/2014/main" id="{396E23D3-0A39-4CB5-AF54-0E4986EA9824}"/>
              </a:ext>
            </a:extLst>
          </p:cNvPr>
          <p:cNvSpPr>
            <a:spLocks noGrp="1"/>
          </p:cNvSpPr>
          <p:nvPr>
            <p:ph type="ftr" sz="quarter" idx="11"/>
          </p:nvPr>
        </p:nvSpPr>
        <p:spPr/>
        <p:txBody>
          <a:bodyPr/>
          <a:lstStyle/>
          <a:p>
            <a:pPr>
              <a:defRPr/>
            </a:pPr>
            <a:r>
              <a:rPr lang="da-DK"/>
              <a:t>Indsæt note og kildehenvisning via Header and Footer</a:t>
            </a:r>
          </a:p>
        </p:txBody>
      </p:sp>
      <p:sp>
        <p:nvSpPr>
          <p:cNvPr id="33797" name="Pladsholder til diasnummer 5">
            <a:extLst>
              <a:ext uri="{FF2B5EF4-FFF2-40B4-BE49-F238E27FC236}">
                <a16:creationId xmlns:a16="http://schemas.microsoft.com/office/drawing/2014/main" id="{66F17770-015D-4EDD-96F1-B64ACD36192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A85290C-053F-4ACE-8B8C-5DCB72F20C90}" type="slidenum">
              <a:rPr lang="da-DK" altLang="da-DK" sz="1400"/>
              <a:pPr>
                <a:spcBef>
                  <a:spcPct val="0"/>
                </a:spcBef>
                <a:buFontTx/>
                <a:buNone/>
              </a:pPr>
              <a:t>14</a:t>
            </a:fld>
            <a:endParaRPr lang="da-DK" altLang="da-DK" sz="1400"/>
          </a:p>
        </p:txBody>
      </p:sp>
      <p:pic>
        <p:nvPicPr>
          <p:cNvPr id="33798" name="Picture 2">
            <a:extLst>
              <a:ext uri="{FF2B5EF4-FFF2-40B4-BE49-F238E27FC236}">
                <a16:creationId xmlns:a16="http://schemas.microsoft.com/office/drawing/2014/main" id="{8A1356B7-EFEE-42F6-8C55-1A3B81365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078" y="274638"/>
            <a:ext cx="5475721" cy="6055586"/>
          </a:xfrm>
          <a:prstGeom prst="rect">
            <a:avLst/>
          </a:prstGeom>
          <a:noFill/>
          <a:ln>
            <a:noFill/>
          </a:ln>
          <a:extLst>
            <a:ext uri="{909E8E84-426E-40DD-AFC4-6F175D3DCCD1}">
              <a14:hiddenFill xmlns:a14="http://schemas.microsoft.com/office/drawing/2010/main">
                <a:solidFill>
                  <a:srgbClr val="DFD67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7" name="Tekstboks 6">
            <a:extLst>
              <a:ext uri="{FF2B5EF4-FFF2-40B4-BE49-F238E27FC236}">
                <a16:creationId xmlns:a16="http://schemas.microsoft.com/office/drawing/2014/main" id="{D54EC98D-DBEE-4D1E-AEBA-9D0FC6B7DBC5}"/>
              </a:ext>
            </a:extLst>
          </p:cNvPr>
          <p:cNvSpPr txBox="1"/>
          <p:nvPr/>
        </p:nvSpPr>
        <p:spPr>
          <a:xfrm>
            <a:off x="1847850" y="2492375"/>
            <a:ext cx="2376488" cy="4154984"/>
          </a:xfrm>
          <a:prstGeom prst="rect">
            <a:avLst/>
          </a:prstGeom>
          <a:noFill/>
        </p:spPr>
        <p:txBody>
          <a:bodyPr>
            <a:spAutoFit/>
          </a:bodyPr>
          <a:lstStyle/>
          <a:p>
            <a:pPr eaLnBrk="1" hangingPunct="1">
              <a:defRPr/>
            </a:pPr>
            <a:r>
              <a:rPr lang="da-DK" sz="2400" dirty="0"/>
              <a:t>Kopiering og opformering af DNA</a:t>
            </a:r>
          </a:p>
          <a:p>
            <a:pPr eaLnBrk="1" hangingPunct="1">
              <a:defRPr/>
            </a:pPr>
            <a:endParaRPr lang="da-DK" sz="2400" dirty="0"/>
          </a:p>
          <a:p>
            <a:pPr eaLnBrk="1" hangingPunct="1">
              <a:defRPr/>
            </a:pPr>
            <a:r>
              <a:rPr lang="da-DK" sz="2400" dirty="0"/>
              <a:t>Du tilføjer:</a:t>
            </a:r>
          </a:p>
          <a:p>
            <a:pPr eaLnBrk="1" hangingPunct="1">
              <a:defRPr/>
            </a:pPr>
            <a:endParaRPr lang="da-DK" sz="2400" dirty="0"/>
          </a:p>
          <a:p>
            <a:pPr marL="285750" indent="-285750">
              <a:buFont typeface="Arial" panose="020B0604020202020204" pitchFamily="34" charset="0"/>
              <a:buChar char="•"/>
              <a:defRPr/>
            </a:pPr>
            <a:r>
              <a:rPr lang="da-DK" sz="2400" dirty="0"/>
              <a:t>Sample DNA</a:t>
            </a:r>
          </a:p>
          <a:p>
            <a:pPr marL="285750" indent="-285750">
              <a:buFont typeface="Arial" panose="020B0604020202020204" pitchFamily="34" charset="0"/>
              <a:buChar char="•"/>
              <a:defRPr/>
            </a:pPr>
            <a:r>
              <a:rPr lang="da-DK" sz="2400" dirty="0"/>
              <a:t>TAQ-polymerase</a:t>
            </a:r>
          </a:p>
          <a:p>
            <a:pPr marL="285750" indent="-285750">
              <a:buFont typeface="Arial" panose="020B0604020202020204" pitchFamily="34" charset="0"/>
              <a:buChar char="•"/>
              <a:defRPr/>
            </a:pPr>
            <a:r>
              <a:rPr lang="da-DK" sz="2400" dirty="0"/>
              <a:t>Primers 1 &amp;2</a:t>
            </a:r>
          </a:p>
          <a:p>
            <a:pPr marL="285750" indent="-285750">
              <a:buFont typeface="Arial" panose="020B0604020202020204" pitchFamily="34" charset="0"/>
              <a:buChar char="•"/>
              <a:defRPr/>
            </a:pPr>
            <a:r>
              <a:rPr lang="da-DK" sz="2400" dirty="0" err="1"/>
              <a:t>nucleotides</a:t>
            </a:r>
            <a:endParaRPr lang="da-DK"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a:extLst>
              <a:ext uri="{FF2B5EF4-FFF2-40B4-BE49-F238E27FC236}">
                <a16:creationId xmlns:a16="http://schemas.microsoft.com/office/drawing/2014/main" id="{3025E262-DEFF-4BA4-97E1-60A15539A0A0}"/>
              </a:ext>
            </a:extLst>
          </p:cNvPr>
          <p:cNvSpPr>
            <a:spLocks noGrp="1" noChangeArrowheads="1"/>
          </p:cNvSpPr>
          <p:nvPr>
            <p:ph type="title"/>
          </p:nvPr>
        </p:nvSpPr>
        <p:spPr/>
        <p:txBody>
          <a:bodyPr/>
          <a:lstStyle/>
          <a:p>
            <a:r>
              <a:rPr lang="da-DK" altLang="da-DK" dirty="0"/>
              <a:t>Gel elektroforese</a:t>
            </a:r>
          </a:p>
        </p:txBody>
      </p:sp>
      <p:sp>
        <p:nvSpPr>
          <p:cNvPr id="4" name="Pladsholder til dato 3">
            <a:extLst>
              <a:ext uri="{FF2B5EF4-FFF2-40B4-BE49-F238E27FC236}">
                <a16:creationId xmlns:a16="http://schemas.microsoft.com/office/drawing/2014/main" id="{64DF4AF5-0FD6-40B0-B088-B95A28F19996}"/>
              </a:ext>
            </a:extLst>
          </p:cNvPr>
          <p:cNvSpPr>
            <a:spLocks noGrp="1"/>
          </p:cNvSpPr>
          <p:nvPr>
            <p:ph type="dt" sz="quarter" idx="10"/>
          </p:nvPr>
        </p:nvSpPr>
        <p:spPr/>
        <p:txBody>
          <a:bodyPr/>
          <a:lstStyle/>
          <a:p>
            <a:pPr>
              <a:defRPr/>
            </a:pPr>
            <a:fld id="{D0446F42-3936-4928-8009-482324EB85AC}" type="datetime1">
              <a:rPr lang="da-DK" smtClean="0"/>
              <a:pPr>
                <a:defRPr/>
              </a:pPr>
              <a:t>23-11-2023</a:t>
            </a:fld>
            <a:endParaRPr lang="da-DK"/>
          </a:p>
        </p:txBody>
      </p:sp>
      <p:sp>
        <p:nvSpPr>
          <p:cNvPr id="5" name="Pladsholder til sidefod 4">
            <a:extLst>
              <a:ext uri="{FF2B5EF4-FFF2-40B4-BE49-F238E27FC236}">
                <a16:creationId xmlns:a16="http://schemas.microsoft.com/office/drawing/2014/main" id="{6386E4CF-DDB0-40B7-AE0E-E366E84BC213}"/>
              </a:ext>
            </a:extLst>
          </p:cNvPr>
          <p:cNvSpPr>
            <a:spLocks noGrp="1"/>
          </p:cNvSpPr>
          <p:nvPr>
            <p:ph type="ftr" sz="quarter" idx="11"/>
          </p:nvPr>
        </p:nvSpPr>
        <p:spPr/>
        <p:txBody>
          <a:bodyPr/>
          <a:lstStyle/>
          <a:p>
            <a:pPr>
              <a:defRPr/>
            </a:pPr>
            <a:r>
              <a:rPr lang="da-DK"/>
              <a:t>Indsæt note og kildehenvisning via Header and Footer</a:t>
            </a:r>
          </a:p>
        </p:txBody>
      </p:sp>
      <p:sp>
        <p:nvSpPr>
          <p:cNvPr id="35845" name="Pladsholder til slidenummer 5">
            <a:extLst>
              <a:ext uri="{FF2B5EF4-FFF2-40B4-BE49-F238E27FC236}">
                <a16:creationId xmlns:a16="http://schemas.microsoft.com/office/drawing/2014/main" id="{11255520-FECC-4B75-87C0-A657384F8AF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5FA81E-A255-4332-BC63-662334B3CCDD}" type="slidenum">
              <a:rPr lang="da-DK" altLang="da-DK" sz="1400"/>
              <a:pPr>
                <a:spcBef>
                  <a:spcPct val="0"/>
                </a:spcBef>
                <a:buFontTx/>
                <a:buNone/>
              </a:pPr>
              <a:t>15</a:t>
            </a:fld>
            <a:endParaRPr lang="da-DK" altLang="da-DK" sz="1400"/>
          </a:p>
        </p:txBody>
      </p:sp>
      <p:pic>
        <p:nvPicPr>
          <p:cNvPr id="35846" name="Picture 2" descr="f21">
            <a:extLst>
              <a:ext uri="{FF2B5EF4-FFF2-40B4-BE49-F238E27FC236}">
                <a16:creationId xmlns:a16="http://schemas.microsoft.com/office/drawing/2014/main" id="{5C9F2BC8-A62D-47A9-90D1-99B7E4FE2D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476625" y="2624138"/>
            <a:ext cx="5238750" cy="24765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1">
            <a:extLst>
              <a:ext uri="{FF2B5EF4-FFF2-40B4-BE49-F238E27FC236}">
                <a16:creationId xmlns:a16="http://schemas.microsoft.com/office/drawing/2014/main" id="{AE42B502-B523-4BEE-9AC5-C2928589CF39}"/>
              </a:ext>
            </a:extLst>
          </p:cNvPr>
          <p:cNvSpPr>
            <a:spLocks noGrp="1" noChangeArrowheads="1"/>
          </p:cNvSpPr>
          <p:nvPr>
            <p:ph type="title"/>
          </p:nvPr>
        </p:nvSpPr>
        <p:spPr/>
        <p:txBody>
          <a:bodyPr/>
          <a:lstStyle/>
          <a:p>
            <a:r>
              <a:rPr lang="da-DK" altLang="da-DK" dirty="0"/>
              <a:t>Hvordan man loader en gel..</a:t>
            </a:r>
          </a:p>
        </p:txBody>
      </p:sp>
      <p:sp>
        <p:nvSpPr>
          <p:cNvPr id="4" name="Pladsholder til dato 3">
            <a:extLst>
              <a:ext uri="{FF2B5EF4-FFF2-40B4-BE49-F238E27FC236}">
                <a16:creationId xmlns:a16="http://schemas.microsoft.com/office/drawing/2014/main" id="{BCA678BE-CDB9-4E9A-9017-B1B4FF5BAB98}"/>
              </a:ext>
            </a:extLst>
          </p:cNvPr>
          <p:cNvSpPr>
            <a:spLocks noGrp="1"/>
          </p:cNvSpPr>
          <p:nvPr>
            <p:ph type="dt" sz="quarter" idx="10"/>
          </p:nvPr>
        </p:nvSpPr>
        <p:spPr/>
        <p:txBody>
          <a:bodyPr/>
          <a:lstStyle/>
          <a:p>
            <a:pPr>
              <a:defRPr/>
            </a:pPr>
            <a:fld id="{D0446F42-3936-4928-8009-482324EB85AC}" type="datetime1">
              <a:rPr lang="da-DK" smtClean="0"/>
              <a:pPr>
                <a:defRPr/>
              </a:pPr>
              <a:t>23-11-2023</a:t>
            </a:fld>
            <a:endParaRPr lang="da-DK"/>
          </a:p>
        </p:txBody>
      </p:sp>
      <p:sp>
        <p:nvSpPr>
          <p:cNvPr id="5" name="Pladsholder til sidefod 4">
            <a:extLst>
              <a:ext uri="{FF2B5EF4-FFF2-40B4-BE49-F238E27FC236}">
                <a16:creationId xmlns:a16="http://schemas.microsoft.com/office/drawing/2014/main" id="{E567AA66-9564-4959-A8F3-C1BFC54D9705}"/>
              </a:ext>
            </a:extLst>
          </p:cNvPr>
          <p:cNvSpPr>
            <a:spLocks noGrp="1"/>
          </p:cNvSpPr>
          <p:nvPr>
            <p:ph type="ftr" sz="quarter" idx="11"/>
          </p:nvPr>
        </p:nvSpPr>
        <p:spPr/>
        <p:txBody>
          <a:bodyPr/>
          <a:lstStyle/>
          <a:p>
            <a:pPr>
              <a:defRPr/>
            </a:pPr>
            <a:r>
              <a:rPr lang="da-DK"/>
              <a:t>Indsæt note og kildehenvisning via Header and Footer</a:t>
            </a:r>
          </a:p>
        </p:txBody>
      </p:sp>
      <p:sp>
        <p:nvSpPr>
          <p:cNvPr id="36869" name="Pladsholder til slidenummer 5">
            <a:extLst>
              <a:ext uri="{FF2B5EF4-FFF2-40B4-BE49-F238E27FC236}">
                <a16:creationId xmlns:a16="http://schemas.microsoft.com/office/drawing/2014/main" id="{7E7A402A-A646-4668-A9BE-C7FDB258691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638260-AE01-43AC-BDB4-C92A7BD1998E}" type="slidenum">
              <a:rPr lang="da-DK" altLang="da-DK" sz="1400"/>
              <a:pPr>
                <a:spcBef>
                  <a:spcPct val="0"/>
                </a:spcBef>
                <a:buFontTx/>
                <a:buNone/>
              </a:pPr>
              <a:t>16</a:t>
            </a:fld>
            <a:endParaRPr lang="da-DK" altLang="da-DK" sz="1400"/>
          </a:p>
        </p:txBody>
      </p:sp>
      <p:pic>
        <p:nvPicPr>
          <p:cNvPr id="36870" name="Picture 2" descr="IMGP0744">
            <a:extLst>
              <a:ext uri="{FF2B5EF4-FFF2-40B4-BE49-F238E27FC236}">
                <a16:creationId xmlns:a16="http://schemas.microsoft.com/office/drawing/2014/main" id="{5F086B29-99FA-46D8-BA54-430E945A8A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78164" y="1600201"/>
            <a:ext cx="6035675" cy="4525963"/>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el 1">
            <a:extLst>
              <a:ext uri="{FF2B5EF4-FFF2-40B4-BE49-F238E27FC236}">
                <a16:creationId xmlns:a16="http://schemas.microsoft.com/office/drawing/2014/main" id="{12389C88-41C2-4746-9094-AACF0796D4A8}"/>
              </a:ext>
            </a:extLst>
          </p:cNvPr>
          <p:cNvSpPr>
            <a:spLocks noGrp="1" noChangeArrowheads="1"/>
          </p:cNvSpPr>
          <p:nvPr>
            <p:ph type="title"/>
          </p:nvPr>
        </p:nvSpPr>
        <p:spPr/>
        <p:txBody>
          <a:bodyPr/>
          <a:lstStyle/>
          <a:p>
            <a:r>
              <a:rPr lang="da-DK" altLang="da-DK" dirty="0"/>
              <a:t>Strømforsyning: DNA er negativ ladet og vandrer </a:t>
            </a:r>
            <a:r>
              <a:rPr lang="da-DK" altLang="da-DK"/>
              <a:t>mod positiv</a:t>
            </a:r>
            <a:endParaRPr lang="da-DK" altLang="da-DK" dirty="0"/>
          </a:p>
        </p:txBody>
      </p:sp>
      <p:sp>
        <p:nvSpPr>
          <p:cNvPr id="4" name="Pladsholder til dato 3">
            <a:extLst>
              <a:ext uri="{FF2B5EF4-FFF2-40B4-BE49-F238E27FC236}">
                <a16:creationId xmlns:a16="http://schemas.microsoft.com/office/drawing/2014/main" id="{F1B62EEF-EDEC-4275-A64D-EFEB24F21E38}"/>
              </a:ext>
            </a:extLst>
          </p:cNvPr>
          <p:cNvSpPr>
            <a:spLocks noGrp="1"/>
          </p:cNvSpPr>
          <p:nvPr>
            <p:ph type="dt" sz="quarter" idx="10"/>
          </p:nvPr>
        </p:nvSpPr>
        <p:spPr/>
        <p:txBody>
          <a:bodyPr/>
          <a:lstStyle/>
          <a:p>
            <a:pPr>
              <a:defRPr/>
            </a:pPr>
            <a:fld id="{D0446F42-3936-4928-8009-482324EB85AC}" type="datetime1">
              <a:rPr lang="da-DK" smtClean="0"/>
              <a:pPr>
                <a:defRPr/>
              </a:pPr>
              <a:t>23-11-2023</a:t>
            </a:fld>
            <a:endParaRPr lang="da-DK"/>
          </a:p>
        </p:txBody>
      </p:sp>
      <p:sp>
        <p:nvSpPr>
          <p:cNvPr id="5" name="Pladsholder til sidefod 4">
            <a:extLst>
              <a:ext uri="{FF2B5EF4-FFF2-40B4-BE49-F238E27FC236}">
                <a16:creationId xmlns:a16="http://schemas.microsoft.com/office/drawing/2014/main" id="{84CA4661-AA54-4BD6-A125-13E62999715D}"/>
              </a:ext>
            </a:extLst>
          </p:cNvPr>
          <p:cNvSpPr>
            <a:spLocks noGrp="1"/>
          </p:cNvSpPr>
          <p:nvPr>
            <p:ph type="ftr" sz="quarter" idx="11"/>
          </p:nvPr>
        </p:nvSpPr>
        <p:spPr/>
        <p:txBody>
          <a:bodyPr/>
          <a:lstStyle/>
          <a:p>
            <a:pPr>
              <a:defRPr/>
            </a:pPr>
            <a:r>
              <a:rPr lang="da-DK"/>
              <a:t>Indsæt note og kildehenvisning via Header and Footer</a:t>
            </a:r>
          </a:p>
        </p:txBody>
      </p:sp>
      <p:sp>
        <p:nvSpPr>
          <p:cNvPr id="37893" name="Pladsholder til slidenummer 5">
            <a:extLst>
              <a:ext uri="{FF2B5EF4-FFF2-40B4-BE49-F238E27FC236}">
                <a16:creationId xmlns:a16="http://schemas.microsoft.com/office/drawing/2014/main" id="{2830F674-7D0F-4E83-A7B1-14D1F03B33E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242A4B-D403-45D0-8397-A946CD763C76}" type="slidenum">
              <a:rPr lang="da-DK" altLang="da-DK" sz="1400"/>
              <a:pPr>
                <a:spcBef>
                  <a:spcPct val="0"/>
                </a:spcBef>
                <a:buFontTx/>
                <a:buNone/>
              </a:pPr>
              <a:t>17</a:t>
            </a:fld>
            <a:endParaRPr lang="da-DK" altLang="da-DK" sz="1400"/>
          </a:p>
        </p:txBody>
      </p:sp>
      <p:pic>
        <p:nvPicPr>
          <p:cNvPr id="37894" name="Picture 4" descr="f22">
            <a:extLst>
              <a:ext uri="{FF2B5EF4-FFF2-40B4-BE49-F238E27FC236}">
                <a16:creationId xmlns:a16="http://schemas.microsoft.com/office/drawing/2014/main" id="{3DBE7305-ACB8-4B60-9F47-F214EC1CE7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719513" y="1989138"/>
            <a:ext cx="4578350" cy="3433762"/>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a:extLst>
              <a:ext uri="{FF2B5EF4-FFF2-40B4-BE49-F238E27FC236}">
                <a16:creationId xmlns:a16="http://schemas.microsoft.com/office/drawing/2014/main" id="{2D08F0A7-079C-4EEA-8B43-BDA339C3192B}"/>
              </a:ext>
            </a:extLst>
          </p:cNvPr>
          <p:cNvSpPr>
            <a:spLocks noGrp="1" noChangeArrowheads="1"/>
          </p:cNvSpPr>
          <p:nvPr>
            <p:ph type="title"/>
          </p:nvPr>
        </p:nvSpPr>
        <p:spPr>
          <a:xfrm>
            <a:off x="1981200" y="230188"/>
            <a:ext cx="8229600" cy="1143000"/>
          </a:xfrm>
        </p:spPr>
        <p:txBody>
          <a:bodyPr/>
          <a:lstStyle/>
          <a:p>
            <a:r>
              <a:rPr lang="da-DK" altLang="da-DK" dirty="0"/>
              <a:t>Farvning af resultater</a:t>
            </a:r>
          </a:p>
        </p:txBody>
      </p:sp>
      <p:sp>
        <p:nvSpPr>
          <p:cNvPr id="4" name="Pladsholder til dato 3">
            <a:extLst>
              <a:ext uri="{FF2B5EF4-FFF2-40B4-BE49-F238E27FC236}">
                <a16:creationId xmlns:a16="http://schemas.microsoft.com/office/drawing/2014/main" id="{97C87732-B41D-42B5-B6B0-99116DAAEB2C}"/>
              </a:ext>
            </a:extLst>
          </p:cNvPr>
          <p:cNvSpPr>
            <a:spLocks noGrp="1"/>
          </p:cNvSpPr>
          <p:nvPr>
            <p:ph type="dt" sz="quarter" idx="10"/>
          </p:nvPr>
        </p:nvSpPr>
        <p:spPr/>
        <p:txBody>
          <a:bodyPr/>
          <a:lstStyle/>
          <a:p>
            <a:pPr>
              <a:defRPr/>
            </a:pPr>
            <a:fld id="{D0446F42-3936-4928-8009-482324EB85AC}" type="datetime1">
              <a:rPr lang="da-DK" smtClean="0"/>
              <a:pPr>
                <a:defRPr/>
              </a:pPr>
              <a:t>23-11-2023</a:t>
            </a:fld>
            <a:endParaRPr lang="da-DK"/>
          </a:p>
        </p:txBody>
      </p:sp>
      <p:sp>
        <p:nvSpPr>
          <p:cNvPr id="5" name="Pladsholder til sidefod 4">
            <a:extLst>
              <a:ext uri="{FF2B5EF4-FFF2-40B4-BE49-F238E27FC236}">
                <a16:creationId xmlns:a16="http://schemas.microsoft.com/office/drawing/2014/main" id="{AEAC1278-C5CB-44C3-B120-D071167E4677}"/>
              </a:ext>
            </a:extLst>
          </p:cNvPr>
          <p:cNvSpPr>
            <a:spLocks noGrp="1"/>
          </p:cNvSpPr>
          <p:nvPr>
            <p:ph type="ftr" sz="quarter" idx="11"/>
          </p:nvPr>
        </p:nvSpPr>
        <p:spPr/>
        <p:txBody>
          <a:bodyPr/>
          <a:lstStyle/>
          <a:p>
            <a:pPr>
              <a:defRPr/>
            </a:pPr>
            <a:r>
              <a:rPr lang="da-DK"/>
              <a:t>Indsæt note og kildehenvisning via Header and Footer</a:t>
            </a:r>
          </a:p>
        </p:txBody>
      </p:sp>
      <p:sp>
        <p:nvSpPr>
          <p:cNvPr id="38917" name="Pladsholder til slidenummer 5">
            <a:extLst>
              <a:ext uri="{FF2B5EF4-FFF2-40B4-BE49-F238E27FC236}">
                <a16:creationId xmlns:a16="http://schemas.microsoft.com/office/drawing/2014/main" id="{E0AF68A0-8294-4D6C-9C63-E3C598BF37F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4877E7C-BB94-4544-8D9D-D6AFDBAF1238}" type="slidenum">
              <a:rPr lang="da-DK" altLang="da-DK" sz="1400"/>
              <a:pPr>
                <a:spcBef>
                  <a:spcPct val="0"/>
                </a:spcBef>
                <a:buFontTx/>
                <a:buNone/>
              </a:pPr>
              <a:t>18</a:t>
            </a:fld>
            <a:endParaRPr lang="da-DK" altLang="da-DK" sz="1400"/>
          </a:p>
        </p:txBody>
      </p:sp>
      <p:pic>
        <p:nvPicPr>
          <p:cNvPr id="38918" name="Picture 3" descr="manualDNAFP1m">
            <a:extLst>
              <a:ext uri="{FF2B5EF4-FFF2-40B4-BE49-F238E27FC236}">
                <a16:creationId xmlns:a16="http://schemas.microsoft.com/office/drawing/2014/main" id="{CD487F53-EA20-4003-A4E2-518EF434B63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32325" y="1557339"/>
            <a:ext cx="3232150" cy="35194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dsløb">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57D9D75FB21E64382A167B9A14610E9" ma:contentTypeVersion="8" ma:contentTypeDescription="Create a new document." ma:contentTypeScope="" ma:versionID="5865124319aec3d387841d7225df3da1">
  <xsd:schema xmlns:xsd="http://www.w3.org/2001/XMLSchema" xmlns:xs="http://www.w3.org/2001/XMLSchema" xmlns:p="http://schemas.microsoft.com/office/2006/metadata/properties" xmlns:ns3="495a6d84-c145-4afd-941b-fc381828b4f2" targetNamespace="http://schemas.microsoft.com/office/2006/metadata/properties" ma:root="true" ma:fieldsID="bd8e6f2cee234d9f35811efdd9f981ef" ns3:_="">
    <xsd:import namespace="495a6d84-c145-4afd-941b-fc381828b4f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5a6d84-c145-4afd-941b-fc381828b4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9092FC2-24B8-4FB2-A10A-044BB6F675DD}">
  <ds:schemaRefs>
    <ds:schemaRef ds:uri="http://schemas.microsoft.com/sharepoint/v3/contenttype/forms"/>
  </ds:schemaRefs>
</ds:datastoreItem>
</file>

<file path=customXml/itemProps2.xml><?xml version="1.0" encoding="utf-8"?>
<ds:datastoreItem xmlns:ds="http://schemas.openxmlformats.org/officeDocument/2006/customXml" ds:itemID="{923A34EC-EAE0-4DCB-B56F-CB6D63BE84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5a6d84-c145-4afd-941b-fc381828b4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3274EF-D1B4-4231-94E8-72C05A87375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95a6d84-c145-4afd-941b-fc381828b4f2"/>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35</TotalTime>
  <Words>597</Words>
  <Application>Microsoft Office PowerPoint</Application>
  <PresentationFormat>Widescreen</PresentationFormat>
  <Paragraphs>88</Paragraphs>
  <Slides>18</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18</vt:i4>
      </vt:variant>
    </vt:vector>
  </HeadingPairs>
  <TitlesOfParts>
    <vt:vector size="25" baseType="lpstr">
      <vt:lpstr>arial</vt:lpstr>
      <vt:lpstr>arial</vt:lpstr>
      <vt:lpstr>Calibri</vt:lpstr>
      <vt:lpstr>Georgia</vt:lpstr>
      <vt:lpstr>Times New Roman</vt:lpstr>
      <vt:lpstr>Tw Cen MT</vt:lpstr>
      <vt:lpstr>Kredsløb</vt:lpstr>
      <vt:lpstr>CSI- Hvem slog Kristoffer ihjel?</vt:lpstr>
      <vt:lpstr>Gerningsstedsrapport Gerningssted: Aalborghus Gymnasium, V130, biologidepotet  Dato: 2. september 2020, kl. 7.10 </vt:lpstr>
      <vt:lpstr>Gerningssteds Rapport:  </vt:lpstr>
      <vt:lpstr>Primært mistænkte Fire mulige mistænkte har været tilstede på gymnasiet på gerningstidspunktet, og har tilsyneladende et motiv.  Ingen af de mistænkte har kunnet fremvise alibi for gerningstidspunktet.  Alle fire har afgivet DNA-prøve til DNA-test. </vt:lpstr>
      <vt:lpstr>Det finder vi ud af nu!</vt:lpstr>
      <vt:lpstr>Anvendelse af DNA fingeraftryk</vt:lpstr>
      <vt:lpstr>karyotype</vt:lpstr>
      <vt:lpstr>Gener</vt:lpstr>
      <vt:lpstr>PowerPoint-præsentation</vt:lpstr>
      <vt:lpstr>Variationer i DNA </vt:lpstr>
      <vt:lpstr>PowerPoint-præsentation</vt:lpstr>
      <vt:lpstr>RFLP- restriction fragment length polymorphism</vt:lpstr>
      <vt:lpstr>Procedure</vt:lpstr>
      <vt:lpstr>PCR</vt:lpstr>
      <vt:lpstr>Gel elektroforese</vt:lpstr>
      <vt:lpstr>Hvordan man loader en gel..</vt:lpstr>
      <vt:lpstr>Strømforsyning: DNA er negativ ladet og vandrer mod positiv</vt:lpstr>
      <vt:lpstr>Farvning af resultater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CSI- Hvem slog Kristoffer ihjel?</dc:title>
  <dc:creator>Kirstin Godsk</dc:creator>
  <cp:lastModifiedBy>Kirstin Godsk</cp:lastModifiedBy>
  <cp:revision>2</cp:revision>
  <dcterms:created xsi:type="dcterms:W3CDTF">2019-10-24T07:38:14Z</dcterms:created>
  <dcterms:modified xsi:type="dcterms:W3CDTF">2023-11-23T10:33:16Z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0x010100C57D9D75FB21E64382A167B9A14610E9</vt:lpwstr>
  </property>
</Properties>
</file>