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84E5F5-0A0E-4CDF-8D6A-777F317063D2}" v="6" dt="2024-01-07T14:05:54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D084E5F5-0A0E-4CDF-8D6A-777F317063D2}"/>
    <pc:docChg chg="undo custSel addSld modSld sldOrd">
      <pc:chgData name="Kirstin Godsk" userId="75e39c0b-5185-405b-8958-e7f885f74107" providerId="ADAL" clId="{D084E5F5-0A0E-4CDF-8D6A-777F317063D2}" dt="2024-01-07T14:19:50.306" v="1888" actId="20577"/>
      <pc:docMkLst>
        <pc:docMk/>
      </pc:docMkLst>
      <pc:sldChg chg="modSp mod">
        <pc:chgData name="Kirstin Godsk" userId="75e39c0b-5185-405b-8958-e7f885f74107" providerId="ADAL" clId="{D084E5F5-0A0E-4CDF-8D6A-777F317063D2}" dt="2023-12-13T10:47:30.254" v="3" actId="20577"/>
        <pc:sldMkLst>
          <pc:docMk/>
          <pc:sldMk cId="1071033487" sldId="256"/>
        </pc:sldMkLst>
        <pc:spChg chg="mod">
          <ac:chgData name="Kirstin Godsk" userId="75e39c0b-5185-405b-8958-e7f885f74107" providerId="ADAL" clId="{D084E5F5-0A0E-4CDF-8D6A-777F317063D2}" dt="2023-12-13T10:47:30.254" v="3" actId="20577"/>
          <ac:spMkLst>
            <pc:docMk/>
            <pc:sldMk cId="1071033487" sldId="256"/>
            <ac:spMk id="3" creationId="{F4E6AE51-63D0-F67D-54F8-0078908FFFE8}"/>
          </ac:spMkLst>
        </pc:spChg>
      </pc:sldChg>
      <pc:sldChg chg="modSp mod">
        <pc:chgData name="Kirstin Godsk" userId="75e39c0b-5185-405b-8958-e7f885f74107" providerId="ADAL" clId="{D084E5F5-0A0E-4CDF-8D6A-777F317063D2}" dt="2023-12-13T10:48:18.977" v="58" actId="20577"/>
        <pc:sldMkLst>
          <pc:docMk/>
          <pc:sldMk cId="1285064994" sldId="257"/>
        </pc:sldMkLst>
        <pc:spChg chg="mod">
          <ac:chgData name="Kirstin Godsk" userId="75e39c0b-5185-405b-8958-e7f885f74107" providerId="ADAL" clId="{D084E5F5-0A0E-4CDF-8D6A-777F317063D2}" dt="2023-12-13T10:48:18.977" v="58" actId="20577"/>
          <ac:spMkLst>
            <pc:docMk/>
            <pc:sldMk cId="1285064994" sldId="257"/>
            <ac:spMk id="3" creationId="{8DF5739E-387C-5641-D28D-89A21B05BD90}"/>
          </ac:spMkLst>
        </pc:spChg>
      </pc:sldChg>
      <pc:sldChg chg="addSp modSp new mod">
        <pc:chgData name="Kirstin Godsk" userId="75e39c0b-5185-405b-8958-e7f885f74107" providerId="ADAL" clId="{D084E5F5-0A0E-4CDF-8D6A-777F317063D2}" dt="2024-01-07T13:49:34.574" v="604" actId="27636"/>
        <pc:sldMkLst>
          <pc:docMk/>
          <pc:sldMk cId="1717854841" sldId="258"/>
        </pc:sldMkLst>
        <pc:spChg chg="mod">
          <ac:chgData name="Kirstin Godsk" userId="75e39c0b-5185-405b-8958-e7f885f74107" providerId="ADAL" clId="{D084E5F5-0A0E-4CDF-8D6A-777F317063D2}" dt="2023-12-13T11:05:44.307" v="341" actId="26606"/>
          <ac:spMkLst>
            <pc:docMk/>
            <pc:sldMk cId="1717854841" sldId="258"/>
            <ac:spMk id="2" creationId="{B6926591-D236-A562-066A-12D8556A3619}"/>
          </ac:spMkLst>
        </pc:spChg>
        <pc:spChg chg="mod">
          <ac:chgData name="Kirstin Godsk" userId="75e39c0b-5185-405b-8958-e7f885f74107" providerId="ADAL" clId="{D084E5F5-0A0E-4CDF-8D6A-777F317063D2}" dt="2024-01-07T13:49:34.574" v="604" actId="27636"/>
          <ac:spMkLst>
            <pc:docMk/>
            <pc:sldMk cId="1717854841" sldId="258"/>
            <ac:spMk id="3" creationId="{21659F4F-D835-0A47-2B58-02F2F24D67E7}"/>
          </ac:spMkLst>
        </pc:spChg>
        <pc:spChg chg="add mod">
          <ac:chgData name="Kirstin Godsk" userId="75e39c0b-5185-405b-8958-e7f885f74107" providerId="ADAL" clId="{D084E5F5-0A0E-4CDF-8D6A-777F317063D2}" dt="2023-12-13T11:05:44.307" v="341" actId="26606"/>
          <ac:spMkLst>
            <pc:docMk/>
            <pc:sldMk cId="1717854841" sldId="258"/>
            <ac:spMk id="9" creationId="{BE8D5989-5D49-41EE-9681-9A5AB28BFC2C}"/>
          </ac:spMkLst>
        </pc:spChg>
        <pc:spChg chg="add mod">
          <ac:chgData name="Kirstin Godsk" userId="75e39c0b-5185-405b-8958-e7f885f74107" providerId="ADAL" clId="{D084E5F5-0A0E-4CDF-8D6A-777F317063D2}" dt="2023-12-13T11:05:44.307" v="341" actId="26606"/>
          <ac:spMkLst>
            <pc:docMk/>
            <pc:sldMk cId="1717854841" sldId="258"/>
            <ac:spMk id="11" creationId="{A60C28C0-EFDC-4047-81BA-16DBA9A9132E}"/>
          </ac:spMkLst>
        </pc:spChg>
        <pc:spChg chg="add mod">
          <ac:chgData name="Kirstin Godsk" userId="75e39c0b-5185-405b-8958-e7f885f74107" providerId="ADAL" clId="{D084E5F5-0A0E-4CDF-8D6A-777F317063D2}" dt="2023-12-13T11:05:44.307" v="341" actId="26606"/>
          <ac:spMkLst>
            <pc:docMk/>
            <pc:sldMk cId="1717854841" sldId="258"/>
            <ac:spMk id="13" creationId="{6D4D1CD5-79A4-491C-85F0-0EE21E8849CB}"/>
          </ac:spMkLst>
        </pc:spChg>
        <pc:picChg chg="add mod ord">
          <ac:chgData name="Kirstin Godsk" userId="75e39c0b-5185-405b-8958-e7f885f74107" providerId="ADAL" clId="{D084E5F5-0A0E-4CDF-8D6A-777F317063D2}" dt="2023-12-13T11:05:44.307" v="341" actId="26606"/>
          <ac:picMkLst>
            <pc:docMk/>
            <pc:sldMk cId="1717854841" sldId="258"/>
            <ac:picMk id="4" creationId="{0350CD60-11AF-0841-FDAA-FD05FECEE10D}"/>
          </ac:picMkLst>
        </pc:picChg>
        <pc:picChg chg="add mod ord">
          <ac:chgData name="Kirstin Godsk" userId="75e39c0b-5185-405b-8958-e7f885f74107" providerId="ADAL" clId="{D084E5F5-0A0E-4CDF-8D6A-777F317063D2}" dt="2023-12-13T11:05:44.307" v="341" actId="26606"/>
          <ac:picMkLst>
            <pc:docMk/>
            <pc:sldMk cId="1717854841" sldId="258"/>
            <ac:picMk id="5" creationId="{D129E2F5-EC00-F573-9809-596999564DDA}"/>
          </ac:picMkLst>
        </pc:picChg>
      </pc:sldChg>
      <pc:sldChg chg="addSp modSp new mod">
        <pc:chgData name="Kirstin Godsk" userId="75e39c0b-5185-405b-8958-e7f885f74107" providerId="ADAL" clId="{D084E5F5-0A0E-4CDF-8D6A-777F317063D2}" dt="2023-12-13T11:12:16.355" v="500" actId="20577"/>
        <pc:sldMkLst>
          <pc:docMk/>
          <pc:sldMk cId="2365432658" sldId="259"/>
        </pc:sldMkLst>
        <pc:spChg chg="mod">
          <ac:chgData name="Kirstin Godsk" userId="75e39c0b-5185-405b-8958-e7f885f74107" providerId="ADAL" clId="{D084E5F5-0A0E-4CDF-8D6A-777F317063D2}" dt="2023-12-13T11:10:42.179" v="428" actId="26606"/>
          <ac:spMkLst>
            <pc:docMk/>
            <pc:sldMk cId="2365432658" sldId="259"/>
            <ac:spMk id="2" creationId="{6C401E0A-68C2-63F5-F999-D744FB14D6BB}"/>
          </ac:spMkLst>
        </pc:spChg>
        <pc:spChg chg="mod">
          <ac:chgData name="Kirstin Godsk" userId="75e39c0b-5185-405b-8958-e7f885f74107" providerId="ADAL" clId="{D084E5F5-0A0E-4CDF-8D6A-777F317063D2}" dt="2023-12-13T11:12:16.355" v="500" actId="20577"/>
          <ac:spMkLst>
            <pc:docMk/>
            <pc:sldMk cId="2365432658" sldId="259"/>
            <ac:spMk id="3" creationId="{5BB0757D-7DBA-3C34-9570-C323FB1460EB}"/>
          </ac:spMkLst>
        </pc:spChg>
        <pc:spChg chg="add">
          <ac:chgData name="Kirstin Godsk" userId="75e39c0b-5185-405b-8958-e7f885f74107" providerId="ADAL" clId="{D084E5F5-0A0E-4CDF-8D6A-777F317063D2}" dt="2023-12-13T11:10:42.179" v="428" actId="26606"/>
          <ac:spMkLst>
            <pc:docMk/>
            <pc:sldMk cId="2365432658" sldId="259"/>
            <ac:spMk id="1031" creationId="{BE8D5989-5D49-41EE-9681-9A5AB28BFC2C}"/>
          </ac:spMkLst>
        </pc:spChg>
        <pc:spChg chg="add">
          <ac:chgData name="Kirstin Godsk" userId="75e39c0b-5185-405b-8958-e7f885f74107" providerId="ADAL" clId="{D084E5F5-0A0E-4CDF-8D6A-777F317063D2}" dt="2023-12-13T11:10:42.179" v="428" actId="26606"/>
          <ac:spMkLst>
            <pc:docMk/>
            <pc:sldMk cId="2365432658" sldId="259"/>
            <ac:spMk id="1033" creationId="{A60C28C0-EFDC-4047-81BA-16DBA9A9132E}"/>
          </ac:spMkLst>
        </pc:spChg>
        <pc:spChg chg="add">
          <ac:chgData name="Kirstin Godsk" userId="75e39c0b-5185-405b-8958-e7f885f74107" providerId="ADAL" clId="{D084E5F5-0A0E-4CDF-8D6A-777F317063D2}" dt="2023-12-13T11:10:42.179" v="428" actId="26606"/>
          <ac:spMkLst>
            <pc:docMk/>
            <pc:sldMk cId="2365432658" sldId="259"/>
            <ac:spMk id="1035" creationId="{6D4D1CD5-79A4-491C-85F0-0EE21E8849CB}"/>
          </ac:spMkLst>
        </pc:spChg>
        <pc:picChg chg="add mod">
          <ac:chgData name="Kirstin Godsk" userId="75e39c0b-5185-405b-8958-e7f885f74107" providerId="ADAL" clId="{D084E5F5-0A0E-4CDF-8D6A-777F317063D2}" dt="2023-12-13T11:10:42.179" v="428" actId="26606"/>
          <ac:picMkLst>
            <pc:docMk/>
            <pc:sldMk cId="2365432658" sldId="259"/>
            <ac:picMk id="1026" creationId="{345C80DA-3890-EDF6-3DEF-8346E02EADF1}"/>
          </ac:picMkLst>
        </pc:picChg>
      </pc:sldChg>
      <pc:sldChg chg="modSp new mod">
        <pc:chgData name="Kirstin Godsk" userId="75e39c0b-5185-405b-8958-e7f885f74107" providerId="ADAL" clId="{D084E5F5-0A0E-4CDF-8D6A-777F317063D2}" dt="2024-01-07T13:54:15.935" v="961" actId="20577"/>
        <pc:sldMkLst>
          <pc:docMk/>
          <pc:sldMk cId="781212554" sldId="260"/>
        </pc:sldMkLst>
        <pc:spChg chg="mod">
          <ac:chgData name="Kirstin Godsk" userId="75e39c0b-5185-405b-8958-e7f885f74107" providerId="ADAL" clId="{D084E5F5-0A0E-4CDF-8D6A-777F317063D2}" dt="2023-12-13T11:18:16.867" v="528" actId="20577"/>
          <ac:spMkLst>
            <pc:docMk/>
            <pc:sldMk cId="781212554" sldId="260"/>
            <ac:spMk id="2" creationId="{C4187DE0-2C19-3CC7-FAF4-8652875D8AEA}"/>
          </ac:spMkLst>
        </pc:spChg>
        <pc:spChg chg="mod">
          <ac:chgData name="Kirstin Godsk" userId="75e39c0b-5185-405b-8958-e7f885f74107" providerId="ADAL" clId="{D084E5F5-0A0E-4CDF-8D6A-777F317063D2}" dt="2024-01-07T13:54:15.935" v="961" actId="20577"/>
          <ac:spMkLst>
            <pc:docMk/>
            <pc:sldMk cId="781212554" sldId="260"/>
            <ac:spMk id="3" creationId="{0DE0D971-E017-98DE-AC82-C3B925872BD2}"/>
          </ac:spMkLst>
        </pc:spChg>
      </pc:sldChg>
      <pc:sldChg chg="addSp delSp modSp new mod">
        <pc:chgData name="Kirstin Godsk" userId="75e39c0b-5185-405b-8958-e7f885f74107" providerId="ADAL" clId="{D084E5F5-0A0E-4CDF-8D6A-777F317063D2}" dt="2024-01-07T14:04:46.636" v="1319" actId="26606"/>
        <pc:sldMkLst>
          <pc:docMk/>
          <pc:sldMk cId="2357034158" sldId="261"/>
        </pc:sldMkLst>
        <pc:spChg chg="del">
          <ac:chgData name="Kirstin Godsk" userId="75e39c0b-5185-405b-8958-e7f885f74107" providerId="ADAL" clId="{D084E5F5-0A0E-4CDF-8D6A-777F317063D2}" dt="2024-01-07T13:56:18.635" v="964" actId="26606"/>
          <ac:spMkLst>
            <pc:docMk/>
            <pc:sldMk cId="2357034158" sldId="261"/>
            <ac:spMk id="2" creationId="{D3B20959-BBD3-E247-0973-3A8203419C04}"/>
          </ac:spMkLst>
        </pc:spChg>
        <pc:spChg chg="del">
          <ac:chgData name="Kirstin Godsk" userId="75e39c0b-5185-405b-8958-e7f885f74107" providerId="ADAL" clId="{D084E5F5-0A0E-4CDF-8D6A-777F317063D2}" dt="2024-01-07T13:56:13.435" v="963"/>
          <ac:spMkLst>
            <pc:docMk/>
            <pc:sldMk cId="2357034158" sldId="261"/>
            <ac:spMk id="3" creationId="{BA96FC21-3136-F5F3-C06C-FBFC57EB6096}"/>
          </ac:spMkLst>
        </pc:spChg>
        <pc:spChg chg="add mod">
          <ac:chgData name="Kirstin Godsk" userId="75e39c0b-5185-405b-8958-e7f885f74107" providerId="ADAL" clId="{D084E5F5-0A0E-4CDF-8D6A-777F317063D2}" dt="2024-01-07T14:04:46.636" v="1319" actId="26606"/>
          <ac:spMkLst>
            <pc:docMk/>
            <pc:sldMk cId="2357034158" sldId="261"/>
            <ac:spMk id="1031" creationId="{EB6B11E3-1E33-408C-8B6D-12FDCC219318}"/>
          </ac:spMkLst>
        </pc:spChg>
        <pc:spChg chg="add mod">
          <ac:chgData name="Kirstin Godsk" userId="75e39c0b-5185-405b-8958-e7f885f74107" providerId="ADAL" clId="{D084E5F5-0A0E-4CDF-8D6A-777F317063D2}" dt="2024-01-07T14:04:35.133" v="1317" actId="26606"/>
          <ac:spMkLst>
            <pc:docMk/>
            <pc:sldMk cId="2357034158" sldId="261"/>
            <ac:spMk id="1033" creationId="{BE8D5989-5D49-41EE-9681-9A5AB28BFC2C}"/>
          </ac:spMkLst>
        </pc:spChg>
        <pc:spChg chg="add del mod">
          <ac:chgData name="Kirstin Godsk" userId="75e39c0b-5185-405b-8958-e7f885f74107" providerId="ADAL" clId="{D084E5F5-0A0E-4CDF-8D6A-777F317063D2}" dt="2024-01-07T14:04:35.133" v="1317" actId="26606"/>
          <ac:spMkLst>
            <pc:docMk/>
            <pc:sldMk cId="2357034158" sldId="261"/>
            <ac:spMk id="1035" creationId="{E9D4F94C-ADDE-4388-B413-18D186CF9709}"/>
          </ac:spMkLst>
        </pc:spChg>
        <pc:spChg chg="add mod">
          <ac:chgData name="Kirstin Godsk" userId="75e39c0b-5185-405b-8958-e7f885f74107" providerId="ADAL" clId="{D084E5F5-0A0E-4CDF-8D6A-777F317063D2}" dt="2024-01-07T14:04:35.133" v="1317" actId="26606"/>
          <ac:spMkLst>
            <pc:docMk/>
            <pc:sldMk cId="2357034158" sldId="261"/>
            <ac:spMk id="1037" creationId="{A60C28C0-EFDC-4047-81BA-16DBA9A9132E}"/>
          </ac:spMkLst>
        </pc:spChg>
        <pc:spChg chg="add mod">
          <ac:chgData name="Kirstin Godsk" userId="75e39c0b-5185-405b-8958-e7f885f74107" providerId="ADAL" clId="{D084E5F5-0A0E-4CDF-8D6A-777F317063D2}" dt="2024-01-07T14:04:35.133" v="1317" actId="26606"/>
          <ac:spMkLst>
            <pc:docMk/>
            <pc:sldMk cId="2357034158" sldId="261"/>
            <ac:spMk id="1039" creationId="{6D4D1CD5-79A4-491C-85F0-0EE21E8849CB}"/>
          </ac:spMkLst>
        </pc:spChg>
        <pc:spChg chg="add del">
          <ac:chgData name="Kirstin Godsk" userId="75e39c0b-5185-405b-8958-e7f885f74107" providerId="ADAL" clId="{D084E5F5-0A0E-4CDF-8D6A-777F317063D2}" dt="2024-01-07T14:04:35.085" v="1316" actId="26606"/>
          <ac:spMkLst>
            <pc:docMk/>
            <pc:sldMk cId="2357034158" sldId="261"/>
            <ac:spMk id="1044" creationId="{88D9F9BB-08AC-4DDA-BFD1-DA29A99B622F}"/>
          </ac:spMkLst>
        </pc:spChg>
        <pc:spChg chg="add del">
          <ac:chgData name="Kirstin Godsk" userId="75e39c0b-5185-405b-8958-e7f885f74107" providerId="ADAL" clId="{D084E5F5-0A0E-4CDF-8D6A-777F317063D2}" dt="2024-01-07T14:04:46.636" v="1319" actId="26606"/>
          <ac:spMkLst>
            <pc:docMk/>
            <pc:sldMk cId="2357034158" sldId="261"/>
            <ac:spMk id="1046" creationId="{E9D4F94C-ADDE-4388-B413-18D186CF9709}"/>
          </ac:spMkLst>
        </pc:spChg>
        <pc:spChg chg="add">
          <ac:chgData name="Kirstin Godsk" userId="75e39c0b-5185-405b-8958-e7f885f74107" providerId="ADAL" clId="{D084E5F5-0A0E-4CDF-8D6A-777F317063D2}" dt="2024-01-07T14:04:46.636" v="1319" actId="26606"/>
          <ac:spMkLst>
            <pc:docMk/>
            <pc:sldMk cId="2357034158" sldId="261"/>
            <ac:spMk id="1051" creationId="{E9D4F94C-ADDE-4388-B413-18D186CF9709}"/>
          </ac:spMkLst>
        </pc:spChg>
        <pc:picChg chg="add mod">
          <ac:chgData name="Kirstin Godsk" userId="75e39c0b-5185-405b-8958-e7f885f74107" providerId="ADAL" clId="{D084E5F5-0A0E-4CDF-8D6A-777F317063D2}" dt="2024-01-07T14:04:46.636" v="1319" actId="26606"/>
          <ac:picMkLst>
            <pc:docMk/>
            <pc:sldMk cId="2357034158" sldId="261"/>
            <ac:picMk id="1026" creationId="{DF74B82C-328D-B4F5-C32A-99338C589C7B}"/>
          </ac:picMkLst>
        </pc:picChg>
      </pc:sldChg>
      <pc:sldChg chg="addSp delSp modSp new mod ord">
        <pc:chgData name="Kirstin Godsk" userId="75e39c0b-5185-405b-8958-e7f885f74107" providerId="ADAL" clId="{D084E5F5-0A0E-4CDF-8D6A-777F317063D2}" dt="2024-01-07T14:10:23.372" v="1626"/>
        <pc:sldMkLst>
          <pc:docMk/>
          <pc:sldMk cId="1676983738" sldId="262"/>
        </pc:sldMkLst>
        <pc:spChg chg="mod">
          <ac:chgData name="Kirstin Godsk" userId="75e39c0b-5185-405b-8958-e7f885f74107" providerId="ADAL" clId="{D084E5F5-0A0E-4CDF-8D6A-777F317063D2}" dt="2024-01-07T14:00:07.988" v="1052" actId="26606"/>
          <ac:spMkLst>
            <pc:docMk/>
            <pc:sldMk cId="1676983738" sldId="262"/>
            <ac:spMk id="2" creationId="{F2F0CDB3-6399-16B5-CE67-A305A6139F62}"/>
          </ac:spMkLst>
        </pc:spChg>
        <pc:spChg chg="del">
          <ac:chgData name="Kirstin Godsk" userId="75e39c0b-5185-405b-8958-e7f885f74107" providerId="ADAL" clId="{D084E5F5-0A0E-4CDF-8D6A-777F317063D2}" dt="2024-01-07T14:00:04.771" v="1051"/>
          <ac:spMkLst>
            <pc:docMk/>
            <pc:sldMk cId="1676983738" sldId="262"/>
            <ac:spMk id="3" creationId="{CC702348-C5AE-4C3E-5A91-62528E73F9FE}"/>
          </ac:spMkLst>
        </pc:spChg>
        <pc:spChg chg="add">
          <ac:chgData name="Kirstin Godsk" userId="75e39c0b-5185-405b-8958-e7f885f74107" providerId="ADAL" clId="{D084E5F5-0A0E-4CDF-8D6A-777F317063D2}" dt="2024-01-07T14:00:07.988" v="1052" actId="26606"/>
          <ac:spMkLst>
            <pc:docMk/>
            <pc:sldMk cId="1676983738" sldId="262"/>
            <ac:spMk id="2055" creationId="{B2580D06-6FE4-4119-8751-FC50CB22296C}"/>
          </ac:spMkLst>
        </pc:spChg>
        <pc:spChg chg="add mod">
          <ac:chgData name="Kirstin Godsk" userId="75e39c0b-5185-405b-8958-e7f885f74107" providerId="ADAL" clId="{D084E5F5-0A0E-4CDF-8D6A-777F317063D2}" dt="2024-01-07T14:02:15.490" v="1251" actId="20577"/>
          <ac:spMkLst>
            <pc:docMk/>
            <pc:sldMk cId="1676983738" sldId="262"/>
            <ac:spMk id="2057" creationId="{88D9F9BB-08AC-4DDA-BFD1-DA29A99B622F}"/>
          </ac:spMkLst>
        </pc:spChg>
        <pc:spChg chg="add">
          <ac:chgData name="Kirstin Godsk" userId="75e39c0b-5185-405b-8958-e7f885f74107" providerId="ADAL" clId="{D084E5F5-0A0E-4CDF-8D6A-777F317063D2}" dt="2024-01-07T14:00:07.988" v="1052" actId="26606"/>
          <ac:spMkLst>
            <pc:docMk/>
            <pc:sldMk cId="1676983738" sldId="262"/>
            <ac:spMk id="2059" creationId="{19625D53-AF20-4FA5-A107-0467640F0DE9}"/>
          </ac:spMkLst>
        </pc:spChg>
        <pc:spChg chg="add">
          <ac:chgData name="Kirstin Godsk" userId="75e39c0b-5185-405b-8958-e7f885f74107" providerId="ADAL" clId="{D084E5F5-0A0E-4CDF-8D6A-777F317063D2}" dt="2024-01-07T14:00:07.988" v="1052" actId="26606"/>
          <ac:spMkLst>
            <pc:docMk/>
            <pc:sldMk cId="1676983738" sldId="262"/>
            <ac:spMk id="2061" creationId="{BB936915-9740-4DE1-9465-4DC7FD64274F}"/>
          </ac:spMkLst>
        </pc:spChg>
        <pc:picChg chg="add mod">
          <ac:chgData name="Kirstin Godsk" userId="75e39c0b-5185-405b-8958-e7f885f74107" providerId="ADAL" clId="{D084E5F5-0A0E-4CDF-8D6A-777F317063D2}" dt="2024-01-07T14:00:07.988" v="1052" actId="26606"/>
          <ac:picMkLst>
            <pc:docMk/>
            <pc:sldMk cId="1676983738" sldId="262"/>
            <ac:picMk id="2050" creationId="{02952AA8-77DD-ADB5-B90D-12F246E9303E}"/>
          </ac:picMkLst>
        </pc:picChg>
      </pc:sldChg>
      <pc:sldChg chg="addSp delSp modSp new mod">
        <pc:chgData name="Kirstin Godsk" userId="75e39c0b-5185-405b-8958-e7f885f74107" providerId="ADAL" clId="{D084E5F5-0A0E-4CDF-8D6A-777F317063D2}" dt="2024-01-07T14:19:50.306" v="1888" actId="20577"/>
        <pc:sldMkLst>
          <pc:docMk/>
          <pc:sldMk cId="1408215870" sldId="263"/>
        </pc:sldMkLst>
        <pc:spChg chg="mod">
          <ac:chgData name="Kirstin Godsk" userId="75e39c0b-5185-405b-8958-e7f885f74107" providerId="ADAL" clId="{D084E5F5-0A0E-4CDF-8D6A-777F317063D2}" dt="2024-01-07T14:17:48.195" v="1825" actId="27636"/>
          <ac:spMkLst>
            <pc:docMk/>
            <pc:sldMk cId="1408215870" sldId="263"/>
            <ac:spMk id="2" creationId="{BA4A23DA-6C8F-504B-E2F4-FEB62B4D0C93}"/>
          </ac:spMkLst>
        </pc:spChg>
        <pc:spChg chg="del">
          <ac:chgData name="Kirstin Godsk" userId="75e39c0b-5185-405b-8958-e7f885f74107" providerId="ADAL" clId="{D084E5F5-0A0E-4CDF-8D6A-777F317063D2}" dt="2024-01-07T14:05:54.797" v="1349"/>
          <ac:spMkLst>
            <pc:docMk/>
            <pc:sldMk cId="1408215870" sldId="263"/>
            <ac:spMk id="3" creationId="{81B7F751-8C81-550B-9E45-6135335ABF70}"/>
          </ac:spMkLst>
        </pc:spChg>
        <pc:spChg chg="add">
          <ac:chgData name="Kirstin Godsk" userId="75e39c0b-5185-405b-8958-e7f885f74107" providerId="ADAL" clId="{D084E5F5-0A0E-4CDF-8D6A-777F317063D2}" dt="2024-01-07T14:05:58.557" v="1350" actId="26606"/>
          <ac:spMkLst>
            <pc:docMk/>
            <pc:sldMk cId="1408215870" sldId="263"/>
            <ac:spMk id="9" creationId="{B2580D06-6FE4-4119-8751-FC50CB22296C}"/>
          </ac:spMkLst>
        </pc:spChg>
        <pc:spChg chg="add mod">
          <ac:chgData name="Kirstin Godsk" userId="75e39c0b-5185-405b-8958-e7f885f74107" providerId="ADAL" clId="{D084E5F5-0A0E-4CDF-8D6A-777F317063D2}" dt="2024-01-07T14:19:50.306" v="1888" actId="20577"/>
          <ac:spMkLst>
            <pc:docMk/>
            <pc:sldMk cId="1408215870" sldId="263"/>
            <ac:spMk id="11" creationId="{88D9F9BB-08AC-4DDA-BFD1-DA29A99B622F}"/>
          </ac:spMkLst>
        </pc:spChg>
        <pc:spChg chg="add">
          <ac:chgData name="Kirstin Godsk" userId="75e39c0b-5185-405b-8958-e7f885f74107" providerId="ADAL" clId="{D084E5F5-0A0E-4CDF-8D6A-777F317063D2}" dt="2024-01-07T14:05:58.557" v="1350" actId="26606"/>
          <ac:spMkLst>
            <pc:docMk/>
            <pc:sldMk cId="1408215870" sldId="263"/>
            <ac:spMk id="13" creationId="{19625D53-AF20-4FA5-A107-0467640F0DE9}"/>
          </ac:spMkLst>
        </pc:spChg>
        <pc:spChg chg="add">
          <ac:chgData name="Kirstin Godsk" userId="75e39c0b-5185-405b-8958-e7f885f74107" providerId="ADAL" clId="{D084E5F5-0A0E-4CDF-8D6A-777F317063D2}" dt="2024-01-07T14:05:58.557" v="1350" actId="26606"/>
          <ac:spMkLst>
            <pc:docMk/>
            <pc:sldMk cId="1408215870" sldId="263"/>
            <ac:spMk id="15" creationId="{BB936915-9740-4DE1-9465-4DC7FD64274F}"/>
          </ac:spMkLst>
        </pc:spChg>
        <pc:picChg chg="add mod">
          <ac:chgData name="Kirstin Godsk" userId="75e39c0b-5185-405b-8958-e7f885f74107" providerId="ADAL" clId="{D084E5F5-0A0E-4CDF-8D6A-777F317063D2}" dt="2024-01-07T14:05:58.557" v="1350" actId="26606"/>
          <ac:picMkLst>
            <pc:docMk/>
            <pc:sldMk cId="1408215870" sldId="263"/>
            <ac:picMk id="4" creationId="{BA619A61-02EF-EA94-C1DC-D4583ACC0AA7}"/>
          </ac:picMkLst>
        </pc:picChg>
      </pc:sldChg>
      <pc:sldChg chg="modSp new mod ord">
        <pc:chgData name="Kirstin Godsk" userId="75e39c0b-5185-405b-8958-e7f885f74107" providerId="ADAL" clId="{D084E5F5-0A0E-4CDF-8D6A-777F317063D2}" dt="2024-01-07T14:10:33.672" v="1629"/>
        <pc:sldMkLst>
          <pc:docMk/>
          <pc:sldMk cId="3816263058" sldId="264"/>
        </pc:sldMkLst>
        <pc:spChg chg="mod">
          <ac:chgData name="Kirstin Godsk" userId="75e39c0b-5185-405b-8958-e7f885f74107" providerId="ADAL" clId="{D084E5F5-0A0E-4CDF-8D6A-777F317063D2}" dt="2024-01-07T14:10:07.398" v="1622" actId="20577"/>
          <ac:spMkLst>
            <pc:docMk/>
            <pc:sldMk cId="3816263058" sldId="264"/>
            <ac:spMk id="2" creationId="{3BC5729C-4C09-E02B-CB40-7204D36764BB}"/>
          </ac:spMkLst>
        </pc:spChg>
        <pc:spChg chg="mod">
          <ac:chgData name="Kirstin Godsk" userId="75e39c0b-5185-405b-8958-e7f885f74107" providerId="ADAL" clId="{D084E5F5-0A0E-4CDF-8D6A-777F317063D2}" dt="2024-01-07T14:10:33.672" v="1629"/>
          <ac:spMkLst>
            <pc:docMk/>
            <pc:sldMk cId="3816263058" sldId="264"/>
            <ac:spMk id="3" creationId="{61640FFA-4467-1F14-7086-9D96FABB88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3821-597E-4B4F-8572-5DA1CB183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6509385" cy="355673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38D70-8FF5-47D7-A0DD-087A227BC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572000"/>
            <a:ext cx="6481953" cy="148590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B485-516D-48B7-AF1D-69AEEA35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14DDB-2831-4FF8-9DA7-0449659D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178F6-65BA-4964-80E2-DB6EA335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3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45AC-24E0-45A1-90C3-7BF96C3F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18E1-7CA3-4B5E-9683-554FDFC63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5D32D-7150-4DF2-B992-A2B4F560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03F0C-FCA3-464C-B6ED-864DB51E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1006-DAE1-4326-B1AE-FD527A65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B84-BE32-464A-A765-975C21B5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23" y="952500"/>
            <a:ext cx="6678695" cy="3962398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145C2-97CF-4887-904A-8ADC8052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3860" y="952501"/>
            <a:ext cx="3500440" cy="396239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24559-DA32-4398-A8EE-EED2469D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67BE1-F1AC-4732-B52E-1C7D63D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13C03-DDF0-48C6-B1BF-D28875F8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6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F411-42B3-4A17-BE7E-861BE7E7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0603-F4C0-40AC-A53E-40449D53D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C5634-2887-4182-A9BE-B382357D4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928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B6E74-28E1-4684-B515-4265ED7B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375EA-A8F8-485D-A82F-CD85D4C9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9E4B0-F5E3-407F-A548-B616E774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5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161A-7627-4D64-AF08-10D702AF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950976"/>
            <a:ext cx="10802729" cy="8817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B6884-07D8-4CC4-BE99-516F1433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918" y="1832772"/>
            <a:ext cx="5281507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2C638-B5A8-4F8C-85AE-33BEAF54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600531"/>
            <a:ext cx="528150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D1933-A703-4BDC-A697-728E899E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927" y="1832772"/>
            <a:ext cx="5283202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925DBD-4D51-4A2D-B1E4-6D094CD1E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927" y="2600531"/>
            <a:ext cx="52832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2636E2-E26E-42F7-9E05-3F756C7D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7281B-0E5C-421E-AFFE-775F57C5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83462-E410-4DC7-AE53-27AABECFE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8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CFA68-31B5-48C5-929A-842FDF0F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A2600-419E-46E9-946F-FBDEDBA1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5F9A9-98FF-4653-A570-9F351A1A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4457-95F1-4B15-A647-B14F91F7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7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9EABA-1008-4E49-9184-3A946ECD7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C3BD0-269D-4127-B5F7-84B0D8A7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23447-C740-4495-93EC-7252B1B9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2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1155-71E7-4F0A-BB62-933743CF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2500"/>
            <a:ext cx="4124084" cy="2362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B6D44-5A1E-4176-8766-4B81E045D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952500"/>
            <a:ext cx="5934074" cy="4908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10EC6-11DD-4B5D-A2D2-4DCF73E58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DFCDF-666E-4DB4-A1C0-79D40A007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A69AC-15E6-4B19-A59D-DBDBE923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9F0EE-74DE-4FEC-81E9-E40D5339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3CA4F-6508-4AD6-8367-A0288D88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952500"/>
            <a:ext cx="4124084" cy="239791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06BFCD-2F93-4D99-89EA-F0359FB78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2119" y="987425"/>
            <a:ext cx="602218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4C1F7-1272-41C8-8C29-676316D02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DD491-0FE6-4B42-AAA6-B698E46F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8F83F-4E9F-4607-A69B-DFC93256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24484-C6E4-4D8A-BDAB-09B1FBB4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3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7F1B-6F93-4E6E-8C8C-D01A9DEB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D2968-FE85-492F-A77B-1771F4EAA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8641" y="2028826"/>
            <a:ext cx="11094348" cy="402907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92DA2-B1FB-45C6-B10C-141AC2BF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A6D78-CE47-4CA7-B3B6-AFAE5175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DC5C0-8780-4819-A8FC-32A0141D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6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B8F9A8-05F2-4F79-B689-1FA2F3196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72612" y="952499"/>
            <a:ext cx="2207417" cy="51054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615BC-61CD-4D59-8E85-B59072E2B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7924" y="952499"/>
            <a:ext cx="8914688" cy="51054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81C46-8CC0-4B79-AF2E-84C86C6A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76817-4D29-4888-B68C-A35F5A06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0B21A-30A9-4173-9E3F-D985B86A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5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0E843-90BA-4A7D-8F9F-FFE49387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7CA62-9B55-49B4-94B6-EAAF7D5A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1" y="2028826"/>
            <a:ext cx="10995660" cy="4029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EA03-AAFA-4A69-A3DA-1DD0EF273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729" y="6449535"/>
            <a:ext cx="2983095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4CDE23C7-78A4-413A-A84B-93D4CC0A9EB1}" type="datetimeFigureOut">
              <a:rPr lang="en-US" smtClean="0"/>
              <a:pPr/>
              <a:t>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97F43-1ECB-4FC2-863E-26CEE24A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7924" y="1737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7F9D8-4B2E-4871-B2AE-EFC06BE2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0710" y="6449535"/>
            <a:ext cx="932279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CB39E08-E0E5-4B1A-8F7D-08FE7678A3B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62919E4-C488-4107-9EF1-66152F848008}"/>
              </a:ext>
            </a:extLst>
          </p:cNvPr>
          <p:cNvCxnSpPr>
            <a:cxnSpLocks/>
          </p:cNvCxnSpPr>
          <p:nvPr/>
        </p:nvCxnSpPr>
        <p:spPr>
          <a:xfrm>
            <a:off x="643467" y="678719"/>
            <a:ext cx="109050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F79732-4088-424C-A653-4534E4389443}"/>
              </a:ext>
            </a:extLst>
          </p:cNvPr>
          <p:cNvCxnSpPr>
            <a:cxnSpLocks/>
          </p:cNvCxnSpPr>
          <p:nvPr/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8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3297213-B630-4CFA-8FE1-099659C5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5FA487-33D7-EF18-4757-98CFE2A2E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F26D5C-77E9-4A8D-95F0-1635BAD12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7781" y="-257784"/>
            <a:ext cx="6857999" cy="7373570"/>
          </a:xfrm>
          <a:prstGeom prst="rect">
            <a:avLst/>
          </a:prstGeom>
          <a:gradFill flip="none" rotWithShape="1">
            <a:gsLst>
              <a:gs pos="3000">
                <a:srgbClr val="000000">
                  <a:alpha val="0"/>
                </a:srgbClr>
              </a:gs>
              <a:gs pos="73000">
                <a:srgbClr val="000000">
                  <a:alpha val="48000"/>
                </a:srgbClr>
              </a:gs>
              <a:gs pos="100000">
                <a:srgbClr val="000000">
                  <a:alpha val="58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BB8BD3-20DC-C72F-7271-C18AF2B2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2500"/>
            <a:ext cx="5127674" cy="389358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Genregulering</a:t>
            </a:r>
            <a:endParaRPr lang="en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4E6AE51-63D0-F67D-54F8-0078908FFF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186" y="4846083"/>
            <a:ext cx="5024722" cy="1211818"/>
          </a:xfrm>
        </p:spPr>
        <p:txBody>
          <a:bodyPr anchor="b"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GB 109-116</a:t>
            </a:r>
            <a:endParaRPr lang="en-DK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2DC5A-0728-490F-8655-6B4377827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78719"/>
            <a:ext cx="1090506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BB1F6D-CF9C-422D-9324-C46415BB9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03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25DA8-9AE2-6FC3-9755-15B782257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</p:spPr>
        <p:txBody>
          <a:bodyPr>
            <a:normAutofit/>
          </a:bodyPr>
          <a:lstStyle/>
          <a:p>
            <a:r>
              <a:rPr lang="da-DK" sz="3700"/>
              <a:t>Alle celler indeholder det samme genom men…</a:t>
            </a:r>
            <a:endParaRPr lang="en-DK" sz="37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E8D5989-5D49-41EE-9681-9A5AB28B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F5739E-387C-5641-D28D-89A21B05B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2247091"/>
            <a:ext cx="3528060" cy="3825402"/>
          </a:xfrm>
        </p:spPr>
        <p:txBody>
          <a:bodyPr>
            <a:normAutofit/>
          </a:bodyPr>
          <a:lstStyle/>
          <a:p>
            <a:r>
              <a:rPr lang="da-DK" dirty="0"/>
              <a:t>Det er forskelligt hvor de forskellige gener kommer til udtryk</a:t>
            </a:r>
          </a:p>
          <a:p>
            <a:r>
              <a:rPr lang="da-DK" dirty="0"/>
              <a:t>Ex. Genet for insulin udtrykkes kun i bugspytkirtlen</a:t>
            </a:r>
          </a:p>
          <a:p>
            <a:r>
              <a:rPr lang="da-DK" dirty="0"/>
              <a:t>Ex. Celler i immunforsvaret danner kun antistoffer</a:t>
            </a:r>
            <a:endParaRPr lang="en-DK" dirty="0"/>
          </a:p>
        </p:txBody>
      </p:sp>
      <p:pic>
        <p:nvPicPr>
          <p:cNvPr id="5" name="Picture 4" descr="Molekylær glasstruktur">
            <a:extLst>
              <a:ext uri="{FF2B5EF4-FFF2-40B4-BE49-F238E27FC236}">
                <a16:creationId xmlns:a16="http://schemas.microsoft.com/office/drawing/2014/main" id="{89E11376-80C1-1541-A4B1-DCD3CCF81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4722252" y="2266027"/>
            <a:ext cx="6767045" cy="3806463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60C28C0-EFDC-4047-81BA-16DBA9A9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66F84F2-8A04-4430-BDD5-201029A017D9}" type="datetime1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1/7/2024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D4D1CD5-79A4-491C-85F0-0EE21E88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506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26591-D236-A562-066A-12D8556A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0976"/>
            <a:ext cx="6652970" cy="1766587"/>
          </a:xfrm>
        </p:spPr>
        <p:txBody>
          <a:bodyPr>
            <a:normAutofit/>
          </a:bodyPr>
          <a:lstStyle/>
          <a:p>
            <a:r>
              <a:rPr lang="da-DK" sz="4400"/>
              <a:t>Så…</a:t>
            </a:r>
            <a:endParaRPr lang="en-DK" sz="4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E8D5989-5D49-41EE-9681-9A5AB28B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659F4F-D835-0A47-2B58-02F2F24D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2895600"/>
            <a:ext cx="6652969" cy="3202502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Der sker en genregulering et sted..</a:t>
            </a:r>
          </a:p>
          <a:p>
            <a:r>
              <a:rPr lang="da-DK" dirty="0"/>
              <a:t>Det kunne være: Kost, rygning, kroppens indre miljø, stress og kræftfremkaldende stoffer</a:t>
            </a:r>
          </a:p>
          <a:p>
            <a:r>
              <a:rPr lang="da-DK" dirty="0" err="1"/>
              <a:t>Epigenetik</a:t>
            </a:r>
            <a:r>
              <a:rPr lang="da-DK" dirty="0"/>
              <a:t>: Når gener udløst af miljøet nedarves</a:t>
            </a:r>
          </a:p>
          <a:p>
            <a:r>
              <a:rPr lang="da-DK" dirty="0"/>
              <a:t>Genregulering foregår på alle trin fra DNA til færdig protein</a:t>
            </a:r>
          </a:p>
          <a:p>
            <a:r>
              <a:rPr lang="da-DK" dirty="0"/>
              <a:t>Transskriptionsfaktorer er med til at bestemme om et gen er aktiv</a:t>
            </a:r>
            <a:endParaRPr lang="en-DK" dirty="0"/>
          </a:p>
          <a:p>
            <a:endParaRPr lang="da-DK" dirty="0"/>
          </a:p>
        </p:txBody>
      </p:sp>
      <p:pic>
        <p:nvPicPr>
          <p:cNvPr id="5" name="Picture 4" descr="Plante vokser i en betonrevne">
            <a:extLst>
              <a:ext uri="{FF2B5EF4-FFF2-40B4-BE49-F238E27FC236}">
                <a16:creationId xmlns:a16="http://schemas.microsoft.com/office/drawing/2014/main" id="{D129E2F5-EC00-F573-9809-596999564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8115300" y="1183333"/>
            <a:ext cx="3436209" cy="1932875"/>
          </a:xfrm>
          <a:prstGeom prst="rect">
            <a:avLst/>
          </a:prstGeom>
          <a:noFill/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0350CD60-11AF-0841-FDAA-FD05FECEE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352" y="3509433"/>
            <a:ext cx="2640896" cy="2548465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60C28C0-EFDC-4047-81BA-16DBA9A9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66F84F2-8A04-4430-BDD5-201029A017D9}" type="datetime1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1/7/2024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D4D1CD5-79A4-491C-85F0-0EE21E88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3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85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401E0A-68C2-63F5-F999-D744FB14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</p:spPr>
        <p:txBody>
          <a:bodyPr>
            <a:normAutofit/>
          </a:bodyPr>
          <a:lstStyle/>
          <a:p>
            <a:r>
              <a:rPr lang="da-DK" sz="4400"/>
              <a:t>Methylering</a:t>
            </a:r>
            <a:endParaRPr lang="en-DK" sz="4400"/>
          </a:p>
        </p:txBody>
      </p:sp>
      <p:sp>
        <p:nvSpPr>
          <p:cNvPr id="1031" name="Footer Placeholder 4">
            <a:extLst>
              <a:ext uri="{FF2B5EF4-FFF2-40B4-BE49-F238E27FC236}">
                <a16:creationId xmlns:a16="http://schemas.microsoft.com/office/drawing/2014/main" id="{BE8D5989-5D49-41EE-9681-9A5AB28B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B0757D-7DBA-3C34-9570-C323FB146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2247091"/>
            <a:ext cx="3528060" cy="3825402"/>
          </a:xfrm>
        </p:spPr>
        <p:txBody>
          <a:bodyPr>
            <a:normAutofit/>
          </a:bodyPr>
          <a:lstStyle/>
          <a:p>
            <a:r>
              <a:rPr lang="da-DK" dirty="0"/>
              <a:t>Jo mere </a:t>
            </a:r>
            <a:r>
              <a:rPr lang="da-DK" dirty="0" err="1"/>
              <a:t>methyleret</a:t>
            </a:r>
            <a:r>
              <a:rPr lang="da-DK" dirty="0"/>
              <a:t> et område af genomet er jo mere inaktivt er det.</a:t>
            </a:r>
          </a:p>
          <a:p>
            <a:r>
              <a:rPr lang="da-DK" dirty="0" err="1"/>
              <a:t>Methylering</a:t>
            </a:r>
            <a:r>
              <a:rPr lang="da-DK" dirty="0"/>
              <a:t> af baser i promotorregionen forhindrer aktivering af et gen</a:t>
            </a:r>
          </a:p>
          <a:p>
            <a:endParaRPr lang="en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45C80DA-3890-EDF6-3DEF-8346E02EA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561486"/>
            <a:ext cx="6915150" cy="321554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Date Placeholder 3">
            <a:extLst>
              <a:ext uri="{FF2B5EF4-FFF2-40B4-BE49-F238E27FC236}">
                <a16:creationId xmlns:a16="http://schemas.microsoft.com/office/drawing/2014/main" id="{A60C28C0-EFDC-4047-81BA-16DBA9A9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966F84F2-8A04-4430-BDD5-201029A017D9}" type="datetime1">
              <a:rPr lang="en-US" smtClean="0"/>
              <a:pPr>
                <a:spcAft>
                  <a:spcPts val="600"/>
                </a:spcAft>
              </a:pPr>
              <a:t>1/7/2024</a:t>
            </a:fld>
            <a:endParaRPr lang="en-US"/>
          </a:p>
        </p:txBody>
      </p:sp>
      <p:sp>
        <p:nvSpPr>
          <p:cNvPr id="1035" name="Slide Number Placeholder 5">
            <a:extLst>
              <a:ext uri="{FF2B5EF4-FFF2-40B4-BE49-F238E27FC236}">
                <a16:creationId xmlns:a16="http://schemas.microsoft.com/office/drawing/2014/main" id="{6D4D1CD5-79A4-491C-85F0-0EE21E88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3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87DE0-2C19-3CC7-FAF4-8652875D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</a:t>
            </a:r>
            <a:r>
              <a:rPr lang="da-DK" dirty="0" err="1"/>
              <a:t>transkription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E0D971-E017-98DE-AC82-C3B92587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Transkriptionsfaktorer</a:t>
            </a:r>
            <a:r>
              <a:rPr lang="da-DK" dirty="0"/>
              <a:t> kan selv påvirkes af specielle </a:t>
            </a:r>
            <a:r>
              <a:rPr lang="da-DK" dirty="0" err="1"/>
              <a:t>transkripstionsfaktorer</a:t>
            </a:r>
            <a:r>
              <a:rPr lang="da-DK" dirty="0"/>
              <a:t> – en fremmende </a:t>
            </a:r>
            <a:r>
              <a:rPr lang="da-DK" i="1" dirty="0" err="1"/>
              <a:t>Enhancer</a:t>
            </a:r>
            <a:r>
              <a:rPr lang="da-DK" dirty="0"/>
              <a:t> eller hæmmende </a:t>
            </a:r>
            <a:r>
              <a:rPr lang="da-DK" i="1" dirty="0" err="1"/>
              <a:t>Silencer</a:t>
            </a:r>
            <a:endParaRPr lang="da-DK" dirty="0"/>
          </a:p>
          <a:p>
            <a:r>
              <a:rPr lang="da-DK" dirty="0"/>
              <a:t>Antallet af </a:t>
            </a:r>
            <a:r>
              <a:rPr lang="da-DK" i="1" dirty="0" err="1"/>
              <a:t>Enhancer</a:t>
            </a:r>
            <a:r>
              <a:rPr lang="da-DK" dirty="0"/>
              <a:t> og </a:t>
            </a:r>
            <a:r>
              <a:rPr lang="da-DK" i="1" dirty="0" err="1"/>
              <a:t>Silencer</a:t>
            </a:r>
            <a:r>
              <a:rPr lang="da-DK" dirty="0"/>
              <a:t> i et område afgør hvorvidt et gen er aktivt og hvor aktivt det så er.</a:t>
            </a:r>
          </a:p>
          <a:p>
            <a:r>
              <a:rPr lang="da-DK" dirty="0"/>
              <a:t>Området på et DNA hvor </a:t>
            </a:r>
            <a:r>
              <a:rPr lang="da-DK" dirty="0" err="1"/>
              <a:t>transkriptionsfaktorerne</a:t>
            </a:r>
            <a:r>
              <a:rPr lang="da-DK" dirty="0"/>
              <a:t> binder sig er tit med en masse T og A også kaldet TATA boks.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78121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EB6B11E3-1E33-408C-8B6D-12FDCC21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</p:spPr>
        <p:txBody>
          <a:bodyPr>
            <a:normAutofit/>
          </a:bodyPr>
          <a:lstStyle/>
          <a:p>
            <a:r>
              <a:rPr lang="en-US" sz="4400"/>
              <a:t>Regulering af transkriptionen</a:t>
            </a:r>
            <a:endParaRPr lang="en-US" sz="4400" dirty="0"/>
          </a:p>
        </p:txBody>
      </p:sp>
      <p:sp>
        <p:nvSpPr>
          <p:cNvPr id="1033" name="Footer Placeholder 4">
            <a:extLst>
              <a:ext uri="{FF2B5EF4-FFF2-40B4-BE49-F238E27FC236}">
                <a16:creationId xmlns:a16="http://schemas.microsoft.com/office/drawing/2014/main" id="{BE8D5989-5D49-41EE-9681-9A5AB28B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051" name="Content Placeholder 2">
            <a:extLst>
              <a:ext uri="{FF2B5EF4-FFF2-40B4-BE49-F238E27FC236}">
                <a16:creationId xmlns:a16="http://schemas.microsoft.com/office/drawing/2014/main" id="{E9D4F94C-ADDE-4388-B413-18D186CF9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2247091"/>
            <a:ext cx="3528060" cy="38254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F74B82C-328D-B4F5-C32A-99338C589C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2" r="1" b="1"/>
          <a:stretch/>
        </p:blipFill>
        <p:spPr bwMode="auto">
          <a:xfrm>
            <a:off x="4648200" y="2412462"/>
            <a:ext cx="6915150" cy="366002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Date Placeholder 3">
            <a:extLst>
              <a:ext uri="{FF2B5EF4-FFF2-40B4-BE49-F238E27FC236}">
                <a16:creationId xmlns:a16="http://schemas.microsoft.com/office/drawing/2014/main" id="{A60C28C0-EFDC-4047-81BA-16DBA9A9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66F84F2-8A04-4430-BDD5-201029A017D9}" type="datetime1">
              <a:rPr lang="en-US" smtClean="0"/>
              <a:pPr>
                <a:spcAft>
                  <a:spcPts val="600"/>
                </a:spcAft>
              </a:pPr>
              <a:t>1/7/2024</a:t>
            </a:fld>
            <a:endParaRPr lang="en-US"/>
          </a:p>
        </p:txBody>
      </p:sp>
      <p:sp>
        <p:nvSpPr>
          <p:cNvPr id="1039" name="Slide Number Placeholder 5">
            <a:extLst>
              <a:ext uri="{FF2B5EF4-FFF2-40B4-BE49-F238E27FC236}">
                <a16:creationId xmlns:a16="http://schemas.microsoft.com/office/drawing/2014/main" id="{6D4D1CD5-79A4-491C-85F0-0EE21E88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34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0CDB3-6399-16B5-CE67-A305A6139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0976"/>
            <a:ext cx="3536516" cy="2245737"/>
          </a:xfrm>
        </p:spPr>
        <p:txBody>
          <a:bodyPr>
            <a:normAutofit/>
          </a:bodyPr>
          <a:lstStyle/>
          <a:p>
            <a:r>
              <a:rPr lang="da-DK" dirty="0"/>
              <a:t>Regulering af translationen – alternativ splejsning</a:t>
            </a:r>
            <a:endParaRPr lang="en-DK" dirty="0"/>
          </a:p>
        </p:txBody>
      </p:sp>
      <p:sp>
        <p:nvSpPr>
          <p:cNvPr id="2055" name="Footer Placeholder 4">
            <a:extLst>
              <a:ext uri="{FF2B5EF4-FFF2-40B4-BE49-F238E27FC236}">
                <a16:creationId xmlns:a16="http://schemas.microsoft.com/office/drawing/2014/main" id="{B2580D06-6FE4-4119-8751-FC50CB222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2057" name="Content Placeholder 20">
            <a:extLst>
              <a:ext uri="{FF2B5EF4-FFF2-40B4-BE49-F238E27FC236}">
                <a16:creationId xmlns:a16="http://schemas.microsoft.com/office/drawing/2014/main" id="{88D9F9BB-08AC-4DDA-BFD1-DA29A99B6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37" y="3429000"/>
            <a:ext cx="3521564" cy="26369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Præ</a:t>
            </a:r>
            <a:r>
              <a:rPr lang="en-US" dirty="0"/>
              <a:t>-mRNA (Gen)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blive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primær</a:t>
            </a:r>
            <a:r>
              <a:rPr lang="en-US" dirty="0"/>
              <a:t> RNA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oversættes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proteiner</a:t>
            </a:r>
            <a:r>
              <a:rPr lang="en-US" dirty="0"/>
              <a:t> </a:t>
            </a:r>
            <a:r>
              <a:rPr lang="en-US" dirty="0" err="1"/>
              <a:t>efterfølgende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Dvs</a:t>
            </a:r>
            <a:r>
              <a:rPr lang="en-US" dirty="0"/>
              <a:t> at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danne</a:t>
            </a:r>
            <a:r>
              <a:rPr lang="en-US" dirty="0"/>
              <a:t> over 100.000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proteiner</a:t>
            </a:r>
            <a:r>
              <a:rPr lang="en-US" dirty="0"/>
              <a:t>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vores</a:t>
            </a:r>
            <a:r>
              <a:rPr lang="en-US" dirty="0"/>
              <a:t> 25.000 </a:t>
            </a:r>
            <a:r>
              <a:rPr lang="en-US" dirty="0" err="1"/>
              <a:t>gener</a:t>
            </a:r>
            <a:endParaRPr lang="en-US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02952AA8-77DD-ADB5-B90D-12F246E930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8783" y="952500"/>
            <a:ext cx="6442143" cy="5105399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Date Placeholder 3">
            <a:extLst>
              <a:ext uri="{FF2B5EF4-FFF2-40B4-BE49-F238E27FC236}">
                <a16:creationId xmlns:a16="http://schemas.microsoft.com/office/drawing/2014/main" id="{19625D53-AF20-4FA5-A107-0467640F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ACFA3A88-BE9B-4766-8AA5-E2A9B5C4BB10}" type="datetime1">
              <a:rPr lang="en-US" smtClean="0"/>
              <a:pPr>
                <a:spcAft>
                  <a:spcPts val="600"/>
                </a:spcAft>
              </a:pPr>
              <a:t>1/7/2024</a:t>
            </a:fld>
            <a:endParaRPr lang="en-US" dirty="0"/>
          </a:p>
        </p:txBody>
      </p:sp>
      <p:sp>
        <p:nvSpPr>
          <p:cNvPr id="2061" name="Slide Number Placeholder 5">
            <a:extLst>
              <a:ext uri="{FF2B5EF4-FFF2-40B4-BE49-F238E27FC236}">
                <a16:creationId xmlns:a16="http://schemas.microsoft.com/office/drawing/2014/main" id="{BB936915-9740-4DE1-9465-4DC7FD64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8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5729C-4C09-E02B-CB40-7204D367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RNA regulerer genaktiviteten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640FFA-4467-1F14-7086-9D96FABB8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 98,5 % nonsense DNA vi </a:t>
            </a:r>
            <a:r>
              <a:rPr lang="en-US" dirty="0" err="1"/>
              <a:t>har</a:t>
            </a:r>
            <a:r>
              <a:rPr lang="en-US" dirty="0"/>
              <a:t> I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celle</a:t>
            </a:r>
            <a:r>
              <a:rPr lang="en-US" dirty="0"/>
              <a:t> </a:t>
            </a:r>
            <a:r>
              <a:rPr lang="en-US" dirty="0" err="1"/>
              <a:t>regulerer</a:t>
            </a:r>
            <a:r>
              <a:rPr lang="en-US" dirty="0"/>
              <a:t> </a:t>
            </a:r>
            <a:r>
              <a:rPr lang="en-US" dirty="0" err="1"/>
              <a:t>faktisk</a:t>
            </a:r>
            <a:r>
              <a:rPr lang="en-US" dirty="0"/>
              <a:t> </a:t>
            </a:r>
            <a:r>
              <a:rPr lang="en-US" dirty="0" err="1"/>
              <a:t>vores</a:t>
            </a:r>
            <a:r>
              <a:rPr lang="en-US" dirty="0"/>
              <a:t> </a:t>
            </a:r>
            <a:r>
              <a:rPr lang="en-US" dirty="0" err="1"/>
              <a:t>gener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Tre typer RNA:</a:t>
            </a:r>
          </a:p>
          <a:p>
            <a:r>
              <a:rPr lang="en-US" dirty="0"/>
              <a:t>tRNA- transport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aminosyrer</a:t>
            </a:r>
            <a:endParaRPr lang="en-US" dirty="0"/>
          </a:p>
          <a:p>
            <a:r>
              <a:rPr lang="en-US" dirty="0"/>
              <a:t>rRNA- RNA der </a:t>
            </a:r>
            <a:r>
              <a:rPr lang="en-US" dirty="0" err="1"/>
              <a:t>indgår</a:t>
            </a:r>
            <a:r>
              <a:rPr lang="en-US" dirty="0"/>
              <a:t> I </a:t>
            </a:r>
            <a:r>
              <a:rPr lang="en-US" dirty="0" err="1"/>
              <a:t>opbygning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ribosomerne</a:t>
            </a:r>
            <a:endParaRPr lang="en-US" dirty="0"/>
          </a:p>
          <a:p>
            <a:r>
              <a:rPr lang="en-US" dirty="0"/>
              <a:t>snRNA – RNA der </a:t>
            </a:r>
            <a:r>
              <a:rPr lang="en-US" dirty="0" err="1"/>
              <a:t>sørger</a:t>
            </a:r>
            <a:r>
              <a:rPr lang="en-US" dirty="0"/>
              <a:t> for </a:t>
            </a:r>
            <a:r>
              <a:rPr lang="en-US" dirty="0" err="1"/>
              <a:t>splejsning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præRNA</a:t>
            </a:r>
            <a:endParaRPr lang="en-US" dirty="0"/>
          </a:p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81626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A23DA-6C8F-504B-E2F4-FEB62B4D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0976"/>
            <a:ext cx="3536516" cy="2245737"/>
          </a:xfrm>
        </p:spPr>
        <p:txBody>
          <a:bodyPr>
            <a:normAutofit fontScale="90000"/>
          </a:bodyPr>
          <a:lstStyle/>
          <a:p>
            <a:r>
              <a:rPr lang="da-DK" dirty="0"/>
              <a:t>RNA regulerer genaktivitet-dannelse af </a:t>
            </a:r>
            <a:r>
              <a:rPr lang="da-DK" dirty="0" err="1"/>
              <a:t>siRNA</a:t>
            </a:r>
            <a:r>
              <a:rPr lang="da-DK" dirty="0"/>
              <a:t> og </a:t>
            </a:r>
            <a:r>
              <a:rPr lang="da-DK" dirty="0" err="1"/>
              <a:t>miRNA</a:t>
            </a:r>
            <a:endParaRPr lang="en-DK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580D06-6FE4-4119-8751-FC50CB222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924" y="173776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1" name="Content Placeholder 20">
            <a:extLst>
              <a:ext uri="{FF2B5EF4-FFF2-40B4-BE49-F238E27FC236}">
                <a16:creationId xmlns:a16="http://schemas.microsoft.com/office/drawing/2014/main" id="{88D9F9BB-08AC-4DDA-BFD1-DA29A99B6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37" y="2854960"/>
            <a:ext cx="3521564" cy="3210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Der er </a:t>
            </a:r>
            <a:r>
              <a:rPr lang="en-US" sz="1800" dirty="0" err="1"/>
              <a:t>opdaget</a:t>
            </a:r>
            <a:r>
              <a:rPr lang="en-US" sz="1800" dirty="0"/>
              <a:t> to nye RNA:</a:t>
            </a:r>
          </a:p>
          <a:p>
            <a:r>
              <a:rPr lang="en-US" sz="1800" dirty="0"/>
              <a:t>siRNA (small interfering RNA)</a:t>
            </a:r>
          </a:p>
          <a:p>
            <a:r>
              <a:rPr lang="en-US" sz="1800" dirty="0"/>
              <a:t>miRNA (MicroRNA)</a:t>
            </a:r>
          </a:p>
          <a:p>
            <a:pPr marL="0" indent="0">
              <a:buNone/>
            </a:pPr>
            <a:r>
              <a:rPr lang="en-US" sz="1800" dirty="0"/>
              <a:t>De </a:t>
            </a:r>
            <a:r>
              <a:rPr lang="en-US" sz="1800" dirty="0" err="1"/>
              <a:t>medvirker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nedbrydning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mRNA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kan</a:t>
            </a:r>
            <a:r>
              <a:rPr lang="en-US" sz="1800" dirty="0"/>
              <a:t> </a:t>
            </a:r>
            <a:r>
              <a:rPr lang="en-US" sz="1800" dirty="0" err="1"/>
              <a:t>på</a:t>
            </a:r>
            <a:r>
              <a:rPr lang="en-US" sz="1800" dirty="0"/>
              <a:t> den </a:t>
            </a:r>
            <a:r>
              <a:rPr lang="en-US" sz="1800" dirty="0" err="1"/>
              <a:t>måde</a:t>
            </a:r>
            <a:r>
              <a:rPr lang="en-US" sz="1800" dirty="0"/>
              <a:t> </a:t>
            </a:r>
            <a:r>
              <a:rPr lang="en-US" sz="1800" dirty="0" err="1"/>
              <a:t>påvirke</a:t>
            </a:r>
            <a:r>
              <a:rPr lang="en-US" sz="1800" dirty="0"/>
              <a:t> </a:t>
            </a:r>
            <a:r>
              <a:rPr lang="en-US" sz="1800" dirty="0" err="1"/>
              <a:t>genreguleringen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DICER: Et </a:t>
            </a:r>
            <a:r>
              <a:rPr lang="en-US" sz="1800" dirty="0" err="1"/>
              <a:t>enzymkonpleks</a:t>
            </a:r>
            <a:r>
              <a:rPr lang="en-US" sz="1800" dirty="0"/>
              <a:t>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klipper</a:t>
            </a:r>
            <a:r>
              <a:rPr lang="en-US" sz="1800" dirty="0"/>
              <a:t> RNA </a:t>
            </a:r>
            <a:r>
              <a:rPr lang="en-US" sz="1800" dirty="0" err="1"/>
              <a:t>ned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20 </a:t>
            </a:r>
            <a:r>
              <a:rPr lang="en-US" sz="1800" dirty="0" err="1"/>
              <a:t>basepar</a:t>
            </a:r>
            <a:endParaRPr lang="en-US" sz="1800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BA619A61-02EF-EA94-C1DC-D4583ACC0A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" b="26785"/>
          <a:stretch/>
        </p:blipFill>
        <p:spPr>
          <a:xfrm>
            <a:off x="4648200" y="952500"/>
            <a:ext cx="6903309" cy="5105399"/>
          </a:xfrm>
          <a:prstGeom prst="rect">
            <a:avLst/>
          </a:prstGeom>
          <a:noFill/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9625D53-AF20-4FA5-A107-0467640F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729" y="6449535"/>
            <a:ext cx="2983095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ACFA3A88-BE9B-4766-8AA5-E2A9B5C4BB10}" type="datetime1">
              <a:rPr lang="en-US" smtClean="0"/>
              <a:pPr>
                <a:spcAft>
                  <a:spcPts val="600"/>
                </a:spcAft>
              </a:pPr>
              <a:t>1/7/2024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B936915-9740-4DE1-9465-4DC7FD64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710" y="6449535"/>
            <a:ext cx="932279" cy="308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3FAE4C1A-77DB-4702-BC27-716D25204027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15870"/>
      </p:ext>
    </p:extLst>
  </p:cSld>
  <p:clrMapOvr>
    <a:masterClrMapping/>
  </p:clrMapOvr>
</p:sld>
</file>

<file path=ppt/theme/theme1.xml><?xml version="1.0" encoding="utf-8"?>
<a:theme xmlns:a="http://schemas.openxmlformats.org/drawingml/2006/main" name="TribuneVTI">
  <a:themeElements>
    <a:clrScheme name="AnalogousFromRegularSeed_2SEEDS">
      <a:dk1>
        <a:srgbClr val="000000"/>
      </a:dk1>
      <a:lt1>
        <a:srgbClr val="FFFFFF"/>
      </a:lt1>
      <a:dk2>
        <a:srgbClr val="1B2F30"/>
      </a:dk2>
      <a:lt2>
        <a:srgbClr val="F3F0F0"/>
      </a:lt2>
      <a:accent1>
        <a:srgbClr val="3BABB1"/>
      </a:accent1>
      <a:accent2>
        <a:srgbClr val="46B28B"/>
      </a:accent2>
      <a:accent3>
        <a:srgbClr val="4D8BC3"/>
      </a:accent3>
      <a:accent4>
        <a:srgbClr val="B13B81"/>
      </a:accent4>
      <a:accent5>
        <a:srgbClr val="C34D62"/>
      </a:accent5>
      <a:accent6>
        <a:srgbClr val="B1573B"/>
      </a:accent6>
      <a:hlink>
        <a:srgbClr val="C2504A"/>
      </a:hlink>
      <a:folHlink>
        <a:srgbClr val="7F7F7F"/>
      </a:folHlink>
    </a:clrScheme>
    <a:fontScheme name="Amasis-Univers">
      <a:majorFont>
        <a:latin typeface="Amasis MT Pro Medium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buneVTI" id="{4D84C650-59FC-4F6B-ADA6-B11C508FF6CE}" vid="{0E07EAE6-ACBC-4250-8522-FC108A45043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337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Amasis MT Pro Medium</vt:lpstr>
      <vt:lpstr>Arial</vt:lpstr>
      <vt:lpstr>Univers Light</vt:lpstr>
      <vt:lpstr>TribuneVTI</vt:lpstr>
      <vt:lpstr>Genregulering</vt:lpstr>
      <vt:lpstr>Alle celler indeholder det samme genom men…</vt:lpstr>
      <vt:lpstr>Så…</vt:lpstr>
      <vt:lpstr>Methylering</vt:lpstr>
      <vt:lpstr>Regulering af transkription</vt:lpstr>
      <vt:lpstr>Regulering af transkriptionen</vt:lpstr>
      <vt:lpstr>Regulering af translationen – alternativ splejsning</vt:lpstr>
      <vt:lpstr>RNA regulerer genaktiviteten</vt:lpstr>
      <vt:lpstr>RNA regulerer genaktivitet-dannelse af siRNA og miRNA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Genregulering</dc:title>
  <dc:creator>Kirstin Godsk</dc:creator>
  <cp:lastModifiedBy>Kirstin Godsk</cp:lastModifiedBy>
  <cp:revision>1</cp:revision>
  <dcterms:created xsi:type="dcterms:W3CDTF">2023-12-13T10:24:21Z</dcterms:created>
  <dcterms:modified xsi:type="dcterms:W3CDTF">2024-01-07T14:19:58Z</dcterms:modified>
</cp:coreProperties>
</file>