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2" r:id="rId4"/>
    <p:sldId id="261" r:id="rId5"/>
    <p:sldId id="260" r:id="rId6"/>
    <p:sldId id="263" r:id="rId7"/>
    <p:sldId id="259" r:id="rId8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DD04F8-B58E-4B1E-8118-4A5FE1411026}" v="2" dt="2019-11-04T13:48:22.7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EE71C784-C433-46B1-8F71-557EBB8F0CB2}"/>
    <pc:docChg chg="modSld sldOrd">
      <pc:chgData name="Kirstin Godsk" userId="75e39c0b-5185-405b-8958-e7f885f74107" providerId="ADAL" clId="{EE71C784-C433-46B1-8F71-557EBB8F0CB2}" dt="2019-11-04T13:48:22.773" v="1"/>
      <pc:docMkLst>
        <pc:docMk/>
      </pc:docMkLst>
      <pc:sldChg chg="ord">
        <pc:chgData name="Kirstin Godsk" userId="75e39c0b-5185-405b-8958-e7f885f74107" providerId="ADAL" clId="{EE71C784-C433-46B1-8F71-557EBB8F0CB2}" dt="2019-11-04T13:48:22.773" v="1"/>
        <pc:sldMkLst>
          <pc:docMk/>
          <pc:sldMk cId="2450433653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1EE71F2-F33A-4F0A-A30B-6D073B985CE9}" type="datetimeFigureOut">
              <a:rPr lang="da-DK" smtClean="0"/>
              <a:t>04-11-2019</a:t>
            </a:fld>
            <a:endParaRPr lang="da-D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9A3C1CF-F97D-4430-B955-5D343F08E8ED}" type="slidenum">
              <a:rPr lang="da-DK" smtClean="0"/>
              <a:t>‹nr.›</a:t>
            </a:fld>
            <a:endParaRPr lang="da-D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E71F2-F33A-4F0A-A30B-6D073B985CE9}" type="datetimeFigureOut">
              <a:rPr lang="da-DK" smtClean="0"/>
              <a:t>04-11-2019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C1CF-F97D-4430-B955-5D343F08E8E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E71F2-F33A-4F0A-A30B-6D073B985CE9}" type="datetimeFigureOut">
              <a:rPr lang="da-DK" smtClean="0"/>
              <a:t>04-11-2019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C1CF-F97D-4430-B955-5D343F08E8E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E71F2-F33A-4F0A-A30B-6D073B985CE9}" type="datetimeFigureOut">
              <a:rPr lang="da-DK" smtClean="0"/>
              <a:t>04-11-2019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C1CF-F97D-4430-B955-5D343F08E8ED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E71F2-F33A-4F0A-A30B-6D073B985CE9}" type="datetimeFigureOut">
              <a:rPr lang="da-DK" smtClean="0"/>
              <a:t>04-11-2019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C1CF-F97D-4430-B955-5D343F08E8E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E71F2-F33A-4F0A-A30B-6D073B985CE9}" type="datetimeFigureOut">
              <a:rPr lang="da-DK" smtClean="0"/>
              <a:t>04-11-2019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C1CF-F97D-4430-B955-5D343F08E8E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E71F2-F33A-4F0A-A30B-6D073B985CE9}" type="datetimeFigureOut">
              <a:rPr lang="da-DK" smtClean="0"/>
              <a:t>04-11-2019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C1CF-F97D-4430-B955-5D343F08E8E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E71F2-F33A-4F0A-A30B-6D073B985CE9}" type="datetimeFigureOut">
              <a:rPr lang="da-DK" smtClean="0"/>
              <a:t>04-11-2019</a:t>
            </a:fld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C1CF-F97D-4430-B955-5D343F08E8ED}" type="slidenum">
              <a:rPr lang="da-DK" smtClean="0"/>
              <a:t>‹nr.›</a:t>
            </a:fld>
            <a:endParaRPr lang="da-D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E71F2-F33A-4F0A-A30B-6D073B985CE9}" type="datetimeFigureOut">
              <a:rPr lang="da-DK" smtClean="0"/>
              <a:t>04-11-2019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C1CF-F97D-4430-B955-5D343F08E8E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E71F2-F33A-4F0A-A30B-6D073B985CE9}" type="datetimeFigureOut">
              <a:rPr lang="da-DK" smtClean="0"/>
              <a:t>04-11-2019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C1CF-F97D-4430-B955-5D343F08E8E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E71F2-F33A-4F0A-A30B-6D073B985CE9}" type="datetimeFigureOut">
              <a:rPr lang="da-DK" smtClean="0"/>
              <a:t>04-11-2019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C1CF-F97D-4430-B955-5D343F08E8E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1EE71F2-F33A-4F0A-A30B-6D073B985CE9}" type="datetimeFigureOut">
              <a:rPr lang="da-DK" smtClean="0"/>
              <a:t>04-11-2019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9A3C1CF-F97D-4430-B955-5D343F08E8ED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sz="2200" dirty="0"/>
            </a:br>
            <a:br>
              <a:rPr lang="da-DK" dirty="0"/>
            </a:br>
            <a:r>
              <a:rPr lang="da-DK" sz="4400" b="1" dirty="0"/>
              <a:t>Planter og gensplejsning</a:t>
            </a:r>
            <a:br>
              <a:rPr lang="da-DK" dirty="0"/>
            </a:br>
            <a:endParaRPr lang="da-DK" dirty="0"/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72816"/>
            <a:ext cx="5940152" cy="4455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0433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Gensplejsning</a:t>
            </a:r>
            <a:br>
              <a:rPr lang="da-DK" dirty="0"/>
            </a:br>
            <a:r>
              <a:rPr lang="da-DK" sz="2700" dirty="0"/>
              <a:t>-Hvad skal der bruges</a:t>
            </a:r>
          </a:p>
        </p:txBody>
      </p:sp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872067" y="2675467"/>
            <a:ext cx="7732381" cy="3450696"/>
          </a:xfrm>
        </p:spPr>
        <p:txBody>
          <a:bodyPr>
            <a:normAutofit/>
          </a:bodyPr>
          <a:lstStyle/>
          <a:p>
            <a:r>
              <a:rPr lang="da-DK" b="1" dirty="0"/>
              <a:t>Vektor</a:t>
            </a:r>
            <a:r>
              <a:rPr lang="da-DK" dirty="0"/>
              <a:t> (Redskab til at overføre gen til  værtscelle. </a:t>
            </a:r>
            <a:r>
              <a:rPr lang="da-DK" dirty="0" err="1"/>
              <a:t>Plasmid</a:t>
            </a:r>
            <a:r>
              <a:rPr lang="da-DK" dirty="0"/>
              <a:t>)</a:t>
            </a:r>
          </a:p>
          <a:p>
            <a:r>
              <a:rPr lang="da-DK" b="1" dirty="0"/>
              <a:t>Restriktionsenzym</a:t>
            </a:r>
            <a:r>
              <a:rPr lang="da-DK" dirty="0"/>
              <a:t> (Klipper DNA bestemte steder)</a:t>
            </a:r>
          </a:p>
          <a:p>
            <a:r>
              <a:rPr lang="da-DK" b="1" dirty="0"/>
              <a:t>Donor organisme</a:t>
            </a:r>
            <a:r>
              <a:rPr lang="da-DK" dirty="0"/>
              <a:t> (Eksempelvis menneske)</a:t>
            </a:r>
          </a:p>
          <a:p>
            <a:r>
              <a:rPr lang="da-DK" b="1" dirty="0"/>
              <a:t>Værtscelle</a:t>
            </a:r>
            <a:r>
              <a:rPr lang="da-DK" dirty="0"/>
              <a:t> (Eksempelvis bakterier)</a:t>
            </a:r>
          </a:p>
          <a:p>
            <a:r>
              <a:rPr lang="da-DK" b="1" dirty="0"/>
              <a:t>Ligase</a:t>
            </a:r>
            <a:r>
              <a:rPr lang="da-DK" dirty="0"/>
              <a:t> (Enzym der ”klistrer” DNA sammen)</a:t>
            </a:r>
          </a:p>
        </p:txBody>
      </p:sp>
    </p:spTree>
    <p:extLst>
      <p:ext uri="{BB962C8B-B14F-4D97-AF65-F5344CB8AC3E}">
        <p14:creationId xmlns:p14="http://schemas.microsoft.com/office/powerpoint/2010/main" val="3092121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>
            <a:normAutofit/>
          </a:bodyPr>
          <a:lstStyle/>
          <a:p>
            <a:r>
              <a:rPr lang="da-DK" sz="3200" dirty="0"/>
              <a:t>Restriktionsenzym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852936"/>
            <a:ext cx="2794612" cy="2146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8" y="2348880"/>
            <a:ext cx="2009775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9146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Princip i </a:t>
            </a:r>
            <a:br>
              <a:rPr lang="da-DK" sz="2800" dirty="0"/>
            </a:br>
            <a:r>
              <a:rPr lang="da-DK" sz="2800" dirty="0"/>
              <a:t>gensplejsning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76672"/>
            <a:ext cx="4719749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416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Transformation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DNA fra gensplejsning overføres til bakterier og udsættes for varme eller kuldechok – herved optages DNA i bakterien.</a:t>
            </a:r>
          </a:p>
          <a:p>
            <a:pPr marL="6858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607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r>
              <a:rPr lang="da-DK" dirty="0"/>
              <a:t>Separation af transformerede bakterier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636912"/>
            <a:ext cx="4159566" cy="3299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1825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8645" y="980729"/>
            <a:ext cx="6637468" cy="792087"/>
          </a:xfrm>
        </p:spPr>
        <p:txBody>
          <a:bodyPr/>
          <a:lstStyle/>
          <a:p>
            <a:r>
              <a:rPr lang="da-DK" dirty="0"/>
              <a:t>Transgene planter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58645" y="2348880"/>
            <a:ext cx="6637467" cy="3438733"/>
          </a:xfrm>
        </p:spPr>
        <p:txBody>
          <a:bodyPr>
            <a:normAutofit fontScale="92500" lnSpcReduction="20000"/>
          </a:bodyPr>
          <a:lstStyle/>
          <a:p>
            <a:r>
              <a:rPr lang="da-DK" sz="2800" dirty="0"/>
              <a:t>Gensplejset plante/dyr kaldes: </a:t>
            </a:r>
            <a:r>
              <a:rPr lang="da-DK" sz="2800" b="1" dirty="0"/>
              <a:t>Transgen</a:t>
            </a:r>
          </a:p>
          <a:p>
            <a:endParaRPr lang="da-DK" sz="2800" b="1" dirty="0"/>
          </a:p>
          <a:p>
            <a:r>
              <a:rPr lang="da-DK" sz="2800" b="1" dirty="0"/>
              <a:t>Genmodificering af planter:</a:t>
            </a:r>
            <a:br>
              <a:rPr lang="da-DK" dirty="0"/>
            </a:br>
            <a:endParaRPr lang="da-DK" dirty="0"/>
          </a:p>
          <a:p>
            <a:r>
              <a:rPr lang="da-DK" b="1" dirty="0"/>
              <a:t>Tokimbladede (Tomat, Kassava..)</a:t>
            </a:r>
            <a:br>
              <a:rPr lang="da-DK" dirty="0"/>
            </a:br>
            <a:r>
              <a:rPr lang="da-DK" dirty="0"/>
              <a:t>- Foregår vha. bakterien </a:t>
            </a:r>
            <a:r>
              <a:rPr lang="da-DK" i="1" dirty="0" err="1"/>
              <a:t>Agrobacterium</a:t>
            </a:r>
            <a:r>
              <a:rPr lang="da-DK" i="1" dirty="0"/>
              <a:t> </a:t>
            </a:r>
            <a:r>
              <a:rPr lang="da-DK" i="1" dirty="0" err="1"/>
              <a:t>tumefaciens</a:t>
            </a:r>
            <a:r>
              <a:rPr lang="da-DK" i="1" dirty="0"/>
              <a:t> </a:t>
            </a:r>
            <a:r>
              <a:rPr lang="da-DK" dirty="0"/>
              <a:t>som indeholder tumor </a:t>
            </a:r>
            <a:r>
              <a:rPr lang="da-DK" dirty="0" err="1"/>
              <a:t>plasmid</a:t>
            </a:r>
            <a:endParaRPr lang="da-DK" dirty="0"/>
          </a:p>
          <a:p>
            <a:br>
              <a:rPr lang="da-DK" dirty="0"/>
            </a:br>
            <a:r>
              <a:rPr lang="da-DK" b="1" dirty="0"/>
              <a:t>Enkimbladede (Majs, byg, ris..)</a:t>
            </a:r>
            <a:br>
              <a:rPr lang="da-DK" dirty="0"/>
            </a:br>
            <a:r>
              <a:rPr lang="da-DK" dirty="0"/>
              <a:t>- Foregår via en genkanon, der skyder gensplejsede </a:t>
            </a:r>
            <a:r>
              <a:rPr lang="da-DK" dirty="0" err="1"/>
              <a:t>plasmider</a:t>
            </a:r>
            <a:r>
              <a:rPr lang="da-DK" dirty="0"/>
              <a:t> fasthæftet på små metalkugler ind i plantens kromosom</a:t>
            </a:r>
          </a:p>
        </p:txBody>
      </p:sp>
    </p:spTree>
    <p:extLst>
      <p:ext uri="{BB962C8B-B14F-4D97-AF65-F5344CB8AC3E}">
        <p14:creationId xmlns:p14="http://schemas.microsoft.com/office/powerpoint/2010/main" val="14454360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208</TotalTime>
  <Words>77</Words>
  <Application>Microsoft Office PowerPoint</Application>
  <PresentationFormat>Skærmshow (4:3)</PresentationFormat>
  <Paragraphs>18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2</vt:lpstr>
      <vt:lpstr>Austin</vt:lpstr>
      <vt:lpstr>                         Planter og gensplejsning </vt:lpstr>
      <vt:lpstr>Gensplejsning -Hvad skal der bruges</vt:lpstr>
      <vt:lpstr>Restriktionsenzym</vt:lpstr>
      <vt:lpstr>Princip i  gensplejsning</vt:lpstr>
      <vt:lpstr>Transformation</vt:lpstr>
      <vt:lpstr>    Separation af transformerede bakterier</vt:lpstr>
      <vt:lpstr>Transgene planter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Planter og gensplejsning    1. En metode til at få fat i de ønskede gener.  2.  En metode til at indsætte genet i en fremmed DNA struktur, der kan kopiere sig selv i en bakterie  3. En metode til at indsætte dette DNA i en plantecelle, der kan blive til en hel plante.  4. En metode til at udvælge de celler, der har modtaget det fremmede gen.</dc:title>
  <dc:creator>Kirstin</dc:creator>
  <cp:lastModifiedBy>Kirstin Godsk</cp:lastModifiedBy>
  <cp:revision>13</cp:revision>
  <dcterms:created xsi:type="dcterms:W3CDTF">2012-10-30T07:47:41Z</dcterms:created>
  <dcterms:modified xsi:type="dcterms:W3CDTF">2019-11-04T13:48:28Z</dcterms:modified>
</cp:coreProperties>
</file>