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70" r:id="rId15"/>
    <p:sldId id="272" r:id="rId16"/>
    <p:sldId id="271" r:id="rId17"/>
    <p:sldId id="268" r:id="rId18"/>
    <p:sldId id="269"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2C72A-5A69-4E06-9398-7444C4959259}" v="58" dt="2024-01-23T12:33:17.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232" autoAdjust="0"/>
  </p:normalViewPr>
  <p:slideViewPr>
    <p:cSldViewPr snapToGrid="0">
      <p:cViewPr varScale="1">
        <p:scale>
          <a:sx n="52" d="100"/>
          <a:sy n="52" d="100"/>
        </p:scale>
        <p:origin x="12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inne Fisker" userId="865cbf73-e6bf-407b-9b1e-234886f5dcd7" providerId="ADAL" clId="{0042C72A-5A69-4E06-9398-7444C4959259}"/>
    <pc:docChg chg="undo redo custSel addSld delSld modSld">
      <pc:chgData name="Stinne Fisker" userId="865cbf73-e6bf-407b-9b1e-234886f5dcd7" providerId="ADAL" clId="{0042C72A-5A69-4E06-9398-7444C4959259}" dt="2024-01-25T10:21:21.639" v="11773" actId="20577"/>
      <pc:docMkLst>
        <pc:docMk/>
      </pc:docMkLst>
      <pc:sldChg chg="addSp modSp mod setBg">
        <pc:chgData name="Stinne Fisker" userId="865cbf73-e6bf-407b-9b1e-234886f5dcd7" providerId="ADAL" clId="{0042C72A-5A69-4E06-9398-7444C4959259}" dt="2024-01-12T10:31:43.674" v="7147" actId="26606"/>
        <pc:sldMkLst>
          <pc:docMk/>
          <pc:sldMk cId="2931891700" sldId="256"/>
        </pc:sldMkLst>
        <pc:spChg chg="mod">
          <ac:chgData name="Stinne Fisker" userId="865cbf73-e6bf-407b-9b1e-234886f5dcd7" providerId="ADAL" clId="{0042C72A-5A69-4E06-9398-7444C4959259}" dt="2024-01-12T10:31:43.674" v="7147" actId="26606"/>
          <ac:spMkLst>
            <pc:docMk/>
            <pc:sldMk cId="2931891700" sldId="256"/>
            <ac:spMk id="2" creationId="{9A79FE76-26BD-7693-D435-61E30E71243D}"/>
          </ac:spMkLst>
        </pc:spChg>
        <pc:spChg chg="add">
          <ac:chgData name="Stinne Fisker" userId="865cbf73-e6bf-407b-9b1e-234886f5dcd7" providerId="ADAL" clId="{0042C72A-5A69-4E06-9398-7444C4959259}" dt="2024-01-12T10:31:43.674" v="7147" actId="26606"/>
          <ac:spMkLst>
            <pc:docMk/>
            <pc:sldMk cId="2931891700" sldId="256"/>
            <ac:spMk id="7" creationId="{943CAA20-3569-4189-9E48-239A229A86CA}"/>
          </ac:spMkLst>
        </pc:spChg>
        <pc:spChg chg="add">
          <ac:chgData name="Stinne Fisker" userId="865cbf73-e6bf-407b-9b1e-234886f5dcd7" providerId="ADAL" clId="{0042C72A-5A69-4E06-9398-7444C4959259}" dt="2024-01-12T10:31:43.674" v="7147" actId="26606"/>
          <ac:spMkLst>
            <pc:docMk/>
            <pc:sldMk cId="2931891700" sldId="256"/>
            <ac:spMk id="9" creationId="{DA542B6D-E775-4832-91DC-2D20F857813A}"/>
          </ac:spMkLst>
        </pc:spChg>
      </pc:sldChg>
      <pc:sldChg chg="addSp modSp mod setBg modNotesTx">
        <pc:chgData name="Stinne Fisker" userId="865cbf73-e6bf-407b-9b1e-234886f5dcd7" providerId="ADAL" clId="{0042C72A-5A69-4E06-9398-7444C4959259}" dt="2024-01-25T10:08:08.223" v="11514" actId="20577"/>
        <pc:sldMkLst>
          <pc:docMk/>
          <pc:sldMk cId="893319266" sldId="257"/>
        </pc:sldMkLst>
        <pc:spChg chg="mod">
          <ac:chgData name="Stinne Fisker" userId="865cbf73-e6bf-407b-9b1e-234886f5dcd7" providerId="ADAL" clId="{0042C72A-5A69-4E06-9398-7444C4959259}" dt="2024-01-12T10:31:48.155" v="7148" actId="26606"/>
          <ac:spMkLst>
            <pc:docMk/>
            <pc:sldMk cId="893319266" sldId="257"/>
            <ac:spMk id="2" creationId="{E74120E5-BF3D-1960-B2A9-7E12714CC04E}"/>
          </ac:spMkLst>
        </pc:spChg>
        <pc:spChg chg="mod">
          <ac:chgData name="Stinne Fisker" userId="865cbf73-e6bf-407b-9b1e-234886f5dcd7" providerId="ADAL" clId="{0042C72A-5A69-4E06-9398-7444C4959259}" dt="2024-01-16T08:20:10.505" v="8779" actId="114"/>
          <ac:spMkLst>
            <pc:docMk/>
            <pc:sldMk cId="893319266" sldId="257"/>
            <ac:spMk id="3" creationId="{4D982392-A032-A019-8FD5-3D204D5BB70C}"/>
          </ac:spMkLst>
        </pc:spChg>
        <pc:spChg chg="add">
          <ac:chgData name="Stinne Fisker" userId="865cbf73-e6bf-407b-9b1e-234886f5dcd7" providerId="ADAL" clId="{0042C72A-5A69-4E06-9398-7444C4959259}" dt="2024-01-12T10:31:48.155" v="7148" actId="26606"/>
          <ac:spMkLst>
            <pc:docMk/>
            <pc:sldMk cId="893319266" sldId="257"/>
            <ac:spMk id="8" creationId="{100EDD19-6802-4EC3-95CE-CFFAB042CFD6}"/>
          </ac:spMkLst>
        </pc:spChg>
        <pc:spChg chg="add">
          <ac:chgData name="Stinne Fisker" userId="865cbf73-e6bf-407b-9b1e-234886f5dcd7" providerId="ADAL" clId="{0042C72A-5A69-4E06-9398-7444C4959259}" dt="2024-01-12T10:31:48.155" v="7148" actId="26606"/>
          <ac:spMkLst>
            <pc:docMk/>
            <pc:sldMk cId="893319266" sldId="257"/>
            <ac:spMk id="10" creationId="{DB17E863-922E-4C26-BD64-E8FD41D28661}"/>
          </ac:spMkLst>
        </pc:spChg>
      </pc:sldChg>
      <pc:sldChg chg="addSp delSp modSp new mod setBg">
        <pc:chgData name="Stinne Fisker" userId="865cbf73-e6bf-407b-9b1e-234886f5dcd7" providerId="ADAL" clId="{0042C72A-5A69-4E06-9398-7444C4959259}" dt="2024-01-12T18:02:28.678" v="8441" actId="20577"/>
        <pc:sldMkLst>
          <pc:docMk/>
          <pc:sldMk cId="170581514" sldId="258"/>
        </pc:sldMkLst>
        <pc:spChg chg="mod">
          <ac:chgData name="Stinne Fisker" userId="865cbf73-e6bf-407b-9b1e-234886f5dcd7" providerId="ADAL" clId="{0042C72A-5A69-4E06-9398-7444C4959259}" dt="2024-01-12T18:02:15.766" v="8435" actId="14100"/>
          <ac:spMkLst>
            <pc:docMk/>
            <pc:sldMk cId="170581514" sldId="258"/>
            <ac:spMk id="2" creationId="{E93B1474-73F3-1A51-7214-26EB8029E3AA}"/>
          </ac:spMkLst>
        </pc:spChg>
        <pc:spChg chg="mod ord">
          <ac:chgData name="Stinne Fisker" userId="865cbf73-e6bf-407b-9b1e-234886f5dcd7" providerId="ADAL" clId="{0042C72A-5A69-4E06-9398-7444C4959259}" dt="2024-01-12T18:02:28.678" v="8441" actId="20577"/>
          <ac:spMkLst>
            <pc:docMk/>
            <pc:sldMk cId="170581514" sldId="258"/>
            <ac:spMk id="3" creationId="{EA264974-CEEB-9ED5-F31F-CF5AAF1A0290}"/>
          </ac:spMkLst>
        </pc:spChg>
        <pc:spChg chg="add del">
          <ac:chgData name="Stinne Fisker" userId="865cbf73-e6bf-407b-9b1e-234886f5dcd7" providerId="ADAL" clId="{0042C72A-5A69-4E06-9398-7444C4959259}" dt="2024-01-12T07:50:07.906" v="3895" actId="26606"/>
          <ac:spMkLst>
            <pc:docMk/>
            <pc:sldMk cId="170581514" sldId="258"/>
            <ac:spMk id="10" creationId="{F13C74B1-5B17-4795-BED0-7140497B445A}"/>
          </ac:spMkLst>
        </pc:spChg>
        <pc:spChg chg="add del">
          <ac:chgData name="Stinne Fisker" userId="865cbf73-e6bf-407b-9b1e-234886f5dcd7" providerId="ADAL" clId="{0042C72A-5A69-4E06-9398-7444C4959259}" dt="2024-01-12T07:50:07.906" v="3895" actId="26606"/>
          <ac:spMkLst>
            <pc:docMk/>
            <pc:sldMk cId="170581514" sldId="258"/>
            <ac:spMk id="12" creationId="{D4974D33-8DC5-464E-8C6D-BE58F0669C17}"/>
          </ac:spMkLst>
        </pc:spChg>
        <pc:spChg chg="add">
          <ac:chgData name="Stinne Fisker" userId="865cbf73-e6bf-407b-9b1e-234886f5dcd7" providerId="ADAL" clId="{0042C72A-5A69-4E06-9398-7444C4959259}" dt="2024-01-12T07:50:07.912" v="3896" actId="26606"/>
          <ac:spMkLst>
            <pc:docMk/>
            <pc:sldMk cId="170581514" sldId="258"/>
            <ac:spMk id="14" creationId="{7B831B6F-405A-4B47-B9BB-5CA88F285844}"/>
          </ac:spMkLst>
        </pc:spChg>
        <pc:spChg chg="add">
          <ac:chgData name="Stinne Fisker" userId="865cbf73-e6bf-407b-9b1e-234886f5dcd7" providerId="ADAL" clId="{0042C72A-5A69-4E06-9398-7444C4959259}" dt="2024-01-12T07:50:07.912" v="3896" actId="26606"/>
          <ac:spMkLst>
            <pc:docMk/>
            <pc:sldMk cId="170581514" sldId="258"/>
            <ac:spMk id="15" creationId="{953EE71A-6488-4203-A7C4-77102FD0DCCA}"/>
          </ac:spMkLst>
        </pc:spChg>
        <pc:picChg chg="add mod">
          <ac:chgData name="Stinne Fisker" userId="865cbf73-e6bf-407b-9b1e-234886f5dcd7" providerId="ADAL" clId="{0042C72A-5A69-4E06-9398-7444C4959259}" dt="2024-01-12T07:50:07.912" v="3896" actId="26606"/>
          <ac:picMkLst>
            <pc:docMk/>
            <pc:sldMk cId="170581514" sldId="258"/>
            <ac:picMk id="5" creationId="{A7492DA4-0E45-266D-CD91-7B5045BF8775}"/>
          </ac:picMkLst>
        </pc:picChg>
      </pc:sldChg>
      <pc:sldChg chg="addSp modSp new mod setBg modNotesTx">
        <pc:chgData name="Stinne Fisker" userId="865cbf73-e6bf-407b-9b1e-234886f5dcd7" providerId="ADAL" clId="{0042C72A-5A69-4E06-9398-7444C4959259}" dt="2024-01-25T10:09:03.869" v="11575" actId="20577"/>
        <pc:sldMkLst>
          <pc:docMk/>
          <pc:sldMk cId="4109580996" sldId="259"/>
        </pc:sldMkLst>
        <pc:spChg chg="mod">
          <ac:chgData name="Stinne Fisker" userId="865cbf73-e6bf-407b-9b1e-234886f5dcd7" providerId="ADAL" clId="{0042C72A-5A69-4E06-9398-7444C4959259}" dt="2024-01-12T10:32:10.816" v="7149" actId="26606"/>
          <ac:spMkLst>
            <pc:docMk/>
            <pc:sldMk cId="4109580996" sldId="259"/>
            <ac:spMk id="2" creationId="{1DEA13EF-140E-A855-86EB-4534B30F5071}"/>
          </ac:spMkLst>
        </pc:spChg>
        <pc:spChg chg="mod">
          <ac:chgData name="Stinne Fisker" userId="865cbf73-e6bf-407b-9b1e-234886f5dcd7" providerId="ADAL" clId="{0042C72A-5A69-4E06-9398-7444C4959259}" dt="2024-01-12T18:03:07.067" v="8443" actId="20577"/>
          <ac:spMkLst>
            <pc:docMk/>
            <pc:sldMk cId="4109580996" sldId="259"/>
            <ac:spMk id="3" creationId="{59FEE767-82C5-FB54-91C6-9D1E1710682E}"/>
          </ac:spMkLst>
        </pc:spChg>
        <pc:spChg chg="add">
          <ac:chgData name="Stinne Fisker" userId="865cbf73-e6bf-407b-9b1e-234886f5dcd7" providerId="ADAL" clId="{0042C72A-5A69-4E06-9398-7444C4959259}" dt="2024-01-12T10:32:10.816" v="7149" actId="26606"/>
          <ac:spMkLst>
            <pc:docMk/>
            <pc:sldMk cId="4109580996" sldId="259"/>
            <ac:spMk id="8" creationId="{100EDD19-6802-4EC3-95CE-CFFAB042CFD6}"/>
          </ac:spMkLst>
        </pc:spChg>
        <pc:spChg chg="add">
          <ac:chgData name="Stinne Fisker" userId="865cbf73-e6bf-407b-9b1e-234886f5dcd7" providerId="ADAL" clId="{0042C72A-5A69-4E06-9398-7444C4959259}" dt="2024-01-12T10:32:10.816" v="7149" actId="26606"/>
          <ac:spMkLst>
            <pc:docMk/>
            <pc:sldMk cId="4109580996" sldId="259"/>
            <ac:spMk id="10" creationId="{DB17E863-922E-4C26-BD64-E8FD41D28661}"/>
          </ac:spMkLst>
        </pc:spChg>
      </pc:sldChg>
      <pc:sldChg chg="addSp modSp new mod setBg">
        <pc:chgData name="Stinne Fisker" userId="865cbf73-e6bf-407b-9b1e-234886f5dcd7" providerId="ADAL" clId="{0042C72A-5A69-4E06-9398-7444C4959259}" dt="2024-01-12T07:50:40.414" v="3904" actId="26606"/>
        <pc:sldMkLst>
          <pc:docMk/>
          <pc:sldMk cId="3943786641" sldId="260"/>
        </pc:sldMkLst>
        <pc:spChg chg="mod">
          <ac:chgData name="Stinne Fisker" userId="865cbf73-e6bf-407b-9b1e-234886f5dcd7" providerId="ADAL" clId="{0042C72A-5A69-4E06-9398-7444C4959259}" dt="2024-01-12T07:50:40.414" v="3904" actId="26606"/>
          <ac:spMkLst>
            <pc:docMk/>
            <pc:sldMk cId="3943786641" sldId="260"/>
            <ac:spMk id="2" creationId="{33966BF1-85B4-997B-19C9-DDBAF78BB065}"/>
          </ac:spMkLst>
        </pc:spChg>
        <pc:spChg chg="mod">
          <ac:chgData name="Stinne Fisker" userId="865cbf73-e6bf-407b-9b1e-234886f5dcd7" providerId="ADAL" clId="{0042C72A-5A69-4E06-9398-7444C4959259}" dt="2024-01-12T07:50:40.414" v="3904" actId="26606"/>
          <ac:spMkLst>
            <pc:docMk/>
            <pc:sldMk cId="3943786641" sldId="260"/>
            <ac:spMk id="3" creationId="{23494906-478A-6B3C-AE25-6A67F41D8E4C}"/>
          </ac:spMkLst>
        </pc:spChg>
        <pc:spChg chg="add">
          <ac:chgData name="Stinne Fisker" userId="865cbf73-e6bf-407b-9b1e-234886f5dcd7" providerId="ADAL" clId="{0042C72A-5A69-4E06-9398-7444C4959259}" dt="2024-01-12T07:50:40.414" v="3904" actId="26606"/>
          <ac:spMkLst>
            <pc:docMk/>
            <pc:sldMk cId="3943786641" sldId="260"/>
            <ac:spMk id="10" creationId="{2B97F24A-32CE-4C1C-A50D-3016B394DCFB}"/>
          </ac:spMkLst>
        </pc:spChg>
        <pc:spChg chg="add">
          <ac:chgData name="Stinne Fisker" userId="865cbf73-e6bf-407b-9b1e-234886f5dcd7" providerId="ADAL" clId="{0042C72A-5A69-4E06-9398-7444C4959259}" dt="2024-01-12T07:50:40.414" v="3904" actId="26606"/>
          <ac:spMkLst>
            <pc:docMk/>
            <pc:sldMk cId="3943786641" sldId="260"/>
            <ac:spMk id="12" creationId="{CD8B4F24-440B-49E9-B85D-733523DC064B}"/>
          </ac:spMkLst>
        </pc:spChg>
        <pc:picChg chg="add mod">
          <ac:chgData name="Stinne Fisker" userId="865cbf73-e6bf-407b-9b1e-234886f5dcd7" providerId="ADAL" clId="{0042C72A-5A69-4E06-9398-7444C4959259}" dt="2024-01-12T07:50:40.414" v="3904" actId="26606"/>
          <ac:picMkLst>
            <pc:docMk/>
            <pc:sldMk cId="3943786641" sldId="260"/>
            <ac:picMk id="5" creationId="{920C2D21-C9E3-D63C-5036-CB21D9B7F495}"/>
          </ac:picMkLst>
        </pc:picChg>
      </pc:sldChg>
      <pc:sldChg chg="addSp delSp modSp new mod setBg modNotesTx">
        <pc:chgData name="Stinne Fisker" userId="865cbf73-e6bf-407b-9b1e-234886f5dcd7" providerId="ADAL" clId="{0042C72A-5A69-4E06-9398-7444C4959259}" dt="2024-01-12T18:04:24.082" v="8477" actId="20577"/>
        <pc:sldMkLst>
          <pc:docMk/>
          <pc:sldMk cId="3738975736" sldId="261"/>
        </pc:sldMkLst>
        <pc:spChg chg="mod">
          <ac:chgData name="Stinne Fisker" userId="865cbf73-e6bf-407b-9b1e-234886f5dcd7" providerId="ADAL" clId="{0042C72A-5A69-4E06-9398-7444C4959259}" dt="2024-01-12T11:08:08.110" v="7163" actId="14100"/>
          <ac:spMkLst>
            <pc:docMk/>
            <pc:sldMk cId="3738975736" sldId="261"/>
            <ac:spMk id="2" creationId="{1861A83C-8E58-E9B3-7526-72CE1DEED25A}"/>
          </ac:spMkLst>
        </pc:spChg>
        <pc:spChg chg="mod ord">
          <ac:chgData name="Stinne Fisker" userId="865cbf73-e6bf-407b-9b1e-234886f5dcd7" providerId="ADAL" clId="{0042C72A-5A69-4E06-9398-7444C4959259}" dt="2024-01-12T18:03:45.559" v="8444" actId="20577"/>
          <ac:spMkLst>
            <pc:docMk/>
            <pc:sldMk cId="3738975736" sldId="261"/>
            <ac:spMk id="3" creationId="{0513E04A-CC96-54DB-B3EB-AB80B17EF2D3}"/>
          </ac:spMkLst>
        </pc:spChg>
        <pc:spChg chg="add del">
          <ac:chgData name="Stinne Fisker" userId="865cbf73-e6bf-407b-9b1e-234886f5dcd7" providerId="ADAL" clId="{0042C72A-5A69-4E06-9398-7444C4959259}" dt="2024-01-12T07:49:35.238" v="3890" actId="26606"/>
          <ac:spMkLst>
            <pc:docMk/>
            <pc:sldMk cId="3738975736" sldId="261"/>
            <ac:spMk id="10" creationId="{2B97F24A-32CE-4C1C-A50D-3016B394DCFB}"/>
          </ac:spMkLst>
        </pc:spChg>
        <pc:spChg chg="add del">
          <ac:chgData name="Stinne Fisker" userId="865cbf73-e6bf-407b-9b1e-234886f5dcd7" providerId="ADAL" clId="{0042C72A-5A69-4E06-9398-7444C4959259}" dt="2024-01-12T07:49:35.238" v="3890" actId="26606"/>
          <ac:spMkLst>
            <pc:docMk/>
            <pc:sldMk cId="3738975736" sldId="261"/>
            <ac:spMk id="12" creationId="{CD8B4F24-440B-49E9-B85D-733523DC064B}"/>
          </ac:spMkLst>
        </pc:spChg>
        <pc:spChg chg="add del">
          <ac:chgData name="Stinne Fisker" userId="865cbf73-e6bf-407b-9b1e-234886f5dcd7" providerId="ADAL" clId="{0042C72A-5A69-4E06-9398-7444C4959259}" dt="2024-01-12T07:50:29.959" v="3900" actId="26606"/>
          <ac:spMkLst>
            <pc:docMk/>
            <pc:sldMk cId="3738975736" sldId="261"/>
            <ac:spMk id="17" creationId="{8F7AFB9A-7364-478C-B48B-8523CDD9AE8D}"/>
          </ac:spMkLst>
        </pc:spChg>
        <pc:spChg chg="add del">
          <ac:chgData name="Stinne Fisker" userId="865cbf73-e6bf-407b-9b1e-234886f5dcd7" providerId="ADAL" clId="{0042C72A-5A69-4E06-9398-7444C4959259}" dt="2024-01-12T07:50:29.959" v="3900" actId="26606"/>
          <ac:spMkLst>
            <pc:docMk/>
            <pc:sldMk cId="3738975736" sldId="261"/>
            <ac:spMk id="19" creationId="{36678033-86B6-40E6-BE90-78D8ED4E3A31}"/>
          </ac:spMkLst>
        </pc:spChg>
        <pc:spChg chg="add del">
          <ac:chgData name="Stinne Fisker" userId="865cbf73-e6bf-407b-9b1e-234886f5dcd7" providerId="ADAL" clId="{0042C72A-5A69-4E06-9398-7444C4959259}" dt="2024-01-12T07:50:29.959" v="3900" actId="26606"/>
          <ac:spMkLst>
            <pc:docMk/>
            <pc:sldMk cId="3738975736" sldId="261"/>
            <ac:spMk id="21" creationId="{D2542E1A-076E-4A34-BB67-2BF961754E0C}"/>
          </ac:spMkLst>
        </pc:spChg>
        <pc:spChg chg="add del">
          <ac:chgData name="Stinne Fisker" userId="865cbf73-e6bf-407b-9b1e-234886f5dcd7" providerId="ADAL" clId="{0042C72A-5A69-4E06-9398-7444C4959259}" dt="2024-01-12T07:50:29.959" v="3900" actId="26606"/>
          <ac:spMkLst>
            <pc:docMk/>
            <pc:sldMk cId="3738975736" sldId="261"/>
            <ac:spMk id="23" creationId="{75C56826-D4E5-42ED-8529-079651CB3005}"/>
          </ac:spMkLst>
        </pc:spChg>
        <pc:spChg chg="add del">
          <ac:chgData name="Stinne Fisker" userId="865cbf73-e6bf-407b-9b1e-234886f5dcd7" providerId="ADAL" clId="{0042C72A-5A69-4E06-9398-7444C4959259}" dt="2024-01-12T07:50:29.959" v="3900" actId="26606"/>
          <ac:spMkLst>
            <pc:docMk/>
            <pc:sldMk cId="3738975736" sldId="261"/>
            <ac:spMk id="25" creationId="{82095FCE-EF05-4443-B97A-85DEE3A5CA17}"/>
          </ac:spMkLst>
        </pc:spChg>
        <pc:spChg chg="add del">
          <ac:chgData name="Stinne Fisker" userId="865cbf73-e6bf-407b-9b1e-234886f5dcd7" providerId="ADAL" clId="{0042C72A-5A69-4E06-9398-7444C4959259}" dt="2024-01-12T07:50:29.943" v="3899" actId="26606"/>
          <ac:spMkLst>
            <pc:docMk/>
            <pc:sldMk cId="3738975736" sldId="261"/>
            <ac:spMk id="30" creationId="{7B831B6F-405A-4B47-B9BB-5CA88F285844}"/>
          </ac:spMkLst>
        </pc:spChg>
        <pc:spChg chg="add del">
          <ac:chgData name="Stinne Fisker" userId="865cbf73-e6bf-407b-9b1e-234886f5dcd7" providerId="ADAL" clId="{0042C72A-5A69-4E06-9398-7444C4959259}" dt="2024-01-12T07:50:29.943" v="3899" actId="26606"/>
          <ac:spMkLst>
            <pc:docMk/>
            <pc:sldMk cId="3738975736" sldId="261"/>
            <ac:spMk id="32" creationId="{953EE71A-6488-4203-A7C4-77102FD0DCCA}"/>
          </ac:spMkLst>
        </pc:spChg>
        <pc:spChg chg="add">
          <ac:chgData name="Stinne Fisker" userId="865cbf73-e6bf-407b-9b1e-234886f5dcd7" providerId="ADAL" clId="{0042C72A-5A69-4E06-9398-7444C4959259}" dt="2024-01-12T07:50:29.959" v="3900" actId="26606"/>
          <ac:spMkLst>
            <pc:docMk/>
            <pc:sldMk cId="3738975736" sldId="261"/>
            <ac:spMk id="34" creationId="{2B97F24A-32CE-4C1C-A50D-3016B394DCFB}"/>
          </ac:spMkLst>
        </pc:spChg>
        <pc:spChg chg="add">
          <ac:chgData name="Stinne Fisker" userId="865cbf73-e6bf-407b-9b1e-234886f5dcd7" providerId="ADAL" clId="{0042C72A-5A69-4E06-9398-7444C4959259}" dt="2024-01-12T07:50:29.959" v="3900" actId="26606"/>
          <ac:spMkLst>
            <pc:docMk/>
            <pc:sldMk cId="3738975736" sldId="261"/>
            <ac:spMk id="35" creationId="{CD8B4F24-440B-49E9-B85D-733523DC064B}"/>
          </ac:spMkLst>
        </pc:spChg>
        <pc:picChg chg="add mod ord">
          <ac:chgData name="Stinne Fisker" userId="865cbf73-e6bf-407b-9b1e-234886f5dcd7" providerId="ADAL" clId="{0042C72A-5A69-4E06-9398-7444C4959259}" dt="2024-01-12T11:08:01.793" v="7162" actId="14100"/>
          <ac:picMkLst>
            <pc:docMk/>
            <pc:sldMk cId="3738975736" sldId="261"/>
            <ac:picMk id="5" creationId="{A796BD18-5469-1202-1560-5F4F4CCC9243}"/>
          </ac:picMkLst>
        </pc:picChg>
        <pc:picChg chg="add del mod">
          <ac:chgData name="Stinne Fisker" userId="865cbf73-e6bf-407b-9b1e-234886f5dcd7" providerId="ADAL" clId="{0042C72A-5A69-4E06-9398-7444C4959259}" dt="2024-01-12T07:50:26.681" v="3897" actId="478"/>
          <ac:picMkLst>
            <pc:docMk/>
            <pc:sldMk cId="3738975736" sldId="261"/>
            <ac:picMk id="7" creationId="{BD1BFBE7-61EC-5221-804C-B85B991A7CDA}"/>
          </ac:picMkLst>
        </pc:picChg>
      </pc:sldChg>
      <pc:sldChg chg="addSp modSp new mod setBg modNotesTx">
        <pc:chgData name="Stinne Fisker" userId="865cbf73-e6bf-407b-9b1e-234886f5dcd7" providerId="ADAL" clId="{0042C72A-5A69-4E06-9398-7444C4959259}" dt="2024-01-25T10:11:05.388" v="11576" actId="20577"/>
        <pc:sldMkLst>
          <pc:docMk/>
          <pc:sldMk cId="925036579" sldId="262"/>
        </pc:sldMkLst>
        <pc:spChg chg="mod">
          <ac:chgData name="Stinne Fisker" userId="865cbf73-e6bf-407b-9b1e-234886f5dcd7" providerId="ADAL" clId="{0042C72A-5A69-4E06-9398-7444C4959259}" dt="2024-01-12T11:07:32.091" v="7159" actId="26606"/>
          <ac:spMkLst>
            <pc:docMk/>
            <pc:sldMk cId="925036579" sldId="262"/>
            <ac:spMk id="2" creationId="{7C0E1013-0EED-AC6C-E918-5131410C129D}"/>
          </ac:spMkLst>
        </pc:spChg>
        <pc:spChg chg="mod">
          <ac:chgData name="Stinne Fisker" userId="865cbf73-e6bf-407b-9b1e-234886f5dcd7" providerId="ADAL" clId="{0042C72A-5A69-4E06-9398-7444C4959259}" dt="2024-01-25T10:11:05.388" v="11576" actId="20577"/>
          <ac:spMkLst>
            <pc:docMk/>
            <pc:sldMk cId="925036579" sldId="262"/>
            <ac:spMk id="3" creationId="{8441E74F-2B81-D5B9-9B48-07F81865EB7B}"/>
          </ac:spMkLst>
        </pc:spChg>
        <pc:spChg chg="add">
          <ac:chgData name="Stinne Fisker" userId="865cbf73-e6bf-407b-9b1e-234886f5dcd7" providerId="ADAL" clId="{0042C72A-5A69-4E06-9398-7444C4959259}" dt="2024-01-12T11:07:32.091" v="7159" actId="26606"/>
          <ac:spMkLst>
            <pc:docMk/>
            <pc:sldMk cId="925036579" sldId="262"/>
            <ac:spMk id="8" creationId="{100EDD19-6802-4EC3-95CE-CFFAB042CFD6}"/>
          </ac:spMkLst>
        </pc:spChg>
        <pc:spChg chg="add">
          <ac:chgData name="Stinne Fisker" userId="865cbf73-e6bf-407b-9b1e-234886f5dcd7" providerId="ADAL" clId="{0042C72A-5A69-4E06-9398-7444C4959259}" dt="2024-01-12T11:07:32.091" v="7159" actId="26606"/>
          <ac:spMkLst>
            <pc:docMk/>
            <pc:sldMk cId="925036579" sldId="262"/>
            <ac:spMk id="10" creationId="{DB17E863-922E-4C26-BD64-E8FD41D28661}"/>
          </ac:spMkLst>
        </pc:spChg>
      </pc:sldChg>
      <pc:sldChg chg="addSp modSp new mod setBg modNotesTx">
        <pc:chgData name="Stinne Fisker" userId="865cbf73-e6bf-407b-9b1e-234886f5dcd7" providerId="ADAL" clId="{0042C72A-5A69-4E06-9398-7444C4959259}" dt="2024-01-25T10:11:15.247" v="11577" actId="20577"/>
        <pc:sldMkLst>
          <pc:docMk/>
          <pc:sldMk cId="1864805194" sldId="263"/>
        </pc:sldMkLst>
        <pc:spChg chg="mod">
          <ac:chgData name="Stinne Fisker" userId="865cbf73-e6bf-407b-9b1e-234886f5dcd7" providerId="ADAL" clId="{0042C72A-5A69-4E06-9398-7444C4959259}" dt="2024-01-12T07:47:25.392" v="3789" actId="26606"/>
          <ac:spMkLst>
            <pc:docMk/>
            <pc:sldMk cId="1864805194" sldId="263"/>
            <ac:spMk id="2" creationId="{F1EAD1E3-E8CF-C4DF-A30B-717001F57C3F}"/>
          </ac:spMkLst>
        </pc:spChg>
        <pc:spChg chg="mod">
          <ac:chgData name="Stinne Fisker" userId="865cbf73-e6bf-407b-9b1e-234886f5dcd7" providerId="ADAL" clId="{0042C72A-5A69-4E06-9398-7444C4959259}" dt="2024-01-25T10:11:15.247" v="11577" actId="20577"/>
          <ac:spMkLst>
            <pc:docMk/>
            <pc:sldMk cId="1864805194" sldId="263"/>
            <ac:spMk id="3" creationId="{CEE295B7-EAA1-8DF5-DD26-1A6B3D9D437A}"/>
          </ac:spMkLst>
        </pc:spChg>
        <pc:spChg chg="add mod">
          <ac:chgData name="Stinne Fisker" userId="865cbf73-e6bf-407b-9b1e-234886f5dcd7" providerId="ADAL" clId="{0042C72A-5A69-4E06-9398-7444C4959259}" dt="2024-01-12T18:07:07.716" v="8625" actId="14100"/>
          <ac:spMkLst>
            <pc:docMk/>
            <pc:sldMk cId="1864805194" sldId="263"/>
            <ac:spMk id="6" creationId="{F93F7D3C-F4C7-4797-E22A-91AEA83636E0}"/>
          </ac:spMkLst>
        </pc:spChg>
        <pc:spChg chg="add">
          <ac:chgData name="Stinne Fisker" userId="865cbf73-e6bf-407b-9b1e-234886f5dcd7" providerId="ADAL" clId="{0042C72A-5A69-4E06-9398-7444C4959259}" dt="2024-01-12T07:47:25.392" v="3789" actId="26606"/>
          <ac:spMkLst>
            <pc:docMk/>
            <pc:sldMk cId="1864805194" sldId="263"/>
            <ac:spMk id="10" creationId="{F13C74B1-5B17-4795-BED0-7140497B445A}"/>
          </ac:spMkLst>
        </pc:spChg>
        <pc:spChg chg="add">
          <ac:chgData name="Stinne Fisker" userId="865cbf73-e6bf-407b-9b1e-234886f5dcd7" providerId="ADAL" clId="{0042C72A-5A69-4E06-9398-7444C4959259}" dt="2024-01-12T07:47:25.392" v="3789" actId="26606"/>
          <ac:spMkLst>
            <pc:docMk/>
            <pc:sldMk cId="1864805194" sldId="263"/>
            <ac:spMk id="12" creationId="{D4974D33-8DC5-464E-8C6D-BE58F0669C17}"/>
          </ac:spMkLst>
        </pc:spChg>
        <pc:picChg chg="add mod">
          <ac:chgData name="Stinne Fisker" userId="865cbf73-e6bf-407b-9b1e-234886f5dcd7" providerId="ADAL" clId="{0042C72A-5A69-4E06-9398-7444C4959259}" dt="2024-01-12T07:48:47.146" v="3879" actId="1076"/>
          <ac:picMkLst>
            <pc:docMk/>
            <pc:sldMk cId="1864805194" sldId="263"/>
            <ac:picMk id="5" creationId="{A56C33BC-913B-C24D-430C-F6A63A1D7CA1}"/>
          </ac:picMkLst>
        </pc:picChg>
      </pc:sldChg>
      <pc:sldChg chg="new del">
        <pc:chgData name="Stinne Fisker" userId="865cbf73-e6bf-407b-9b1e-234886f5dcd7" providerId="ADAL" clId="{0042C72A-5A69-4E06-9398-7444C4959259}" dt="2024-01-12T07:49:19.670" v="3886" actId="680"/>
        <pc:sldMkLst>
          <pc:docMk/>
          <pc:sldMk cId="655306048" sldId="264"/>
        </pc:sldMkLst>
      </pc:sldChg>
      <pc:sldChg chg="addSp modSp new mod setBg">
        <pc:chgData name="Stinne Fisker" userId="865cbf73-e6bf-407b-9b1e-234886f5dcd7" providerId="ADAL" clId="{0042C72A-5A69-4E06-9398-7444C4959259}" dt="2024-01-12T18:08:37.326" v="8633" actId="20577"/>
        <pc:sldMkLst>
          <pc:docMk/>
          <pc:sldMk cId="1395757348" sldId="264"/>
        </pc:sldMkLst>
        <pc:spChg chg="mod">
          <ac:chgData name="Stinne Fisker" userId="865cbf73-e6bf-407b-9b1e-234886f5dcd7" providerId="ADAL" clId="{0042C72A-5A69-4E06-9398-7444C4959259}" dt="2024-01-12T11:08:52.234" v="7167" actId="26606"/>
          <ac:spMkLst>
            <pc:docMk/>
            <pc:sldMk cId="1395757348" sldId="264"/>
            <ac:spMk id="2" creationId="{D15E59E1-3BA5-5D03-EFDF-E58A08199D15}"/>
          </ac:spMkLst>
        </pc:spChg>
        <pc:spChg chg="mod">
          <ac:chgData name="Stinne Fisker" userId="865cbf73-e6bf-407b-9b1e-234886f5dcd7" providerId="ADAL" clId="{0042C72A-5A69-4E06-9398-7444C4959259}" dt="2024-01-12T18:08:37.326" v="8633" actId="20577"/>
          <ac:spMkLst>
            <pc:docMk/>
            <pc:sldMk cId="1395757348" sldId="264"/>
            <ac:spMk id="3" creationId="{ED85E7D6-285A-6E66-6075-9AABFE18F680}"/>
          </ac:spMkLst>
        </pc:spChg>
        <pc:spChg chg="add">
          <ac:chgData name="Stinne Fisker" userId="865cbf73-e6bf-407b-9b1e-234886f5dcd7" providerId="ADAL" clId="{0042C72A-5A69-4E06-9398-7444C4959259}" dt="2024-01-12T11:08:52.234" v="7167" actId="26606"/>
          <ac:spMkLst>
            <pc:docMk/>
            <pc:sldMk cId="1395757348" sldId="264"/>
            <ac:spMk id="8" creationId="{100EDD19-6802-4EC3-95CE-CFFAB042CFD6}"/>
          </ac:spMkLst>
        </pc:spChg>
        <pc:spChg chg="add">
          <ac:chgData name="Stinne Fisker" userId="865cbf73-e6bf-407b-9b1e-234886f5dcd7" providerId="ADAL" clId="{0042C72A-5A69-4E06-9398-7444C4959259}" dt="2024-01-12T11:08:52.234" v="7167" actId="26606"/>
          <ac:spMkLst>
            <pc:docMk/>
            <pc:sldMk cId="1395757348" sldId="264"/>
            <ac:spMk id="10" creationId="{DB17E863-922E-4C26-BD64-E8FD41D28661}"/>
          </ac:spMkLst>
        </pc:spChg>
      </pc:sldChg>
      <pc:sldChg chg="addSp delSp modSp new mod setBg modNotesTx">
        <pc:chgData name="Stinne Fisker" userId="865cbf73-e6bf-407b-9b1e-234886f5dcd7" providerId="ADAL" clId="{0042C72A-5A69-4E06-9398-7444C4959259}" dt="2024-01-25T10:12:26.630" v="11578" actId="20577"/>
        <pc:sldMkLst>
          <pc:docMk/>
          <pc:sldMk cId="915051943" sldId="265"/>
        </pc:sldMkLst>
        <pc:spChg chg="mod">
          <ac:chgData name="Stinne Fisker" userId="865cbf73-e6bf-407b-9b1e-234886f5dcd7" providerId="ADAL" clId="{0042C72A-5A69-4E06-9398-7444C4959259}" dt="2024-01-12T11:10:08.051" v="7176" actId="14100"/>
          <ac:spMkLst>
            <pc:docMk/>
            <pc:sldMk cId="915051943" sldId="265"/>
            <ac:spMk id="2" creationId="{B1EE8611-6540-A58B-BCC1-00E430E25993}"/>
          </ac:spMkLst>
        </pc:spChg>
        <pc:spChg chg="mod ord">
          <ac:chgData name="Stinne Fisker" userId="865cbf73-e6bf-407b-9b1e-234886f5dcd7" providerId="ADAL" clId="{0042C72A-5A69-4E06-9398-7444C4959259}" dt="2024-01-25T10:12:26.630" v="11578" actId="20577"/>
          <ac:spMkLst>
            <pc:docMk/>
            <pc:sldMk cId="915051943" sldId="265"/>
            <ac:spMk id="3" creationId="{36C52F77-39D1-1B69-A5BA-A4DE13662C41}"/>
          </ac:spMkLst>
        </pc:spChg>
        <pc:spChg chg="add del">
          <ac:chgData name="Stinne Fisker" userId="865cbf73-e6bf-407b-9b1e-234886f5dcd7" providerId="ADAL" clId="{0042C72A-5A69-4E06-9398-7444C4959259}" dt="2024-01-12T11:09:46.994" v="7173" actId="26606"/>
          <ac:spMkLst>
            <pc:docMk/>
            <pc:sldMk cId="915051943" sldId="265"/>
            <ac:spMk id="2055" creationId="{32AEEBC8-9D30-42EF-95F2-386C2653FBF0}"/>
          </ac:spMkLst>
        </pc:spChg>
        <pc:spChg chg="add del">
          <ac:chgData name="Stinne Fisker" userId="865cbf73-e6bf-407b-9b1e-234886f5dcd7" providerId="ADAL" clId="{0042C72A-5A69-4E06-9398-7444C4959259}" dt="2024-01-12T11:09:46.994" v="7173" actId="26606"/>
          <ac:spMkLst>
            <pc:docMk/>
            <pc:sldMk cId="915051943" sldId="265"/>
            <ac:spMk id="2057" creationId="{2E92FA66-67D7-4CB4-94D3-E643A9AD4757}"/>
          </ac:spMkLst>
        </pc:spChg>
        <pc:spChg chg="add del">
          <ac:chgData name="Stinne Fisker" userId="865cbf73-e6bf-407b-9b1e-234886f5dcd7" providerId="ADAL" clId="{0042C72A-5A69-4E06-9398-7444C4959259}" dt="2024-01-12T11:09:46.994" v="7173" actId="26606"/>
          <ac:spMkLst>
            <pc:docMk/>
            <pc:sldMk cId="915051943" sldId="265"/>
            <ac:spMk id="2062" creationId="{2C61293E-6EBE-43EF-A52C-9BEBFD7679D4}"/>
          </ac:spMkLst>
        </pc:spChg>
        <pc:spChg chg="add del">
          <ac:chgData name="Stinne Fisker" userId="865cbf73-e6bf-407b-9b1e-234886f5dcd7" providerId="ADAL" clId="{0042C72A-5A69-4E06-9398-7444C4959259}" dt="2024-01-12T11:09:46.994" v="7173" actId="26606"/>
          <ac:spMkLst>
            <pc:docMk/>
            <pc:sldMk cId="915051943" sldId="265"/>
            <ac:spMk id="2064" creationId="{21540236-BFD5-4A9D-8840-4703E7F76825}"/>
          </ac:spMkLst>
        </pc:spChg>
        <pc:picChg chg="add mod ord">
          <ac:chgData name="Stinne Fisker" userId="865cbf73-e6bf-407b-9b1e-234886f5dcd7" providerId="ADAL" clId="{0042C72A-5A69-4E06-9398-7444C4959259}" dt="2024-01-12T11:10:02.204" v="7175" actId="1076"/>
          <ac:picMkLst>
            <pc:docMk/>
            <pc:sldMk cId="915051943" sldId="265"/>
            <ac:picMk id="2050" creationId="{0A9DA158-72E9-E5B2-198E-AF1256AB9A66}"/>
          </ac:picMkLst>
        </pc:picChg>
      </pc:sldChg>
      <pc:sldChg chg="addSp delSp modSp new mod setBg modNotesTx">
        <pc:chgData name="Stinne Fisker" userId="865cbf73-e6bf-407b-9b1e-234886f5dcd7" providerId="ADAL" clId="{0042C72A-5A69-4E06-9398-7444C4959259}" dt="2024-01-14T14:47:15.181" v="8688" actId="20577"/>
        <pc:sldMkLst>
          <pc:docMk/>
          <pc:sldMk cId="3255132114" sldId="266"/>
        </pc:sldMkLst>
        <pc:spChg chg="mod">
          <ac:chgData name="Stinne Fisker" userId="865cbf73-e6bf-407b-9b1e-234886f5dcd7" providerId="ADAL" clId="{0042C72A-5A69-4E06-9398-7444C4959259}" dt="2024-01-12T08:44:40.608" v="7070" actId="26606"/>
          <ac:spMkLst>
            <pc:docMk/>
            <pc:sldMk cId="3255132114" sldId="266"/>
            <ac:spMk id="2" creationId="{483DF837-EA84-2BC5-716C-679A2D29A6F7}"/>
          </ac:spMkLst>
        </pc:spChg>
        <pc:spChg chg="mod">
          <ac:chgData name="Stinne Fisker" userId="865cbf73-e6bf-407b-9b1e-234886f5dcd7" providerId="ADAL" clId="{0042C72A-5A69-4E06-9398-7444C4959259}" dt="2024-01-14T14:47:15.181" v="8688" actId="20577"/>
          <ac:spMkLst>
            <pc:docMk/>
            <pc:sldMk cId="3255132114" sldId="266"/>
            <ac:spMk id="3" creationId="{8A0CE5F2-7400-9C8E-8A8B-1B0341127E32}"/>
          </ac:spMkLst>
        </pc:spChg>
        <pc:spChg chg="add mod">
          <ac:chgData name="Stinne Fisker" userId="865cbf73-e6bf-407b-9b1e-234886f5dcd7" providerId="ADAL" clId="{0042C72A-5A69-4E06-9398-7444C4959259}" dt="2024-01-12T08:45:18.998" v="7077" actId="404"/>
          <ac:spMkLst>
            <pc:docMk/>
            <pc:sldMk cId="3255132114" sldId="266"/>
            <ac:spMk id="4" creationId="{5C7CB0A6-649A-7E56-B4D7-EEEA5BB669F2}"/>
          </ac:spMkLst>
        </pc:spChg>
        <pc:spChg chg="add">
          <ac:chgData name="Stinne Fisker" userId="865cbf73-e6bf-407b-9b1e-234886f5dcd7" providerId="ADAL" clId="{0042C72A-5A69-4E06-9398-7444C4959259}" dt="2024-01-12T08:44:40.608" v="7070" actId="26606"/>
          <ac:spMkLst>
            <pc:docMk/>
            <pc:sldMk cId="3255132114" sldId="266"/>
            <ac:spMk id="1033" creationId="{45D37F4E-DDB4-456B-97E0-9937730A039F}"/>
          </ac:spMkLst>
        </pc:spChg>
        <pc:spChg chg="add">
          <ac:chgData name="Stinne Fisker" userId="865cbf73-e6bf-407b-9b1e-234886f5dcd7" providerId="ADAL" clId="{0042C72A-5A69-4E06-9398-7444C4959259}" dt="2024-01-12T08:44:40.608" v="7070" actId="26606"/>
          <ac:spMkLst>
            <pc:docMk/>
            <pc:sldMk cId="3255132114" sldId="266"/>
            <ac:spMk id="1035" creationId="{B2DD41CD-8F47-4F56-AD12-4E2FF7696987}"/>
          </ac:spMkLst>
        </pc:spChg>
        <pc:picChg chg="add del">
          <ac:chgData name="Stinne Fisker" userId="865cbf73-e6bf-407b-9b1e-234886f5dcd7" providerId="ADAL" clId="{0042C72A-5A69-4E06-9398-7444C4959259}" dt="2024-01-12T08:28:11.659" v="6833" actId="478"/>
          <ac:picMkLst>
            <pc:docMk/>
            <pc:sldMk cId="3255132114" sldId="266"/>
            <ac:picMk id="1026" creationId="{5150A7BF-869F-F992-BFCB-0C703014020B}"/>
          </ac:picMkLst>
        </pc:picChg>
        <pc:picChg chg="add mod">
          <ac:chgData name="Stinne Fisker" userId="865cbf73-e6bf-407b-9b1e-234886f5dcd7" providerId="ADAL" clId="{0042C72A-5A69-4E06-9398-7444C4959259}" dt="2024-01-12T08:44:40.608" v="7070" actId="26606"/>
          <ac:picMkLst>
            <pc:docMk/>
            <pc:sldMk cId="3255132114" sldId="266"/>
            <ac:picMk id="1028" creationId="{FACADF8B-28D1-D224-4284-A5DF431FA385}"/>
          </ac:picMkLst>
        </pc:picChg>
      </pc:sldChg>
      <pc:sldChg chg="addSp modSp new mod setBg">
        <pc:chgData name="Stinne Fisker" userId="865cbf73-e6bf-407b-9b1e-234886f5dcd7" providerId="ADAL" clId="{0042C72A-5A69-4E06-9398-7444C4959259}" dt="2024-01-23T11:54:14.787" v="10005" actId="26606"/>
        <pc:sldMkLst>
          <pc:docMk/>
          <pc:sldMk cId="493211642" sldId="267"/>
        </pc:sldMkLst>
        <pc:spChg chg="mod">
          <ac:chgData name="Stinne Fisker" userId="865cbf73-e6bf-407b-9b1e-234886f5dcd7" providerId="ADAL" clId="{0042C72A-5A69-4E06-9398-7444C4959259}" dt="2024-01-23T11:54:14.787" v="10005" actId="26606"/>
          <ac:spMkLst>
            <pc:docMk/>
            <pc:sldMk cId="493211642" sldId="267"/>
            <ac:spMk id="2" creationId="{A64EA881-9D20-D07E-CA1A-DE876FC3CE66}"/>
          </ac:spMkLst>
        </pc:spChg>
        <pc:spChg chg="mod">
          <ac:chgData name="Stinne Fisker" userId="865cbf73-e6bf-407b-9b1e-234886f5dcd7" providerId="ADAL" clId="{0042C72A-5A69-4E06-9398-7444C4959259}" dt="2024-01-23T11:54:14.787" v="10005" actId="26606"/>
          <ac:spMkLst>
            <pc:docMk/>
            <pc:sldMk cId="493211642" sldId="267"/>
            <ac:spMk id="3" creationId="{7BA66E43-EB3D-4A6A-F3C5-5D00F34B96F6}"/>
          </ac:spMkLst>
        </pc:spChg>
        <pc:spChg chg="add">
          <ac:chgData name="Stinne Fisker" userId="865cbf73-e6bf-407b-9b1e-234886f5dcd7" providerId="ADAL" clId="{0042C72A-5A69-4E06-9398-7444C4959259}" dt="2024-01-23T11:54:14.787" v="10005" actId="26606"/>
          <ac:spMkLst>
            <pc:docMk/>
            <pc:sldMk cId="493211642" sldId="267"/>
            <ac:spMk id="8" creationId="{100EDD19-6802-4EC3-95CE-CFFAB042CFD6}"/>
          </ac:spMkLst>
        </pc:spChg>
        <pc:spChg chg="add">
          <ac:chgData name="Stinne Fisker" userId="865cbf73-e6bf-407b-9b1e-234886f5dcd7" providerId="ADAL" clId="{0042C72A-5A69-4E06-9398-7444C4959259}" dt="2024-01-23T11:54:14.787" v="10005" actId="26606"/>
          <ac:spMkLst>
            <pc:docMk/>
            <pc:sldMk cId="493211642" sldId="267"/>
            <ac:spMk id="10" creationId="{DB17E863-922E-4C26-BD64-E8FD41D28661}"/>
          </ac:spMkLst>
        </pc:spChg>
      </pc:sldChg>
      <pc:sldChg chg="addSp delSp modSp new mod setBg">
        <pc:chgData name="Stinne Fisker" userId="865cbf73-e6bf-407b-9b1e-234886f5dcd7" providerId="ADAL" clId="{0042C72A-5A69-4E06-9398-7444C4959259}" dt="2024-01-23T12:29:19.623" v="11405" actId="6549"/>
        <pc:sldMkLst>
          <pc:docMk/>
          <pc:sldMk cId="2185877756" sldId="268"/>
        </pc:sldMkLst>
        <pc:spChg chg="mod">
          <ac:chgData name="Stinne Fisker" userId="865cbf73-e6bf-407b-9b1e-234886f5dcd7" providerId="ADAL" clId="{0042C72A-5A69-4E06-9398-7444C4959259}" dt="2024-01-14T14:49:17.703" v="8713" actId="26606"/>
          <ac:spMkLst>
            <pc:docMk/>
            <pc:sldMk cId="2185877756" sldId="268"/>
            <ac:spMk id="2" creationId="{F006470C-3A54-7F40-C35A-A5B719FE70AA}"/>
          </ac:spMkLst>
        </pc:spChg>
        <pc:spChg chg="mod">
          <ac:chgData name="Stinne Fisker" userId="865cbf73-e6bf-407b-9b1e-234886f5dcd7" providerId="ADAL" clId="{0042C72A-5A69-4E06-9398-7444C4959259}" dt="2024-01-23T12:29:19.623" v="11405" actId="6549"/>
          <ac:spMkLst>
            <pc:docMk/>
            <pc:sldMk cId="2185877756" sldId="268"/>
            <ac:spMk id="3" creationId="{AFB8A45E-7BE9-FE0D-9462-2C350C8E8A9B}"/>
          </ac:spMkLst>
        </pc:spChg>
        <pc:spChg chg="add del">
          <ac:chgData name="Stinne Fisker" userId="865cbf73-e6bf-407b-9b1e-234886f5dcd7" providerId="ADAL" clId="{0042C72A-5A69-4E06-9398-7444C4959259}" dt="2024-01-14T14:49:17.703" v="8713" actId="26606"/>
          <ac:spMkLst>
            <pc:docMk/>
            <pc:sldMk cId="2185877756" sldId="268"/>
            <ac:spMk id="9" creationId="{9F7D5CDA-D291-4307-BF55-1381FED29634}"/>
          </ac:spMkLst>
        </pc:spChg>
        <pc:spChg chg="add del">
          <ac:chgData name="Stinne Fisker" userId="865cbf73-e6bf-407b-9b1e-234886f5dcd7" providerId="ADAL" clId="{0042C72A-5A69-4E06-9398-7444C4959259}" dt="2024-01-14T14:49:17.703" v="8713" actId="26606"/>
          <ac:spMkLst>
            <pc:docMk/>
            <pc:sldMk cId="2185877756" sldId="268"/>
            <ac:spMk id="11" creationId="{59B296B9-C5A5-4E4F-9B60-C907B5F1466C}"/>
          </ac:spMkLst>
        </pc:spChg>
        <pc:spChg chg="add del">
          <ac:chgData name="Stinne Fisker" userId="865cbf73-e6bf-407b-9b1e-234886f5dcd7" providerId="ADAL" clId="{0042C72A-5A69-4E06-9398-7444C4959259}" dt="2024-01-14T14:49:17.703" v="8713" actId="26606"/>
          <ac:spMkLst>
            <pc:docMk/>
            <pc:sldMk cId="2185877756" sldId="268"/>
            <ac:spMk id="13" creationId="{D0300FD3-5AF1-6305-15FA-9078072672E2}"/>
          </ac:spMkLst>
        </pc:spChg>
        <pc:picChg chg="add del">
          <ac:chgData name="Stinne Fisker" userId="865cbf73-e6bf-407b-9b1e-234886f5dcd7" providerId="ADAL" clId="{0042C72A-5A69-4E06-9398-7444C4959259}" dt="2024-01-14T14:48:10.568" v="8694" actId="478"/>
          <ac:picMkLst>
            <pc:docMk/>
            <pc:sldMk cId="2185877756" sldId="268"/>
            <ac:picMk id="5" creationId="{C6BEA639-F597-9B74-79AD-4B8C8069E4CE}"/>
          </ac:picMkLst>
        </pc:picChg>
        <pc:picChg chg="add del mod">
          <ac:chgData name="Stinne Fisker" userId="865cbf73-e6bf-407b-9b1e-234886f5dcd7" providerId="ADAL" clId="{0042C72A-5A69-4E06-9398-7444C4959259}" dt="2024-01-14T14:48:11.645" v="8695" actId="478"/>
          <ac:picMkLst>
            <pc:docMk/>
            <pc:sldMk cId="2185877756" sldId="268"/>
            <ac:picMk id="6" creationId="{8686993A-C4BF-5BE0-1A80-CBBBD7D6732C}"/>
          </ac:picMkLst>
        </pc:picChg>
        <pc:picChg chg="add mod modCrop">
          <ac:chgData name="Stinne Fisker" userId="865cbf73-e6bf-407b-9b1e-234886f5dcd7" providerId="ADAL" clId="{0042C72A-5A69-4E06-9398-7444C4959259}" dt="2024-01-14T14:49:17.703" v="8713" actId="26606"/>
          <ac:picMkLst>
            <pc:docMk/>
            <pc:sldMk cId="2185877756" sldId="268"/>
            <ac:picMk id="8" creationId="{97541CCB-C4D0-B38A-11AD-609CE7EFDEC1}"/>
          </ac:picMkLst>
        </pc:picChg>
        <pc:picChg chg="add del mod">
          <ac:chgData name="Stinne Fisker" userId="865cbf73-e6bf-407b-9b1e-234886f5dcd7" providerId="ADAL" clId="{0042C72A-5A69-4E06-9398-7444C4959259}" dt="2024-01-14T14:49:28.508" v="8717" actId="478"/>
          <ac:picMkLst>
            <pc:docMk/>
            <pc:sldMk cId="2185877756" sldId="268"/>
            <ac:picMk id="12" creationId="{08220ED5-4307-7140-1DDD-C3D51DF3C665}"/>
          </ac:picMkLst>
        </pc:picChg>
        <pc:picChg chg="add mod">
          <ac:chgData name="Stinne Fisker" userId="865cbf73-e6bf-407b-9b1e-234886f5dcd7" providerId="ADAL" clId="{0042C72A-5A69-4E06-9398-7444C4959259}" dt="2024-01-14T14:49:23.517" v="8714" actId="1076"/>
          <ac:picMkLst>
            <pc:docMk/>
            <pc:sldMk cId="2185877756" sldId="268"/>
            <ac:picMk id="15" creationId="{247AC4FB-9040-3E41-33C9-C14FD9080615}"/>
          </ac:picMkLst>
        </pc:picChg>
        <pc:picChg chg="add mod">
          <ac:chgData name="Stinne Fisker" userId="865cbf73-e6bf-407b-9b1e-234886f5dcd7" providerId="ADAL" clId="{0042C72A-5A69-4E06-9398-7444C4959259}" dt="2024-01-14T14:50:07.738" v="8727" actId="14100"/>
          <ac:picMkLst>
            <pc:docMk/>
            <pc:sldMk cId="2185877756" sldId="268"/>
            <ac:picMk id="17" creationId="{D913602A-E271-1599-3CEF-2D3D9EFF1A02}"/>
          </ac:picMkLst>
        </pc:picChg>
        <pc:cxnChg chg="add">
          <ac:chgData name="Stinne Fisker" userId="865cbf73-e6bf-407b-9b1e-234886f5dcd7" providerId="ADAL" clId="{0042C72A-5A69-4E06-9398-7444C4959259}" dt="2024-01-14T14:49:17.703" v="8713" actId="26606"/>
          <ac:cxnSpMkLst>
            <pc:docMk/>
            <pc:sldMk cId="2185877756" sldId="268"/>
            <ac:cxnSpMk id="20" creationId="{1503BFE4-729B-D9D0-C17B-501E6AF1127A}"/>
          </ac:cxnSpMkLst>
        </pc:cxnChg>
      </pc:sldChg>
      <pc:sldChg chg="addSp modSp new mod setBg">
        <pc:chgData name="Stinne Fisker" userId="865cbf73-e6bf-407b-9b1e-234886f5dcd7" providerId="ADAL" clId="{0042C72A-5A69-4E06-9398-7444C4959259}" dt="2024-01-23T12:33:25.177" v="11421" actId="20577"/>
        <pc:sldMkLst>
          <pc:docMk/>
          <pc:sldMk cId="3563764007" sldId="269"/>
        </pc:sldMkLst>
        <pc:spChg chg="mod">
          <ac:chgData name="Stinne Fisker" userId="865cbf73-e6bf-407b-9b1e-234886f5dcd7" providerId="ADAL" clId="{0042C72A-5A69-4E06-9398-7444C4959259}" dt="2024-01-12T18:11:26.237" v="8640" actId="26606"/>
          <ac:spMkLst>
            <pc:docMk/>
            <pc:sldMk cId="3563764007" sldId="269"/>
            <ac:spMk id="2" creationId="{C5314BED-7D03-F134-87E8-8BCC75EC33D6}"/>
          </ac:spMkLst>
        </pc:spChg>
        <pc:spChg chg="mod">
          <ac:chgData name="Stinne Fisker" userId="865cbf73-e6bf-407b-9b1e-234886f5dcd7" providerId="ADAL" clId="{0042C72A-5A69-4E06-9398-7444C4959259}" dt="2024-01-23T12:33:25.177" v="11421" actId="20577"/>
          <ac:spMkLst>
            <pc:docMk/>
            <pc:sldMk cId="3563764007" sldId="269"/>
            <ac:spMk id="3" creationId="{745ACAEB-C09D-2803-43B4-8EBB38A0D77B}"/>
          </ac:spMkLst>
        </pc:spChg>
        <pc:spChg chg="add">
          <ac:chgData name="Stinne Fisker" userId="865cbf73-e6bf-407b-9b1e-234886f5dcd7" providerId="ADAL" clId="{0042C72A-5A69-4E06-9398-7444C4959259}" dt="2024-01-12T18:11:26.237" v="8640" actId="26606"/>
          <ac:spMkLst>
            <pc:docMk/>
            <pc:sldMk cId="3563764007" sldId="269"/>
            <ac:spMk id="8" creationId="{100EDD19-6802-4EC3-95CE-CFFAB042CFD6}"/>
          </ac:spMkLst>
        </pc:spChg>
        <pc:spChg chg="add">
          <ac:chgData name="Stinne Fisker" userId="865cbf73-e6bf-407b-9b1e-234886f5dcd7" providerId="ADAL" clId="{0042C72A-5A69-4E06-9398-7444C4959259}" dt="2024-01-12T18:11:26.237" v="8640" actId="26606"/>
          <ac:spMkLst>
            <pc:docMk/>
            <pc:sldMk cId="3563764007" sldId="269"/>
            <ac:spMk id="10" creationId="{DB17E863-922E-4C26-BD64-E8FD41D28661}"/>
          </ac:spMkLst>
        </pc:spChg>
      </pc:sldChg>
      <pc:sldChg chg="new del">
        <pc:chgData name="Stinne Fisker" userId="865cbf73-e6bf-407b-9b1e-234886f5dcd7" providerId="ADAL" clId="{0042C72A-5A69-4E06-9398-7444C4959259}" dt="2024-01-14T14:49:39.271" v="8719" actId="2696"/>
        <pc:sldMkLst>
          <pc:docMk/>
          <pc:sldMk cId="297137310" sldId="270"/>
        </pc:sldMkLst>
      </pc:sldChg>
      <pc:sldChg chg="addSp modSp new mod setBg modNotesTx">
        <pc:chgData name="Stinne Fisker" userId="865cbf73-e6bf-407b-9b1e-234886f5dcd7" providerId="ADAL" clId="{0042C72A-5A69-4E06-9398-7444C4959259}" dt="2024-01-23T11:55:04.471" v="10011" actId="6549"/>
        <pc:sldMkLst>
          <pc:docMk/>
          <pc:sldMk cId="2220445615" sldId="270"/>
        </pc:sldMkLst>
        <pc:spChg chg="mod">
          <ac:chgData name="Stinne Fisker" userId="865cbf73-e6bf-407b-9b1e-234886f5dcd7" providerId="ADAL" clId="{0042C72A-5A69-4E06-9398-7444C4959259}" dt="2024-01-23T11:54:22.737" v="10007" actId="26606"/>
          <ac:spMkLst>
            <pc:docMk/>
            <pc:sldMk cId="2220445615" sldId="270"/>
            <ac:spMk id="2" creationId="{E78BE8F6-D46F-9EEE-A3FB-78B68D01A76C}"/>
          </ac:spMkLst>
        </pc:spChg>
        <pc:spChg chg="mod">
          <ac:chgData name="Stinne Fisker" userId="865cbf73-e6bf-407b-9b1e-234886f5dcd7" providerId="ADAL" clId="{0042C72A-5A69-4E06-9398-7444C4959259}" dt="2024-01-23T11:55:04.471" v="10011" actId="6549"/>
          <ac:spMkLst>
            <pc:docMk/>
            <pc:sldMk cId="2220445615" sldId="270"/>
            <ac:spMk id="3" creationId="{309FD461-807E-4BEB-D0FC-7C8210930C52}"/>
          </ac:spMkLst>
        </pc:spChg>
        <pc:spChg chg="add">
          <ac:chgData name="Stinne Fisker" userId="865cbf73-e6bf-407b-9b1e-234886f5dcd7" providerId="ADAL" clId="{0042C72A-5A69-4E06-9398-7444C4959259}" dt="2024-01-23T11:54:22.737" v="10007" actId="26606"/>
          <ac:spMkLst>
            <pc:docMk/>
            <pc:sldMk cId="2220445615" sldId="270"/>
            <ac:spMk id="8" creationId="{100EDD19-6802-4EC3-95CE-CFFAB042CFD6}"/>
          </ac:spMkLst>
        </pc:spChg>
        <pc:spChg chg="add">
          <ac:chgData name="Stinne Fisker" userId="865cbf73-e6bf-407b-9b1e-234886f5dcd7" providerId="ADAL" clId="{0042C72A-5A69-4E06-9398-7444C4959259}" dt="2024-01-23T11:54:22.737" v="10007" actId="26606"/>
          <ac:spMkLst>
            <pc:docMk/>
            <pc:sldMk cId="2220445615" sldId="270"/>
            <ac:spMk id="10" creationId="{DB17E863-922E-4C26-BD64-E8FD41D28661}"/>
          </ac:spMkLst>
        </pc:spChg>
      </pc:sldChg>
      <pc:sldChg chg="addSp modSp new mod setBg modNotesTx">
        <pc:chgData name="Stinne Fisker" userId="865cbf73-e6bf-407b-9b1e-234886f5dcd7" providerId="ADAL" clId="{0042C72A-5A69-4E06-9398-7444C4959259}" dt="2024-01-25T10:21:21.639" v="11773" actId="20577"/>
        <pc:sldMkLst>
          <pc:docMk/>
          <pc:sldMk cId="3046188233" sldId="271"/>
        </pc:sldMkLst>
        <pc:spChg chg="mod">
          <ac:chgData name="Stinne Fisker" userId="865cbf73-e6bf-407b-9b1e-234886f5dcd7" providerId="ADAL" clId="{0042C72A-5A69-4E06-9398-7444C4959259}" dt="2024-01-23T12:16:06.116" v="10924" actId="403"/>
          <ac:spMkLst>
            <pc:docMk/>
            <pc:sldMk cId="3046188233" sldId="271"/>
            <ac:spMk id="2" creationId="{92F072DB-2F40-F4D7-C463-1081DD5A6CF0}"/>
          </ac:spMkLst>
        </pc:spChg>
        <pc:spChg chg="mod">
          <ac:chgData name="Stinne Fisker" userId="865cbf73-e6bf-407b-9b1e-234886f5dcd7" providerId="ADAL" clId="{0042C72A-5A69-4E06-9398-7444C4959259}" dt="2024-01-25T10:20:49.652" v="11695" actId="313"/>
          <ac:spMkLst>
            <pc:docMk/>
            <pc:sldMk cId="3046188233" sldId="271"/>
            <ac:spMk id="3" creationId="{CD0B3965-AFDB-D25B-7963-8B853C521B97}"/>
          </ac:spMkLst>
        </pc:spChg>
        <pc:spChg chg="add">
          <ac:chgData name="Stinne Fisker" userId="865cbf73-e6bf-407b-9b1e-234886f5dcd7" providerId="ADAL" clId="{0042C72A-5A69-4E06-9398-7444C4959259}" dt="2024-01-23T11:54:32.525" v="10009" actId="26606"/>
          <ac:spMkLst>
            <pc:docMk/>
            <pc:sldMk cId="3046188233" sldId="271"/>
            <ac:spMk id="8" creationId="{100EDD19-6802-4EC3-95CE-CFFAB042CFD6}"/>
          </ac:spMkLst>
        </pc:spChg>
        <pc:spChg chg="add">
          <ac:chgData name="Stinne Fisker" userId="865cbf73-e6bf-407b-9b1e-234886f5dcd7" providerId="ADAL" clId="{0042C72A-5A69-4E06-9398-7444C4959259}" dt="2024-01-23T11:54:32.525" v="10009" actId="26606"/>
          <ac:spMkLst>
            <pc:docMk/>
            <pc:sldMk cId="3046188233" sldId="271"/>
            <ac:spMk id="10" creationId="{DB17E863-922E-4C26-BD64-E8FD41D28661}"/>
          </ac:spMkLst>
        </pc:spChg>
        <pc:picChg chg="add mod">
          <ac:chgData name="Stinne Fisker" userId="865cbf73-e6bf-407b-9b1e-234886f5dcd7" providerId="ADAL" clId="{0042C72A-5A69-4E06-9398-7444C4959259}" dt="2024-01-23T12:08:14.659" v="10540" actId="1076"/>
          <ac:picMkLst>
            <pc:docMk/>
            <pc:sldMk cId="3046188233" sldId="271"/>
            <ac:picMk id="4" creationId="{AC987266-3D80-2B95-5FE0-7413824CDF9F}"/>
          </ac:picMkLst>
        </pc:picChg>
      </pc:sldChg>
      <pc:sldChg chg="addSp modSp new mod setBg">
        <pc:chgData name="Stinne Fisker" userId="865cbf73-e6bf-407b-9b1e-234886f5dcd7" providerId="ADAL" clId="{0042C72A-5A69-4E06-9398-7444C4959259}" dt="2024-01-25T10:20:17.241" v="11691" actId="20577"/>
        <pc:sldMkLst>
          <pc:docMk/>
          <pc:sldMk cId="4205527926" sldId="272"/>
        </pc:sldMkLst>
        <pc:spChg chg="mod">
          <ac:chgData name="Stinne Fisker" userId="865cbf73-e6bf-407b-9b1e-234886f5dcd7" providerId="ADAL" clId="{0042C72A-5A69-4E06-9398-7444C4959259}" dt="2024-01-23T12:16:27.765" v="10928" actId="255"/>
          <ac:spMkLst>
            <pc:docMk/>
            <pc:sldMk cId="4205527926" sldId="272"/>
            <ac:spMk id="2" creationId="{62F5B2B6-F864-0645-E8E1-B4B07D08A9BD}"/>
          </ac:spMkLst>
        </pc:spChg>
        <pc:spChg chg="mod">
          <ac:chgData name="Stinne Fisker" userId="865cbf73-e6bf-407b-9b1e-234886f5dcd7" providerId="ADAL" clId="{0042C72A-5A69-4E06-9398-7444C4959259}" dt="2024-01-25T10:20:17.241" v="11691" actId="20577"/>
          <ac:spMkLst>
            <pc:docMk/>
            <pc:sldMk cId="4205527926" sldId="272"/>
            <ac:spMk id="3" creationId="{97E0A549-49EC-B7EF-96F5-D867E1397F10}"/>
          </ac:spMkLst>
        </pc:spChg>
        <pc:spChg chg="add">
          <ac:chgData name="Stinne Fisker" userId="865cbf73-e6bf-407b-9b1e-234886f5dcd7" providerId="ADAL" clId="{0042C72A-5A69-4E06-9398-7444C4959259}" dt="2024-01-23T11:54:26.008" v="10008" actId="26606"/>
          <ac:spMkLst>
            <pc:docMk/>
            <pc:sldMk cId="4205527926" sldId="272"/>
            <ac:spMk id="8" creationId="{100EDD19-6802-4EC3-95CE-CFFAB042CFD6}"/>
          </ac:spMkLst>
        </pc:spChg>
        <pc:spChg chg="add">
          <ac:chgData name="Stinne Fisker" userId="865cbf73-e6bf-407b-9b1e-234886f5dcd7" providerId="ADAL" clId="{0042C72A-5A69-4E06-9398-7444C4959259}" dt="2024-01-23T11:54:26.008" v="10008" actId="26606"/>
          <ac:spMkLst>
            <pc:docMk/>
            <pc:sldMk cId="4205527926" sldId="272"/>
            <ac:spMk id="10" creationId="{DB17E863-922E-4C26-BD64-E8FD41D28661}"/>
          </ac:spMkLst>
        </pc:spChg>
      </pc:sldChg>
      <pc:sldChg chg="addSp delSp modSp new del mod setBg">
        <pc:chgData name="Stinne Fisker" userId="865cbf73-e6bf-407b-9b1e-234886f5dcd7" providerId="ADAL" clId="{0042C72A-5A69-4E06-9398-7444C4959259}" dt="2024-01-23T12:08:00.317" v="10536" actId="2696"/>
        <pc:sldMkLst>
          <pc:docMk/>
          <pc:sldMk cId="2725074423" sldId="273"/>
        </pc:sldMkLst>
        <pc:spChg chg="mod">
          <ac:chgData name="Stinne Fisker" userId="865cbf73-e6bf-407b-9b1e-234886f5dcd7" providerId="ADAL" clId="{0042C72A-5A69-4E06-9398-7444C4959259}" dt="2024-01-23T11:55:30.547" v="10014" actId="20577"/>
          <ac:spMkLst>
            <pc:docMk/>
            <pc:sldMk cId="2725074423" sldId="273"/>
            <ac:spMk id="2" creationId="{8D018277-D80E-6834-A156-B546BD94006B}"/>
          </ac:spMkLst>
        </pc:spChg>
        <pc:spChg chg="mod ord">
          <ac:chgData name="Stinne Fisker" userId="865cbf73-e6bf-407b-9b1e-234886f5dcd7" providerId="ADAL" clId="{0042C72A-5A69-4E06-9398-7444C4959259}" dt="2024-01-23T11:54:37.004" v="10010" actId="26606"/>
          <ac:spMkLst>
            <pc:docMk/>
            <pc:sldMk cId="2725074423" sldId="273"/>
            <ac:spMk id="3" creationId="{5EF2F1F9-F2D8-2662-7B6F-AFF773481D48}"/>
          </ac:spMkLst>
        </pc:spChg>
        <pc:spChg chg="add del">
          <ac:chgData name="Stinne Fisker" userId="865cbf73-e6bf-407b-9b1e-234886f5dcd7" providerId="ADAL" clId="{0042C72A-5A69-4E06-9398-7444C4959259}" dt="2024-01-23T11:26:45.936" v="8827" actId="26606"/>
          <ac:spMkLst>
            <pc:docMk/>
            <pc:sldMk cId="2725074423" sldId="273"/>
            <ac:spMk id="9" creationId="{7FF47CB7-972F-479F-A36D-9E72D26EC8DA}"/>
          </ac:spMkLst>
        </pc:spChg>
        <pc:spChg chg="add del">
          <ac:chgData name="Stinne Fisker" userId="865cbf73-e6bf-407b-9b1e-234886f5dcd7" providerId="ADAL" clId="{0042C72A-5A69-4E06-9398-7444C4959259}" dt="2024-01-23T11:26:45.936" v="8827" actId="26606"/>
          <ac:spMkLst>
            <pc:docMk/>
            <pc:sldMk cId="2725074423" sldId="273"/>
            <ac:spMk id="11" creationId="{0D153B68-5844-490D-8E67-F616D6D721CA}"/>
          </ac:spMkLst>
        </pc:spChg>
        <pc:spChg chg="add del">
          <ac:chgData name="Stinne Fisker" userId="865cbf73-e6bf-407b-9b1e-234886f5dcd7" providerId="ADAL" clId="{0042C72A-5A69-4E06-9398-7444C4959259}" dt="2024-01-23T11:26:45.936" v="8827" actId="26606"/>
          <ac:spMkLst>
            <pc:docMk/>
            <pc:sldMk cId="2725074423" sldId="273"/>
            <ac:spMk id="13" creationId="{9A0D773F-7A7D-4DBB-9DEA-86BB8B8F4BC8}"/>
          </ac:spMkLst>
        </pc:spChg>
        <pc:spChg chg="add">
          <ac:chgData name="Stinne Fisker" userId="865cbf73-e6bf-407b-9b1e-234886f5dcd7" providerId="ADAL" clId="{0042C72A-5A69-4E06-9398-7444C4959259}" dt="2024-01-23T11:54:37.004" v="10010" actId="26606"/>
          <ac:spMkLst>
            <pc:docMk/>
            <pc:sldMk cId="2725074423" sldId="273"/>
            <ac:spMk id="20" creationId="{743AA782-23D1-4521-8CAD-47662984AA08}"/>
          </ac:spMkLst>
        </pc:spChg>
        <pc:spChg chg="add">
          <ac:chgData name="Stinne Fisker" userId="865cbf73-e6bf-407b-9b1e-234886f5dcd7" providerId="ADAL" clId="{0042C72A-5A69-4E06-9398-7444C4959259}" dt="2024-01-23T11:54:37.004" v="10010" actId="26606"/>
          <ac:spMkLst>
            <pc:docMk/>
            <pc:sldMk cId="2725074423" sldId="273"/>
            <ac:spMk id="22" creationId="{71877DBC-BB60-40F0-AC93-2ACDBAAE60CE}"/>
          </ac:spMkLst>
        </pc:spChg>
        <pc:picChg chg="add mod ord">
          <ac:chgData name="Stinne Fisker" userId="865cbf73-e6bf-407b-9b1e-234886f5dcd7" providerId="ADAL" clId="{0042C72A-5A69-4E06-9398-7444C4959259}" dt="2024-01-23T11:54:37.004" v="10010" actId="26606"/>
          <ac:picMkLst>
            <pc:docMk/>
            <pc:sldMk cId="2725074423" sldId="273"/>
            <ac:picMk id="4" creationId="{2A56687C-AA64-0731-9E88-635BED07E1CA}"/>
          </ac:picMkLst>
        </pc:picChg>
        <pc:cxnChg chg="add del">
          <ac:chgData name="Stinne Fisker" userId="865cbf73-e6bf-407b-9b1e-234886f5dcd7" providerId="ADAL" clId="{0042C72A-5A69-4E06-9398-7444C4959259}" dt="2024-01-23T11:54:37.004" v="10010" actId="26606"/>
          <ac:cxnSpMkLst>
            <pc:docMk/>
            <pc:sldMk cId="2725074423" sldId="273"/>
            <ac:cxnSpMk id="15" creationId="{1503BFE4-729B-D9D0-C17B-501E6AF1127A}"/>
          </ac:cxnSpMkLst>
        </pc:cxnChg>
      </pc:sldChg>
      <pc:sldChg chg="addSp modSp new mod setBg">
        <pc:chgData name="Stinne Fisker" userId="865cbf73-e6bf-407b-9b1e-234886f5dcd7" providerId="ADAL" clId="{0042C72A-5A69-4E06-9398-7444C4959259}" dt="2024-01-23T11:54:19.608" v="10006" actId="26606"/>
        <pc:sldMkLst>
          <pc:docMk/>
          <pc:sldMk cId="516250174" sldId="274"/>
        </pc:sldMkLst>
        <pc:spChg chg="mod">
          <ac:chgData name="Stinne Fisker" userId="865cbf73-e6bf-407b-9b1e-234886f5dcd7" providerId="ADAL" clId="{0042C72A-5A69-4E06-9398-7444C4959259}" dt="2024-01-23T11:54:19.608" v="10006" actId="26606"/>
          <ac:spMkLst>
            <pc:docMk/>
            <pc:sldMk cId="516250174" sldId="274"/>
            <ac:spMk id="2" creationId="{119A1FE0-CDAF-2CBC-52AA-B0333F0089FD}"/>
          </ac:spMkLst>
        </pc:spChg>
        <pc:spChg chg="mod">
          <ac:chgData name="Stinne Fisker" userId="865cbf73-e6bf-407b-9b1e-234886f5dcd7" providerId="ADAL" clId="{0042C72A-5A69-4E06-9398-7444C4959259}" dt="2024-01-23T11:54:19.608" v="10006" actId="26606"/>
          <ac:spMkLst>
            <pc:docMk/>
            <pc:sldMk cId="516250174" sldId="274"/>
            <ac:spMk id="3" creationId="{8A9C918A-30FA-D67D-2CF8-AA57125B8306}"/>
          </ac:spMkLst>
        </pc:spChg>
        <pc:spChg chg="add">
          <ac:chgData name="Stinne Fisker" userId="865cbf73-e6bf-407b-9b1e-234886f5dcd7" providerId="ADAL" clId="{0042C72A-5A69-4E06-9398-7444C4959259}" dt="2024-01-23T11:54:19.608" v="10006" actId="26606"/>
          <ac:spMkLst>
            <pc:docMk/>
            <pc:sldMk cId="516250174" sldId="274"/>
            <ac:spMk id="8" creationId="{100EDD19-6802-4EC3-95CE-CFFAB042CFD6}"/>
          </ac:spMkLst>
        </pc:spChg>
        <pc:spChg chg="add">
          <ac:chgData name="Stinne Fisker" userId="865cbf73-e6bf-407b-9b1e-234886f5dcd7" providerId="ADAL" clId="{0042C72A-5A69-4E06-9398-7444C4959259}" dt="2024-01-23T11:54:19.608" v="10006" actId="26606"/>
          <ac:spMkLst>
            <pc:docMk/>
            <pc:sldMk cId="516250174" sldId="274"/>
            <ac:spMk id="10" creationId="{DB17E863-922E-4C26-BD64-E8FD41D286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0B4F1-EA6D-4E5A-BA1C-B9E632C9586D}" type="datetimeFigureOut">
              <a:rPr lang="da-DK" smtClean="0"/>
              <a:t>25-01-2024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19F0A7-341B-483B-BED3-7FC1F0717237}" type="slidenum">
              <a:rPr lang="da-DK" smtClean="0"/>
              <a:t>‹nr.›</a:t>
            </a:fld>
            <a:endParaRPr lang="da-DK"/>
          </a:p>
        </p:txBody>
      </p:sp>
    </p:spTree>
    <p:extLst>
      <p:ext uri="{BB962C8B-B14F-4D97-AF65-F5344CB8AC3E}">
        <p14:creationId xmlns:p14="http://schemas.microsoft.com/office/powerpoint/2010/main" val="142547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nu skal vi så snakke om Danmarks og Tysklands erindringshistorie</a:t>
            </a:r>
          </a:p>
        </p:txBody>
      </p:sp>
      <p:sp>
        <p:nvSpPr>
          <p:cNvPr id="4" name="Pladsholder til slidenummer 3"/>
          <p:cNvSpPr>
            <a:spLocks noGrp="1"/>
          </p:cNvSpPr>
          <p:nvPr>
            <p:ph type="sldNum" sz="quarter" idx="5"/>
          </p:nvPr>
        </p:nvSpPr>
        <p:spPr/>
        <p:txBody>
          <a:bodyPr/>
          <a:lstStyle/>
          <a:p>
            <a:fld id="{7119F0A7-341B-483B-BED3-7FC1F0717237}" type="slidenum">
              <a:rPr lang="da-DK" smtClean="0"/>
              <a:t>2</a:t>
            </a:fld>
            <a:endParaRPr lang="da-DK"/>
          </a:p>
        </p:txBody>
      </p:sp>
    </p:spTree>
    <p:extLst>
      <p:ext uri="{BB962C8B-B14F-4D97-AF65-F5344CB8AC3E}">
        <p14:creationId xmlns:p14="http://schemas.microsoft.com/office/powerpoint/2010/main" val="1591076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Skammen har ført til </a:t>
            </a:r>
            <a:r>
              <a:rPr lang="da-DK" dirty="0" err="1"/>
              <a:t>glansbilledefortællinger</a:t>
            </a:r>
            <a:r>
              <a:rPr lang="da-DK" dirty="0"/>
              <a:t>. Jødeaktionen – så sent som i Dronningens seneste nytårstale (hvis man ellers kan huske, hvad hun sagde, før hun smed bomben)</a:t>
            </a:r>
          </a:p>
        </p:txBody>
      </p:sp>
      <p:sp>
        <p:nvSpPr>
          <p:cNvPr id="4" name="Pladsholder til slidenummer 3"/>
          <p:cNvSpPr>
            <a:spLocks noGrp="1"/>
          </p:cNvSpPr>
          <p:nvPr>
            <p:ph type="sldNum" sz="quarter" idx="5"/>
          </p:nvPr>
        </p:nvSpPr>
        <p:spPr/>
        <p:txBody>
          <a:bodyPr/>
          <a:lstStyle/>
          <a:p>
            <a:fld id="{7119F0A7-341B-483B-BED3-7FC1F0717237}" type="slidenum">
              <a:rPr lang="da-DK" smtClean="0"/>
              <a:t>4</a:t>
            </a:fld>
            <a:endParaRPr lang="da-DK"/>
          </a:p>
        </p:txBody>
      </p:sp>
    </p:spTree>
    <p:extLst>
      <p:ext uri="{BB962C8B-B14F-4D97-AF65-F5344CB8AC3E}">
        <p14:creationId xmlns:p14="http://schemas.microsoft.com/office/powerpoint/2010/main" val="2609197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119F0A7-341B-483B-BED3-7FC1F0717237}" type="slidenum">
              <a:rPr lang="da-DK" smtClean="0"/>
              <a:t>6</a:t>
            </a:fld>
            <a:endParaRPr lang="da-DK"/>
          </a:p>
        </p:txBody>
      </p:sp>
    </p:spTree>
    <p:extLst>
      <p:ext uri="{BB962C8B-B14F-4D97-AF65-F5344CB8AC3E}">
        <p14:creationId xmlns:p14="http://schemas.microsoft.com/office/powerpoint/2010/main" val="2640890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Best = en kalkuleret, politisk, </a:t>
            </a:r>
            <a:r>
              <a:rPr lang="da-DK" dirty="0" err="1"/>
              <a:t>cost-benefit</a:t>
            </a:r>
            <a:r>
              <a:rPr lang="da-DK" dirty="0"/>
              <a:t>-agtig analyse. Ikke godhed og medmenneskelighed</a:t>
            </a:r>
          </a:p>
          <a:p>
            <a:r>
              <a:rPr lang="da-DK" dirty="0"/>
              <a:t>Den danske stat/udenrigsministeriet = ingen storstilet plan</a:t>
            </a:r>
          </a:p>
          <a:p>
            <a:r>
              <a:rPr lang="da-DK" dirty="0"/>
              <a:t>De store beløb = materialisme, penge, ikke medmenneskelighed. MEN der var også nogle, der sejlede jøderne over ganske gratis. Og der var danskere, der donerede penge til jøderne, så de kunne betale</a:t>
            </a:r>
          </a:p>
        </p:txBody>
      </p:sp>
      <p:sp>
        <p:nvSpPr>
          <p:cNvPr id="4" name="Pladsholder til slidenummer 3"/>
          <p:cNvSpPr>
            <a:spLocks noGrp="1"/>
          </p:cNvSpPr>
          <p:nvPr>
            <p:ph type="sldNum" sz="quarter" idx="5"/>
          </p:nvPr>
        </p:nvSpPr>
        <p:spPr/>
        <p:txBody>
          <a:bodyPr/>
          <a:lstStyle/>
          <a:p>
            <a:fld id="{7119F0A7-341B-483B-BED3-7FC1F0717237}" type="slidenum">
              <a:rPr lang="da-DK" smtClean="0"/>
              <a:t>7</a:t>
            </a:fld>
            <a:endParaRPr lang="da-DK"/>
          </a:p>
        </p:txBody>
      </p:sp>
    </p:spTree>
    <p:extLst>
      <p:ext uri="{BB962C8B-B14F-4D97-AF65-F5344CB8AC3E}">
        <p14:creationId xmlns:p14="http://schemas.microsoft.com/office/powerpoint/2010/main" val="2323136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Man har haft brug for et lys i mørket, en solstrålehistorie også i det internationale jødiske samfund </a:t>
            </a:r>
          </a:p>
        </p:txBody>
      </p:sp>
      <p:sp>
        <p:nvSpPr>
          <p:cNvPr id="4" name="Pladsholder til slidenummer 3"/>
          <p:cNvSpPr>
            <a:spLocks noGrp="1"/>
          </p:cNvSpPr>
          <p:nvPr>
            <p:ph type="sldNum" sz="quarter" idx="5"/>
          </p:nvPr>
        </p:nvSpPr>
        <p:spPr/>
        <p:txBody>
          <a:bodyPr/>
          <a:lstStyle/>
          <a:p>
            <a:fld id="{7119F0A7-341B-483B-BED3-7FC1F0717237}" type="slidenum">
              <a:rPr lang="da-DK" smtClean="0"/>
              <a:t>8</a:t>
            </a:fld>
            <a:endParaRPr lang="da-DK"/>
          </a:p>
        </p:txBody>
      </p:sp>
    </p:spTree>
    <p:extLst>
      <p:ext uri="{BB962C8B-B14F-4D97-AF65-F5344CB8AC3E}">
        <p14:creationId xmlns:p14="http://schemas.microsoft.com/office/powerpoint/2010/main" val="914858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Igen fremhæves medmenneskeligheden og humanismen.</a:t>
            </a:r>
          </a:p>
          <a:p>
            <a:r>
              <a:rPr lang="da-DK" dirty="0"/>
              <a:t>Billede: </a:t>
            </a:r>
            <a:r>
              <a:rPr lang="da-DK" dirty="0" err="1"/>
              <a:t>stilfoto</a:t>
            </a:r>
            <a:r>
              <a:rPr lang="da-DK" dirty="0"/>
              <a:t> fra </a:t>
            </a:r>
            <a:r>
              <a:rPr lang="de-DE" dirty="0"/>
              <a:t>Ein Dokumentarfilm aus dem jüdischen Siedlungsgebiet – et </a:t>
            </a:r>
            <a:r>
              <a:rPr lang="de-DE" dirty="0" err="1"/>
              <a:t>teaterstykke</a:t>
            </a:r>
            <a:r>
              <a:rPr lang="de-DE" dirty="0"/>
              <a:t> </a:t>
            </a:r>
            <a:r>
              <a:rPr lang="de-DE" dirty="0" err="1"/>
              <a:t>opført</a:t>
            </a:r>
            <a:r>
              <a:rPr lang="de-DE" dirty="0"/>
              <a:t> </a:t>
            </a:r>
            <a:r>
              <a:rPr lang="de-DE" dirty="0" err="1"/>
              <a:t>af</a:t>
            </a:r>
            <a:r>
              <a:rPr lang="de-DE" dirty="0"/>
              <a:t> </a:t>
            </a:r>
            <a:r>
              <a:rPr lang="de-DE" dirty="0" err="1"/>
              <a:t>børn</a:t>
            </a:r>
            <a:endParaRPr lang="da-DK" dirty="0"/>
          </a:p>
        </p:txBody>
      </p:sp>
      <p:sp>
        <p:nvSpPr>
          <p:cNvPr id="4" name="Pladsholder til slidenummer 3"/>
          <p:cNvSpPr>
            <a:spLocks noGrp="1"/>
          </p:cNvSpPr>
          <p:nvPr>
            <p:ph type="sldNum" sz="quarter" idx="5"/>
          </p:nvPr>
        </p:nvSpPr>
        <p:spPr/>
        <p:txBody>
          <a:bodyPr/>
          <a:lstStyle/>
          <a:p>
            <a:fld id="{7119F0A7-341B-483B-BED3-7FC1F0717237}" type="slidenum">
              <a:rPr lang="da-DK" smtClean="0"/>
              <a:t>10</a:t>
            </a:fld>
            <a:endParaRPr lang="da-DK"/>
          </a:p>
        </p:txBody>
      </p:sp>
    </p:spTree>
    <p:extLst>
      <p:ext uri="{BB962C8B-B14F-4D97-AF65-F5344CB8AC3E}">
        <p14:creationId xmlns:p14="http://schemas.microsoft.com/office/powerpoint/2010/main" val="1874501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err="1"/>
              <a:t>Siedlungsgebiet</a:t>
            </a:r>
            <a:r>
              <a:rPr lang="da-DK" sz="1200" dirty="0"/>
              <a:t> = bebyggelsesområde</a:t>
            </a:r>
            <a:endParaRPr lang="da-DK" dirty="0"/>
          </a:p>
          <a:p>
            <a:r>
              <a:rPr lang="da-DK" dirty="0"/>
              <a:t>Danske myndigheder sikrede altså til en vis grad de danske jøder, men på sin vis på bekostning af mange andre europæiske jøder </a:t>
            </a:r>
          </a:p>
        </p:txBody>
      </p:sp>
      <p:sp>
        <p:nvSpPr>
          <p:cNvPr id="4" name="Pladsholder til slidenummer 3"/>
          <p:cNvSpPr>
            <a:spLocks noGrp="1"/>
          </p:cNvSpPr>
          <p:nvPr>
            <p:ph type="sldNum" sz="quarter" idx="5"/>
          </p:nvPr>
        </p:nvSpPr>
        <p:spPr/>
        <p:txBody>
          <a:bodyPr/>
          <a:lstStyle/>
          <a:p>
            <a:fld id="{7119F0A7-341B-483B-BED3-7FC1F0717237}" type="slidenum">
              <a:rPr lang="da-DK" smtClean="0"/>
              <a:t>11</a:t>
            </a:fld>
            <a:endParaRPr lang="da-DK"/>
          </a:p>
        </p:txBody>
      </p:sp>
    </p:spTree>
    <p:extLst>
      <p:ext uri="{BB962C8B-B14F-4D97-AF65-F5344CB8AC3E}">
        <p14:creationId xmlns:p14="http://schemas.microsoft.com/office/powerpoint/2010/main" val="456009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333333"/>
                </a:solidFill>
                <a:effectLst/>
                <a:ea typeface="Times New Roman" panose="02020603050405020304" pitchFamily="18" charset="0"/>
                <a:cs typeface="Noto Sans" panose="020B0502040504020204" pitchFamily="34" charset="0"/>
              </a:rPr>
              <a:t>Undersøgelsen tyder på, at når der er tale om en smertefuld eller skamfuld historie, skaber mennesker det, som </a:t>
            </a:r>
            <a:r>
              <a:rPr lang="da-DK" sz="1200" dirty="0" err="1">
                <a:solidFill>
                  <a:srgbClr val="333333"/>
                </a:solidFill>
                <a:effectLst/>
                <a:ea typeface="Times New Roman" panose="02020603050405020304" pitchFamily="18" charset="0"/>
                <a:cs typeface="Noto Sans" panose="020B0502040504020204" pitchFamily="34" charset="0"/>
              </a:rPr>
              <a:t>Welzer</a:t>
            </a:r>
            <a:r>
              <a:rPr lang="da-DK" sz="1200" dirty="0">
                <a:solidFill>
                  <a:srgbClr val="333333"/>
                </a:solidFill>
                <a:effectLst/>
                <a:ea typeface="Times New Roman" panose="02020603050405020304" pitchFamily="18" charset="0"/>
                <a:cs typeface="Noto Sans" panose="020B0502040504020204" pitchFamily="34" charset="0"/>
              </a:rPr>
              <a:t> kalder et </a:t>
            </a:r>
            <a:r>
              <a:rPr lang="da-DK" sz="1200" dirty="0" err="1">
                <a:solidFill>
                  <a:srgbClr val="333333"/>
                </a:solidFill>
                <a:effectLst/>
                <a:ea typeface="Times New Roman" panose="02020603050405020304" pitchFamily="18" charset="0"/>
                <a:cs typeface="Noto Sans" panose="020B0502040504020204" pitchFamily="34" charset="0"/>
              </a:rPr>
              <a:t>vidensbaseret</a:t>
            </a:r>
            <a:r>
              <a:rPr lang="da-DK" sz="1200" dirty="0">
                <a:solidFill>
                  <a:srgbClr val="333333"/>
                </a:solidFill>
                <a:effectLst/>
                <a:ea typeface="Times New Roman" panose="02020603050405020304" pitchFamily="18" charset="0"/>
                <a:cs typeface="Noto Sans" panose="020B0502040504020204" pitchFamily="34" charset="0"/>
              </a:rPr>
              <a:t> ’leksikon’, der indeholder faktuel viden om den store historie, sådan som man lærer om den gennem skolen, aviser og bøger, og et følelsesbaseret ’fotoalbum’, der indeholder familiehistorien og ens egne oplevelser og minder med eksempelvis ens bedsteforældre. Når det handler om nazitiden i Tyskland, lader det altså til, at der, når man taler med unge tyskere, ofte er en svag eller ingen forbindelse mellem den store historie (leksikon) og den lille historie (fotoalbum). </a:t>
            </a:r>
            <a:endParaRPr lang="da-DK" sz="1200" dirty="0">
              <a:effectLst/>
              <a:ea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7119F0A7-341B-483B-BED3-7FC1F0717237}" type="slidenum">
              <a:rPr lang="da-DK" smtClean="0"/>
              <a:t>14</a:t>
            </a:fld>
            <a:endParaRPr lang="da-DK"/>
          </a:p>
        </p:txBody>
      </p:sp>
    </p:spTree>
    <p:extLst>
      <p:ext uri="{BB962C8B-B14F-4D97-AF65-F5344CB8AC3E}">
        <p14:creationId xmlns:p14="http://schemas.microsoft.com/office/powerpoint/2010/main" val="1671850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Ja, det var så det om dansk og tysk erindringshistorie</a:t>
            </a:r>
          </a:p>
        </p:txBody>
      </p:sp>
      <p:sp>
        <p:nvSpPr>
          <p:cNvPr id="4" name="Pladsholder til slidenummer 3"/>
          <p:cNvSpPr>
            <a:spLocks noGrp="1"/>
          </p:cNvSpPr>
          <p:nvPr>
            <p:ph type="sldNum" sz="quarter" idx="5"/>
          </p:nvPr>
        </p:nvSpPr>
        <p:spPr/>
        <p:txBody>
          <a:bodyPr/>
          <a:lstStyle/>
          <a:p>
            <a:fld id="{7119F0A7-341B-483B-BED3-7FC1F0717237}" type="slidenum">
              <a:rPr lang="da-DK" smtClean="0"/>
              <a:t>16</a:t>
            </a:fld>
            <a:endParaRPr lang="da-DK"/>
          </a:p>
        </p:txBody>
      </p:sp>
    </p:spTree>
    <p:extLst>
      <p:ext uri="{BB962C8B-B14F-4D97-AF65-F5344CB8AC3E}">
        <p14:creationId xmlns:p14="http://schemas.microsoft.com/office/powerpoint/2010/main" val="494762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00" dirty="0">
                <a:effectLst/>
                <a:latin typeface="Calibri" panose="020F0502020204030204" pitchFamily="34" charset="0"/>
                <a:ea typeface="Calibri" panose="020F0502020204030204" pitchFamily="34" charset="0"/>
                <a:cs typeface="Times New Roman" panose="02020603050405020304" pitchFamily="18" charset="0"/>
              </a:rPr>
              <a:t>Dele dem ind i under-emner… give dem idéer til udstillingen…? Det om Dk kan måske udstilles som en sort og en hvid side – den brutale virkelighed og så glansbilledet?</a:t>
            </a:r>
          </a:p>
          <a:p>
            <a:endParaRPr lang="da-DK" dirty="0"/>
          </a:p>
        </p:txBody>
      </p:sp>
      <p:sp>
        <p:nvSpPr>
          <p:cNvPr id="4" name="Pladsholder til slidenummer 3"/>
          <p:cNvSpPr>
            <a:spLocks noGrp="1"/>
          </p:cNvSpPr>
          <p:nvPr>
            <p:ph type="sldNum" sz="quarter" idx="5"/>
          </p:nvPr>
        </p:nvSpPr>
        <p:spPr/>
        <p:txBody>
          <a:bodyPr/>
          <a:lstStyle/>
          <a:p>
            <a:fld id="{7119F0A7-341B-483B-BED3-7FC1F0717237}" type="slidenum">
              <a:rPr lang="da-DK" smtClean="0"/>
              <a:t>17</a:t>
            </a:fld>
            <a:endParaRPr lang="da-DK"/>
          </a:p>
        </p:txBody>
      </p:sp>
    </p:spTree>
    <p:extLst>
      <p:ext uri="{BB962C8B-B14F-4D97-AF65-F5344CB8AC3E}">
        <p14:creationId xmlns:p14="http://schemas.microsoft.com/office/powerpoint/2010/main" val="2750378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E9DF16-7977-75C9-C21B-D9B7C202EC1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A4FAC81-F82D-92E5-4789-78EC612BCB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DD9723E-D16A-F143-5BC4-FBC18D6D763F}"/>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9F084611-0A89-18E6-EEEC-8831459219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7EBD7AA-7A28-8237-5AF6-2C265722C627}"/>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792970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FF13D9-5243-63DB-B9DA-FC586368F4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3552780-C2EC-7539-4A2A-E9356F671CC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703920A-B49B-4A6C-B17D-FF33CAC6673B}"/>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2B730A80-2079-44C2-EAA7-62B2A30377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A30877D-50B4-9B1B-C508-60D0C21AE9AB}"/>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3821076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17FAE-E78F-7021-BEE1-3E5FDB697B3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054A562-F192-BF38-6864-34B54515F1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DD30FEE-7C88-DC0F-7F87-BD9ACE0DE25E}"/>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F16F4EAC-9EA6-90A6-F2C7-7B7ECA08F6F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D642464-7254-CBFF-79C5-4A289227639B}"/>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193337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10D79-CEB8-FA1E-103C-EAFDFE2B18F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8E7BA01-9DD8-8FA6-790C-D6E6C958BCD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9373E6A-D5F7-ED9A-6C0E-AC786244BC9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354F6E9-E5CA-04F5-B2F7-89046BC04D95}"/>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6" name="Pladsholder til sidefod 5">
            <a:extLst>
              <a:ext uri="{FF2B5EF4-FFF2-40B4-BE49-F238E27FC236}">
                <a16:creationId xmlns:a16="http://schemas.microsoft.com/office/drawing/2014/main" id="{85EF0D95-AB0D-1D14-C9FB-0E26872519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2B69BA-4589-8A66-31F2-50A280F39041}"/>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288574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9942D5-9F71-B8AC-485F-2800CF73A9C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903E7AA-3D6C-9209-B79F-D982186B06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C3BAA05-4D7B-0DAC-7E6E-14767E78B23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E5DD536-9E64-0668-E136-B22ABA1BBA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DE51C4E-E772-6CEE-7C21-5A375AD3046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7483139-E216-DDD4-BFA2-09DE6C74DFAD}"/>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8" name="Pladsholder til sidefod 7">
            <a:extLst>
              <a:ext uri="{FF2B5EF4-FFF2-40B4-BE49-F238E27FC236}">
                <a16:creationId xmlns:a16="http://schemas.microsoft.com/office/drawing/2014/main" id="{3162E3D2-935E-D7CF-F828-CEC9CDB5837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C8F6BD0-5502-FE16-8E67-44D522DE9C81}"/>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335363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B90F46-4C37-902C-7240-68B96A8F78C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156F808-598E-188C-0558-5A465BAE2788}"/>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4" name="Pladsholder til sidefod 3">
            <a:extLst>
              <a:ext uri="{FF2B5EF4-FFF2-40B4-BE49-F238E27FC236}">
                <a16:creationId xmlns:a16="http://schemas.microsoft.com/office/drawing/2014/main" id="{92C12DCC-B611-CF1F-43A7-BC41B977E87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86810B8-50C8-77FE-CC86-A20DDF16509B}"/>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893853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E4AE0AB-7DD9-1771-EE80-5FD19BB486F3}"/>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3" name="Pladsholder til sidefod 2">
            <a:extLst>
              <a:ext uri="{FF2B5EF4-FFF2-40B4-BE49-F238E27FC236}">
                <a16:creationId xmlns:a16="http://schemas.microsoft.com/office/drawing/2014/main" id="{FF80FD47-F61A-C85A-CD8E-29E3C4E9B69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92FC9AD-4562-503F-CB55-F30FA95C6CAF}"/>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83544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A35807-D188-A5EF-7946-B64BB025499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F0E50B7-1555-C9E0-9BBE-9E3A3C4346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C34149C-8D23-0A6B-A626-2743B642C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9AC65BA-1EF5-87EA-8437-36259F0684E6}"/>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6" name="Pladsholder til sidefod 5">
            <a:extLst>
              <a:ext uri="{FF2B5EF4-FFF2-40B4-BE49-F238E27FC236}">
                <a16:creationId xmlns:a16="http://schemas.microsoft.com/office/drawing/2014/main" id="{7991AED7-387B-F44E-5983-EE3F567030D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5D79DB2-D097-A9DF-F12A-D567988D3B2F}"/>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81103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0D6BDA-6108-8401-0F11-789E56CBD3F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44EA48A-1561-5B5F-9EB5-3FDC2C2CF2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26289F9-6F3A-1E3E-4AF6-87C4AC5569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1F4054C-6DAC-D3DA-2607-F78FA4653D4A}"/>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6" name="Pladsholder til sidefod 5">
            <a:extLst>
              <a:ext uri="{FF2B5EF4-FFF2-40B4-BE49-F238E27FC236}">
                <a16:creationId xmlns:a16="http://schemas.microsoft.com/office/drawing/2014/main" id="{DFE44CA8-47EB-BEF1-4DA5-DF3653B6B1D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622DE3-7708-0570-3EB5-A691B3BADCD4}"/>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3769380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1954F-14EB-AC86-B5CE-599A308D569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4877A59-F84B-28DB-E9C9-9305A40B18A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883659-19D0-F2E1-53CC-850A73867B25}"/>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8523E7FF-3445-5AEB-1610-354F0632CC2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E93F9B2-3AD7-E159-F48C-124EBFAF57E3}"/>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1355940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D59A3C4-526B-0A37-BD78-2EDA7FDC326B}"/>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647C39A-4F13-F59D-61D5-49798FC2682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974A287-A05C-64C0-83F0-93205B5B46B8}"/>
              </a:ext>
            </a:extLst>
          </p:cNvPr>
          <p:cNvSpPr>
            <a:spLocks noGrp="1"/>
          </p:cNvSpPr>
          <p:nvPr>
            <p:ph type="dt" sz="half" idx="10"/>
          </p:nvPr>
        </p:nvSpPr>
        <p:spPr/>
        <p:txBody>
          <a:body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D970C4C4-4DC9-AA0A-83C5-FDC8815A2B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646D718-B974-3E48-8D8C-6087BB2A3A27}"/>
              </a:ext>
            </a:extLst>
          </p:cNvPr>
          <p:cNvSpPr>
            <a:spLocks noGrp="1"/>
          </p:cNvSpPr>
          <p:nvPr>
            <p:ph type="sldNum" sz="quarter" idx="12"/>
          </p:nvPr>
        </p:nvSpPr>
        <p:spPr/>
        <p:txBody>
          <a:bodyPr/>
          <a:lstStyle/>
          <a:p>
            <a:fld id="{F0017320-08BB-4CDC-8690-27696BAE7CD5}" type="slidenum">
              <a:rPr lang="da-DK" smtClean="0"/>
              <a:t>‹nr.›</a:t>
            </a:fld>
            <a:endParaRPr lang="da-DK"/>
          </a:p>
        </p:txBody>
      </p:sp>
    </p:spTree>
    <p:extLst>
      <p:ext uri="{BB962C8B-B14F-4D97-AF65-F5344CB8AC3E}">
        <p14:creationId xmlns:p14="http://schemas.microsoft.com/office/powerpoint/2010/main" val="3096055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424A162-C220-DF9F-3B43-6E32F288C3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50E5155-01E8-0904-E343-0B10EDE1DB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1B9B4D-54A9-ABC7-A4E3-F52744902F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EB2AB1-4E5C-4174-BB9B-9F66DF7A88F0}" type="datetimeFigureOut">
              <a:rPr lang="da-DK" smtClean="0"/>
              <a:t>25-01-2024</a:t>
            </a:fld>
            <a:endParaRPr lang="da-DK"/>
          </a:p>
        </p:txBody>
      </p:sp>
      <p:sp>
        <p:nvSpPr>
          <p:cNvPr id="5" name="Pladsholder til sidefod 4">
            <a:extLst>
              <a:ext uri="{FF2B5EF4-FFF2-40B4-BE49-F238E27FC236}">
                <a16:creationId xmlns:a16="http://schemas.microsoft.com/office/drawing/2014/main" id="{9B935160-E242-FFA1-0B38-47BFA1FBD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B9BEEC4-FC62-42C1-65C4-42A4F9B67F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17320-08BB-4CDC-8690-27696BAE7CD5}" type="slidenum">
              <a:rPr lang="da-DK" smtClean="0"/>
              <a:t>‹nr.›</a:t>
            </a:fld>
            <a:endParaRPr lang="da-DK"/>
          </a:p>
        </p:txBody>
      </p:sp>
    </p:spTree>
    <p:extLst>
      <p:ext uri="{BB962C8B-B14F-4D97-AF65-F5344CB8AC3E}">
        <p14:creationId xmlns:p14="http://schemas.microsoft.com/office/powerpoint/2010/main" val="3037446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anmarkshistorien.dk/vis/materiale/joedeaktionen-og-evakueringen-af-danske-joeder-i-oktober-194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nformation.dk/moti/2024/01/debatten-raser-boer-alternative-fur-deutschland-forbydes?lst_tag" TargetMode="External"/><Relationship Id="rId2" Type="http://schemas.openxmlformats.org/officeDocument/2006/relationships/hyperlink" Target="https://www.information.dk/debat/2018/07/tyskernes-selvforstaaelse-vakle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hyperlink" Target="https://danmarkshistorien.dk/vis/materiale/statsminister-vilhelm-buhls-s-antisabotagetale-2-september-1942" TargetMode="External"/><Relationship Id="rId2" Type="http://schemas.openxmlformats.org/officeDocument/2006/relationships/hyperlink" Target="https://danmarkshistorien.dk/vis/materiale/kongen-og-regeringens-proklamation-af-danmarks-besaettelse-9-april-1940" TargetMode="External"/><Relationship Id="rId1" Type="http://schemas.openxmlformats.org/officeDocument/2006/relationships/slideLayout" Target="../slideLayouts/slideLayout2.xml"/><Relationship Id="rId6" Type="http://schemas.openxmlformats.org/officeDocument/2006/relationships/hyperlink" Target="https://www.spiegel.de/geschichte/ss-propagandafilm-theresienstadt-90-minuten-luege-a-1011859.html" TargetMode="External"/><Relationship Id="rId5" Type="http://schemas.openxmlformats.org/officeDocument/2006/relationships/hyperlink" Target="https://folkedrab.dk/temaer/theresienstadt/artikler-om-theresienstadt/theresienstadt/lejren" TargetMode="External"/><Relationship Id="rId4" Type="http://schemas.openxmlformats.org/officeDocument/2006/relationships/hyperlink" Target="https://danmarkshistorien.dk/vis/materiale/joedeaktionen-og-evakueringen-af-danske-joeder-i-oktober-194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79FE76-26BD-7693-D435-61E30E71243D}"/>
              </a:ext>
            </a:extLst>
          </p:cNvPr>
          <p:cNvSpPr>
            <a:spLocks noGrp="1"/>
          </p:cNvSpPr>
          <p:nvPr>
            <p:ph type="ctrTitle"/>
          </p:nvPr>
        </p:nvSpPr>
        <p:spPr>
          <a:xfrm>
            <a:off x="838200" y="451381"/>
            <a:ext cx="10512552" cy="4066540"/>
          </a:xfrm>
        </p:spPr>
        <p:txBody>
          <a:bodyPr anchor="b">
            <a:normAutofit/>
          </a:bodyPr>
          <a:lstStyle/>
          <a:p>
            <a:pPr algn="l"/>
            <a:r>
              <a:rPr lang="da-DK" sz="6600" kern="100">
                <a:effectLst/>
                <a:latin typeface="Calibri" panose="020F0502020204030204" pitchFamily="34" charset="0"/>
                <a:ea typeface="Calibri" panose="020F0502020204030204" pitchFamily="34" charset="0"/>
                <a:cs typeface="Times New Roman" panose="02020603050405020304" pitchFamily="18" charset="0"/>
              </a:rPr>
              <a:t>Danmarks og Tysklands erindringshistorie </a:t>
            </a:r>
            <a:br>
              <a:rPr lang="da-DK" sz="6600" kern="100">
                <a:effectLst/>
                <a:latin typeface="Calibri" panose="020F0502020204030204" pitchFamily="34" charset="0"/>
                <a:ea typeface="Calibri" panose="020F0502020204030204" pitchFamily="34" charset="0"/>
                <a:cs typeface="Times New Roman" panose="02020603050405020304" pitchFamily="18" charset="0"/>
              </a:rPr>
            </a:br>
            <a:r>
              <a:rPr lang="da-DK" sz="6600" kern="100">
                <a:effectLst/>
                <a:latin typeface="Calibri" panose="020F0502020204030204" pitchFamily="34" charset="0"/>
                <a:ea typeface="Calibri" panose="020F0502020204030204" pitchFamily="34" charset="0"/>
                <a:cs typeface="Times New Roman" panose="02020603050405020304" pitchFamily="18" charset="0"/>
              </a:rPr>
              <a:t>- Holocaust</a:t>
            </a:r>
            <a:endParaRPr lang="da-DK" sz="6600"/>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891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74120E5-BF3D-1960-B2A9-7E12714CC04E}"/>
              </a:ext>
            </a:extLst>
          </p:cNvPr>
          <p:cNvSpPr>
            <a:spLocks noGrp="1"/>
          </p:cNvSpPr>
          <p:nvPr>
            <p:ph type="title"/>
          </p:nvPr>
        </p:nvSpPr>
        <p:spPr>
          <a:xfrm>
            <a:off x="838200" y="365125"/>
            <a:ext cx="10515600" cy="1325563"/>
          </a:xfrm>
        </p:spPr>
        <p:txBody>
          <a:bodyPr>
            <a:normAutofit/>
          </a:bodyPr>
          <a:lstStyle/>
          <a:p>
            <a:r>
              <a:rPr lang="da-DK" sz="5400"/>
              <a:t>Erindringshistorie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D982392-A032-A019-8FD5-3D204D5BB70C}"/>
              </a:ext>
            </a:extLst>
          </p:cNvPr>
          <p:cNvSpPr>
            <a:spLocks noGrp="1"/>
          </p:cNvSpPr>
          <p:nvPr>
            <p:ph idx="1"/>
          </p:nvPr>
        </p:nvSpPr>
        <p:spPr>
          <a:xfrm>
            <a:off x="838200" y="1929384"/>
            <a:ext cx="10515600" cy="4251960"/>
          </a:xfrm>
        </p:spPr>
        <p:txBody>
          <a:bodyPr>
            <a:normAutofit fontScale="92500" lnSpcReduction="10000"/>
          </a:bodyPr>
          <a:lstStyle/>
          <a:p>
            <a:pPr>
              <a:lnSpc>
                <a:spcPct val="115000"/>
              </a:lnSpc>
              <a:spcAft>
                <a:spcPts val="800"/>
              </a:spcAft>
            </a:pP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Erindring er at genkalde sig ting og begivenheder, der er sket i fortiden. På det </a:t>
            </a:r>
            <a:r>
              <a:rPr lang="da-DK" sz="1800" i="1"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individuelle</a:t>
            </a: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 plan husker man, hvad man har oplevet, set, læst etc. Det giver sig selv, at man ikke kan huske alt. Prøv blot at genkalde dig en begivenhed, der ligger tilbage i fortiden - du kan helt sikkert ikke huske alle detaljer. Hvilken farve havde lysene på lagkagen, da din bror blev elleve? Du kan selvfølgelig godt huske selve begivenheden, og måske er der også særlige ting den dag, du kan huske, men der vil stadigvæk være mangler i din erindring. </a:t>
            </a:r>
          </a:p>
          <a:p>
            <a:pPr>
              <a:lnSpc>
                <a:spcPct val="115000"/>
              </a:lnSpc>
              <a:spcAft>
                <a:spcPts val="800"/>
              </a:spcAft>
            </a:pP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Forholdet til fortiden er selektivt: Vil man tematisere en fortidig begivenhed eller fortrænge den? Mennesket erindrer ikke fortiden, sådan som den </a:t>
            </a:r>
            <a:r>
              <a:rPr lang="da-DK" sz="1800" i="1"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virkelig</a:t>
            </a: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 var, men sådan, som den </a:t>
            </a:r>
            <a:r>
              <a:rPr lang="da-DK" sz="1800" i="1"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synes at være</a:t>
            </a: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 i dag. Således skaber mennesket sin fortid på ny i nutiden - en fortid, som giver mening og farver nutiden samt påvirker fremtiden. Eksempelvis kan man forestille sig, at dårlige oplevelser, nederlag eller lignende gemmes væk og fortrænges, eller at der findes på nye forklaringer for, hvorfor noget ikke gik, som man havde forestillet sig.</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På det </a:t>
            </a:r>
            <a:r>
              <a:rPr lang="da-DK" sz="1800" i="1"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nationale</a:t>
            </a:r>
            <a:r>
              <a:rPr lang="da-DK" sz="1800" kern="0" dirty="0">
                <a:solidFill>
                  <a:srgbClr val="333333"/>
                </a:solidFill>
                <a:effectLst/>
                <a:latin typeface="Cambria" panose="02040503050406030204" pitchFamily="18" charset="0"/>
                <a:ea typeface="Times New Roman" panose="02020603050405020304" pitchFamily="18" charset="0"/>
                <a:cs typeface="Noto Sans" panose="020B0502040204020203" pitchFamily="34" charset="0"/>
              </a:rPr>
              <a:t> plan kan man også tale om erindring. Et land mindes særlige begivenheder, der har betydning for landet som nation.</a:t>
            </a:r>
          </a:p>
          <a:p>
            <a:pPr>
              <a:lnSpc>
                <a:spcPct val="107000"/>
              </a:lnSpc>
              <a:spcAft>
                <a:spcPts val="800"/>
              </a:spcAft>
            </a:pPr>
            <a:r>
              <a:rPr lang="da-DK" sz="1300" kern="0" dirty="0">
                <a:latin typeface="Cambria" panose="02040503050406030204" pitchFamily="18" charset="0"/>
                <a:ea typeface="Calibri" panose="020F0502020204030204" pitchFamily="34" charset="0"/>
                <a:cs typeface="Noto Sans" panose="020B0502040204020203" pitchFamily="34" charset="0"/>
              </a:rPr>
              <a:t>Kilde: </a:t>
            </a:r>
            <a:r>
              <a:rPr lang="de-DE" sz="1300" i="1" kern="0" dirty="0">
                <a:effectLst/>
                <a:latin typeface="Calibri" panose="020F0502020204030204" pitchFamily="34" charset="0"/>
                <a:ea typeface="Times New Roman" panose="02020603050405020304" pitchFamily="18" charset="0"/>
              </a:rPr>
              <a:t>Niemals Vergessen</a:t>
            </a:r>
            <a:r>
              <a:rPr lang="de-DE" sz="1300" i="1" dirty="0">
                <a:effectLst/>
                <a:latin typeface="Calibri" panose="020F0502020204030204" pitchFamily="34" charset="0"/>
                <a:ea typeface="Aptos" panose="020B0004020202020204" pitchFamily="34" charset="0"/>
              </a:rPr>
              <a:t>: Vergangenheitsbewältigung 1945 bis heute</a:t>
            </a:r>
            <a:r>
              <a:rPr lang="de-DE" sz="1300" dirty="0">
                <a:effectLst/>
                <a:latin typeface="Calibri" panose="020F0502020204030204" pitchFamily="34" charset="0"/>
                <a:ea typeface="Aptos" panose="020B0004020202020204" pitchFamily="34" charset="0"/>
              </a:rPr>
              <a:t>, </a:t>
            </a:r>
            <a:r>
              <a:rPr lang="de-DE" sz="1300" dirty="0" err="1">
                <a:effectLst/>
                <a:latin typeface="Calibri" panose="020F0502020204030204" pitchFamily="34" charset="0"/>
                <a:ea typeface="Aptos" panose="020B0004020202020204" pitchFamily="34" charset="0"/>
              </a:rPr>
              <a:t>Systime</a:t>
            </a:r>
            <a:r>
              <a:rPr lang="de-DE" sz="1300" dirty="0">
                <a:effectLst/>
                <a:latin typeface="Calibri" panose="020F0502020204030204" pitchFamily="34" charset="0"/>
                <a:ea typeface="Aptos" panose="020B0004020202020204" pitchFamily="34" charset="0"/>
              </a:rPr>
              <a:t> 2016, </a:t>
            </a:r>
            <a:r>
              <a:rPr lang="de-DE" sz="1300" dirty="0" err="1">
                <a:effectLst/>
                <a:latin typeface="Calibri" panose="020F0502020204030204" pitchFamily="34" charset="0"/>
                <a:ea typeface="Aptos" panose="020B0004020202020204" pitchFamily="34" charset="0"/>
              </a:rPr>
              <a:t>side</a:t>
            </a:r>
            <a:r>
              <a:rPr lang="de-DE" sz="1300" dirty="0">
                <a:effectLst/>
                <a:latin typeface="Calibri" panose="020F0502020204030204" pitchFamily="34" charset="0"/>
                <a:ea typeface="Aptos" panose="020B0004020202020204" pitchFamily="34" charset="0"/>
              </a:rPr>
              <a:t> 20</a:t>
            </a:r>
            <a:endParaRPr lang="da-DK" sz="15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3319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93B1474-73F3-1A51-7214-26EB8029E3AA}"/>
              </a:ext>
            </a:extLst>
          </p:cNvPr>
          <p:cNvSpPr>
            <a:spLocks noGrp="1"/>
          </p:cNvSpPr>
          <p:nvPr>
            <p:ph type="title"/>
          </p:nvPr>
        </p:nvSpPr>
        <p:spPr>
          <a:xfrm>
            <a:off x="6739128" y="638089"/>
            <a:ext cx="4818888" cy="1476801"/>
          </a:xfrm>
        </p:spPr>
        <p:txBody>
          <a:bodyPr anchor="b">
            <a:normAutofit/>
          </a:bodyPr>
          <a:lstStyle/>
          <a:p>
            <a:r>
              <a:rPr lang="da-DK" sz="5400" dirty="0"/>
              <a:t>Danmark</a:t>
            </a:r>
          </a:p>
        </p:txBody>
      </p:sp>
      <p:pic>
        <p:nvPicPr>
          <p:cNvPr id="5" name="Billede 4" descr="Et billede, der indeholder tekst, skærmbillede, grafisk design&#10;&#10;Automatisk genereret beskrivelse">
            <a:extLst>
              <a:ext uri="{FF2B5EF4-FFF2-40B4-BE49-F238E27FC236}">
                <a16:creationId xmlns:a16="http://schemas.microsoft.com/office/drawing/2014/main" id="{A7492DA4-0E45-266D-CD91-7B5045BF8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726811"/>
            <a:ext cx="5458968" cy="5404378"/>
          </a:xfrm>
          <a:prstGeom prst="rect">
            <a:avLst/>
          </a:prstGeom>
        </p:spPr>
      </p:pic>
      <p:sp>
        <p:nvSpPr>
          <p:cNvPr id="1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A264974-CEEB-9ED5-F31F-CF5AAF1A0290}"/>
              </a:ext>
            </a:extLst>
          </p:cNvPr>
          <p:cNvSpPr>
            <a:spLocks noGrp="1"/>
          </p:cNvSpPr>
          <p:nvPr>
            <p:ph idx="1"/>
          </p:nvPr>
        </p:nvSpPr>
        <p:spPr>
          <a:xfrm>
            <a:off x="6739128" y="2664886"/>
            <a:ext cx="4818888" cy="3550789"/>
          </a:xfrm>
        </p:spPr>
        <p:txBody>
          <a:bodyPr anchor="t">
            <a:normAutofit lnSpcReduction="10000"/>
          </a:bodyPr>
          <a:lstStyle/>
          <a:p>
            <a:pPr marL="0" indent="0">
              <a:buNone/>
            </a:pPr>
            <a:r>
              <a:rPr lang="da-DK" sz="2000" b="1" dirty="0"/>
              <a:t>Skammen over samarbejdspolitikken</a:t>
            </a:r>
          </a:p>
          <a:p>
            <a:pPr lvl="1"/>
            <a:endParaRPr lang="da-DK" sz="1400" dirty="0"/>
          </a:p>
          <a:p>
            <a:pPr lvl="1"/>
            <a:r>
              <a:rPr lang="da-DK" sz="1600" dirty="0"/>
              <a:t>Danmark takkede som eneste land ja til en såkaldt fredsbesættelse i 1940. Norge, Holland og Belgien fik samme tilbud, men det var kun Danmark, der tog imod det.</a:t>
            </a:r>
          </a:p>
          <a:p>
            <a:pPr lvl="1"/>
            <a:r>
              <a:rPr lang="da-DK" sz="1600" dirty="0"/>
              <a:t>Ingen aktiv modstand (og dog – modstanden blæses op efterfølgende)</a:t>
            </a:r>
          </a:p>
          <a:p>
            <a:pPr lvl="1"/>
            <a:r>
              <a:rPr lang="da-DK" sz="1600" dirty="0"/>
              <a:t>Flødeskumsfronten – det kaldte tyskerne Danmark under krigen, både fordi der ikke var åbne kampe, og fordi forsyningerne var langt bedre her end mange andre steder i Europa. Da der var fredeligt i Danmark, blev det en post for dem, der ikke var egnede til de hårde fronter, og for soldater, der skulle til hægterne igen ovenpå kampe andre steder i Europa. </a:t>
            </a:r>
          </a:p>
          <a:p>
            <a:pPr lvl="1"/>
            <a:endParaRPr lang="da-DK" sz="1400" dirty="0"/>
          </a:p>
        </p:txBody>
      </p:sp>
    </p:spTree>
    <p:extLst>
      <p:ext uri="{BB962C8B-B14F-4D97-AF65-F5344CB8AC3E}">
        <p14:creationId xmlns:p14="http://schemas.microsoft.com/office/powerpoint/2010/main" val="17058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DEA13EF-140E-A855-86EB-4534B30F5071}"/>
              </a:ext>
            </a:extLst>
          </p:cNvPr>
          <p:cNvSpPr>
            <a:spLocks noGrp="1"/>
          </p:cNvSpPr>
          <p:nvPr>
            <p:ph type="title"/>
          </p:nvPr>
        </p:nvSpPr>
        <p:spPr>
          <a:xfrm>
            <a:off x="838200" y="365125"/>
            <a:ext cx="10515600" cy="1325563"/>
          </a:xfrm>
        </p:spPr>
        <p:txBody>
          <a:bodyPr>
            <a:normAutofit/>
          </a:bodyPr>
          <a:lstStyle/>
          <a:p>
            <a:r>
              <a:rPr lang="da-DK" sz="5400"/>
              <a:t>Danmark</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9FEE767-82C5-FB54-91C6-9D1E1710682E}"/>
              </a:ext>
            </a:extLst>
          </p:cNvPr>
          <p:cNvSpPr>
            <a:spLocks noGrp="1"/>
          </p:cNvSpPr>
          <p:nvPr>
            <p:ph idx="1"/>
          </p:nvPr>
        </p:nvSpPr>
        <p:spPr>
          <a:xfrm>
            <a:off x="838200" y="1929384"/>
            <a:ext cx="10515600" cy="4251960"/>
          </a:xfrm>
        </p:spPr>
        <p:txBody>
          <a:bodyPr>
            <a:normAutofit lnSpcReduction="10000"/>
          </a:bodyPr>
          <a:lstStyle/>
          <a:p>
            <a:pPr marL="0" indent="0">
              <a:buNone/>
            </a:pPr>
            <a:r>
              <a:rPr lang="da-DK" sz="3200" dirty="0"/>
              <a:t>To glansbilledfortællinger dominerer den danske erindring af Holocaust</a:t>
            </a:r>
          </a:p>
          <a:p>
            <a:endParaRPr lang="da-DK" sz="3200" dirty="0"/>
          </a:p>
          <a:p>
            <a:pPr lvl="1"/>
            <a:r>
              <a:rPr lang="da-DK" sz="3200" dirty="0"/>
              <a:t>Jødeaktionen i oktober 1943</a:t>
            </a:r>
          </a:p>
          <a:p>
            <a:pPr lvl="1"/>
            <a:r>
              <a:rPr lang="da-DK" sz="3200" dirty="0"/>
              <a:t>De danske jøders forhold i Theresienstadt</a:t>
            </a:r>
          </a:p>
          <a:p>
            <a:pPr lvl="1"/>
            <a:endParaRPr lang="da-DK" sz="1700" dirty="0"/>
          </a:p>
          <a:p>
            <a:pPr lvl="1"/>
            <a:endParaRPr lang="da-DK" sz="1700" dirty="0"/>
          </a:p>
          <a:p>
            <a:pPr marL="457200" lvl="1" indent="0">
              <a:buNone/>
            </a:pPr>
            <a:endParaRPr lang="da-DK" sz="1700" dirty="0"/>
          </a:p>
          <a:p>
            <a:pPr marL="457200" lvl="1" indent="0">
              <a:buNone/>
            </a:pPr>
            <a:endParaRPr lang="da-DK" sz="1700" dirty="0"/>
          </a:p>
          <a:p>
            <a:pPr marL="457200" lvl="1" indent="0">
              <a:buNone/>
            </a:pPr>
            <a:r>
              <a:rPr lang="da-DK" sz="1200" dirty="0"/>
              <a:t>Kilder til den del af PowerPoint-præsentationen, der omhandler dansk erindringshistorie: </a:t>
            </a:r>
          </a:p>
          <a:p>
            <a:pPr marL="457200" lvl="1" indent="0">
              <a:buNone/>
            </a:pPr>
            <a:r>
              <a:rPr lang="da-DK" sz="1200" i="1" dirty="0"/>
              <a:t>Modstandsbevægelsen</a:t>
            </a:r>
            <a:r>
              <a:rPr lang="da-DK" sz="1200" dirty="0"/>
              <a:t> af Jakob Sørensen, Systime, 2019</a:t>
            </a:r>
          </a:p>
          <a:p>
            <a:pPr marL="457200" lvl="1" indent="0">
              <a:buNone/>
            </a:pPr>
            <a:r>
              <a:rPr lang="da-DK" sz="1200" dirty="0"/>
              <a:t>Danmarkshistorien.dk: </a:t>
            </a:r>
            <a:r>
              <a:rPr lang="da-DK" sz="1200" dirty="0">
                <a:hlinkClick r:id="rId3"/>
              </a:rPr>
              <a:t>Jødeaktionen og evakueringen af danske jøder i oktober 1943 (danmarkshistorien.dk)</a:t>
            </a:r>
            <a:r>
              <a:rPr lang="da-DK" sz="1200" dirty="0"/>
              <a:t> </a:t>
            </a:r>
          </a:p>
          <a:p>
            <a:pPr marL="457200" lvl="1" indent="0">
              <a:buNone/>
            </a:pPr>
            <a:r>
              <a:rPr lang="da-DK" sz="1200" i="1" dirty="0"/>
              <a:t>Fokus (1), Kernestof i historien, fra antikken til reformationen</a:t>
            </a:r>
            <a:r>
              <a:rPr lang="da-DK" sz="1200" dirty="0"/>
              <a:t> af Kim Beck Danielsen m.fl. Gyldendal, 2008</a:t>
            </a:r>
          </a:p>
          <a:p>
            <a:pPr marL="457200" lvl="1" indent="0">
              <a:buNone/>
            </a:pPr>
            <a:endParaRPr lang="da-DK" sz="1700" dirty="0"/>
          </a:p>
        </p:txBody>
      </p:sp>
    </p:spTree>
    <p:extLst>
      <p:ext uri="{BB962C8B-B14F-4D97-AF65-F5344CB8AC3E}">
        <p14:creationId xmlns:p14="http://schemas.microsoft.com/office/powerpoint/2010/main" val="4109580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966BF1-85B4-997B-19C9-DDBAF78BB065}"/>
              </a:ext>
            </a:extLst>
          </p:cNvPr>
          <p:cNvSpPr>
            <a:spLocks noGrp="1"/>
          </p:cNvSpPr>
          <p:nvPr>
            <p:ph type="title"/>
          </p:nvPr>
        </p:nvSpPr>
        <p:spPr>
          <a:xfrm>
            <a:off x="630936" y="639520"/>
            <a:ext cx="3429000" cy="1719072"/>
          </a:xfrm>
        </p:spPr>
        <p:txBody>
          <a:bodyPr anchor="b">
            <a:normAutofit/>
          </a:bodyPr>
          <a:lstStyle/>
          <a:p>
            <a:r>
              <a:rPr lang="da-DK" sz="4200"/>
              <a:t>Jødeaktionen i oktober 1943</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23494906-478A-6B3C-AE25-6A67F41D8E4C}"/>
              </a:ext>
            </a:extLst>
          </p:cNvPr>
          <p:cNvSpPr>
            <a:spLocks noGrp="1"/>
          </p:cNvSpPr>
          <p:nvPr>
            <p:ph idx="1"/>
          </p:nvPr>
        </p:nvSpPr>
        <p:spPr>
          <a:xfrm>
            <a:off x="630936" y="2807208"/>
            <a:ext cx="3429000" cy="3410712"/>
          </a:xfrm>
        </p:spPr>
        <p:txBody>
          <a:bodyPr anchor="t">
            <a:normAutofit/>
          </a:bodyPr>
          <a:lstStyle/>
          <a:p>
            <a:r>
              <a:rPr lang="da-DK" sz="1400"/>
              <a:t>Under den tyske besættelse af Danmark iværksatte besættelsesmagten natten mellem den 1. og 2. oktober 1943 en aktion mod danske jøder. Formålet var at tilfangetage og deportere alle danske jøder til den tyske koncentrationslejr Theresienstadt, hvilket blev en realitet for ca. 500 jøder fra Danmark.</a:t>
            </a:r>
          </a:p>
          <a:p>
            <a:r>
              <a:rPr lang="da-DK" sz="1400"/>
              <a:t>Planen blev dog lækket fra tyskerne selv, og det lykkedes et netværk af helt almindelige danskere at redde over 7000 danske jøder (svarende til 95% af de danske jøder) over Øresund i både og fiskekuttere, så de kom i sikkerhed i det neutrale Sverige. </a:t>
            </a:r>
          </a:p>
        </p:txBody>
      </p:sp>
      <p:pic>
        <p:nvPicPr>
          <p:cNvPr id="5" name="Billede 4" descr="Et billede, der indeholder båd, skib, udendørs, vandfartøj&#10;&#10;Automatisk genereret beskrivelse">
            <a:extLst>
              <a:ext uri="{FF2B5EF4-FFF2-40B4-BE49-F238E27FC236}">
                <a16:creationId xmlns:a16="http://schemas.microsoft.com/office/drawing/2014/main" id="{920C2D21-C9E3-D63C-5036-CB21D9B7F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840105"/>
            <a:ext cx="6903720" cy="5177790"/>
          </a:xfrm>
          <a:prstGeom prst="rect">
            <a:avLst/>
          </a:prstGeom>
        </p:spPr>
      </p:pic>
    </p:spTree>
    <p:extLst>
      <p:ext uri="{BB962C8B-B14F-4D97-AF65-F5344CB8AC3E}">
        <p14:creationId xmlns:p14="http://schemas.microsoft.com/office/powerpoint/2010/main" val="394378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861A83C-8E58-E9B3-7526-72CE1DEED25A}"/>
              </a:ext>
            </a:extLst>
          </p:cNvPr>
          <p:cNvSpPr>
            <a:spLocks noGrp="1"/>
          </p:cNvSpPr>
          <p:nvPr>
            <p:ph type="title"/>
          </p:nvPr>
        </p:nvSpPr>
        <p:spPr>
          <a:xfrm>
            <a:off x="630936" y="639520"/>
            <a:ext cx="3987564" cy="1719072"/>
          </a:xfrm>
        </p:spPr>
        <p:txBody>
          <a:bodyPr anchor="b">
            <a:normAutofit/>
          </a:bodyPr>
          <a:lstStyle/>
          <a:p>
            <a:r>
              <a:rPr lang="da-DK" sz="4200" dirty="0"/>
              <a:t>Jødeaktionen i oktober 1943</a:t>
            </a:r>
          </a:p>
        </p:txBody>
      </p:sp>
      <p:sp>
        <p:nvSpPr>
          <p:cNvPr id="3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513E04A-CC96-54DB-B3EB-AB80B17EF2D3}"/>
              </a:ext>
            </a:extLst>
          </p:cNvPr>
          <p:cNvSpPr>
            <a:spLocks noGrp="1"/>
          </p:cNvSpPr>
          <p:nvPr>
            <p:ph idx="1"/>
          </p:nvPr>
        </p:nvSpPr>
        <p:spPr>
          <a:xfrm>
            <a:off x="630936" y="2807208"/>
            <a:ext cx="3987564" cy="3410712"/>
          </a:xfrm>
        </p:spPr>
        <p:txBody>
          <a:bodyPr anchor="t">
            <a:normAutofit lnSpcReduction="10000"/>
          </a:bodyPr>
          <a:lstStyle/>
          <a:p>
            <a:pPr marL="0" indent="0">
              <a:buNone/>
            </a:pPr>
            <a:r>
              <a:rPr lang="da-DK" sz="1800" dirty="0"/>
              <a:t>Glansbilledet</a:t>
            </a:r>
            <a:r>
              <a:rPr lang="da-DK" sz="1500" dirty="0"/>
              <a:t> </a:t>
            </a:r>
          </a:p>
          <a:p>
            <a:endParaRPr lang="da-DK" sz="1500" dirty="0"/>
          </a:p>
          <a:p>
            <a:r>
              <a:rPr lang="da-DK" sz="1500" dirty="0"/>
              <a:t>De danske jøders flugt var kun mulig, fordi jøderne fik hjælp fra en lang række af deres danske medborgere.</a:t>
            </a:r>
          </a:p>
          <a:p>
            <a:r>
              <a:rPr lang="da-DK" sz="1500" dirty="0"/>
              <a:t>Danskernes nærmest spontane modstand mod, hvad der blev opfattet som en umenneskelig og barbarisk tysk forfølgelse af danske statsborgere, resulterede i en hidtil uset aktivisme i dele af den danske befolkning.</a:t>
            </a:r>
          </a:p>
          <a:p>
            <a:r>
              <a:rPr lang="da-DK" sz="1500" dirty="0"/>
              <a:t>Den danske befolknings vilje til selvopofrelse og til at hjælpe sine medmennesker fremhæves. </a:t>
            </a:r>
          </a:p>
        </p:txBody>
      </p:sp>
      <p:pic>
        <p:nvPicPr>
          <p:cNvPr id="5" name="Billede 4" descr="Et billede, der indeholder tøj, person, udendørs, Ansigt&#10;&#10;Automatisk genereret beskrivelse">
            <a:extLst>
              <a:ext uri="{FF2B5EF4-FFF2-40B4-BE49-F238E27FC236}">
                <a16:creationId xmlns:a16="http://schemas.microsoft.com/office/drawing/2014/main" id="{A796BD18-5469-1202-1560-5F4F4CCC9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484" y="1495959"/>
            <a:ext cx="6305532" cy="3531098"/>
          </a:xfrm>
          <a:prstGeom prst="rect">
            <a:avLst/>
          </a:prstGeom>
        </p:spPr>
      </p:pic>
    </p:spTree>
    <p:extLst>
      <p:ext uri="{BB962C8B-B14F-4D97-AF65-F5344CB8AC3E}">
        <p14:creationId xmlns:p14="http://schemas.microsoft.com/office/powerpoint/2010/main" val="3738975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C0E1013-0EED-AC6C-E918-5131410C129D}"/>
              </a:ext>
            </a:extLst>
          </p:cNvPr>
          <p:cNvSpPr>
            <a:spLocks noGrp="1"/>
          </p:cNvSpPr>
          <p:nvPr>
            <p:ph type="title"/>
          </p:nvPr>
        </p:nvSpPr>
        <p:spPr>
          <a:xfrm>
            <a:off x="838200" y="365125"/>
            <a:ext cx="10515600" cy="1325563"/>
          </a:xfrm>
        </p:spPr>
        <p:txBody>
          <a:bodyPr>
            <a:normAutofit/>
          </a:bodyPr>
          <a:lstStyle/>
          <a:p>
            <a:r>
              <a:rPr lang="da-DK" sz="5400"/>
              <a:t>Jødeaktionen i oktober 1943</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441E74F-2B81-D5B9-9B48-07F81865EB7B}"/>
              </a:ext>
            </a:extLst>
          </p:cNvPr>
          <p:cNvSpPr>
            <a:spLocks noGrp="1"/>
          </p:cNvSpPr>
          <p:nvPr>
            <p:ph idx="1"/>
          </p:nvPr>
        </p:nvSpPr>
        <p:spPr>
          <a:xfrm>
            <a:off x="838200" y="1929384"/>
            <a:ext cx="10515600" cy="4251960"/>
          </a:xfrm>
        </p:spPr>
        <p:txBody>
          <a:bodyPr>
            <a:normAutofit/>
          </a:bodyPr>
          <a:lstStyle/>
          <a:p>
            <a:pPr marL="0" indent="0">
              <a:buNone/>
            </a:pPr>
            <a:r>
              <a:rPr lang="da-DK" sz="2000" dirty="0"/>
              <a:t>Den knapt så glansfulde fortælling</a:t>
            </a:r>
          </a:p>
          <a:p>
            <a:endParaRPr lang="da-DK" sz="1700" dirty="0"/>
          </a:p>
          <a:p>
            <a:r>
              <a:rPr lang="da-DK" sz="1700" dirty="0"/>
              <a:t>Dr. Werner Best, tyskernes øverste leder i Danmark, var ingen jødeven. Han havde tidligere deporteret massevis af jøder fra Frankrig, men han kunne se, at en aktion mod de danske jøder kunne bringe de gode forhold i Danmark (flødeskumsfronten) i fare. Den nærmest gnidningsfri besættelse kunne udvikle sig problematisk og tyskerne kunne miste vigtige forsyninger fra Danmark, og derfor havde Best interesse i, at jødeaktionen blev så mild som muligt. Han fik derfor sin betroede medarbejder Ferdinand </a:t>
            </a:r>
            <a:r>
              <a:rPr lang="da-DK" sz="1700" dirty="0" err="1"/>
              <a:t>Duckwitz</a:t>
            </a:r>
            <a:r>
              <a:rPr lang="da-DK" sz="1700" dirty="0"/>
              <a:t> til i al hemmelighed at advare den jødiske menighed d. 28. september. </a:t>
            </a:r>
          </a:p>
          <a:p>
            <a:r>
              <a:rPr lang="da-DK" sz="1700" dirty="0"/>
              <a:t>Det danske udenrigsministerium fik kendskab til tyskernes plan d. 29. september. Efter langvarig debat konkluderede de, at der ikke var andet at gøre end at foreslå tyskerne, at danskerne selv internerede jøderne i en dansk lejr, selvom det ikke ville blive set på med milde øjne af de allierede. Alligevel så udenrigsministeriet sig nødsaget til at foreslå denne løsning, fordi de danske myndigheder dermed stadig havde en form for indflydelse på jødernes videre skæbne. Alternativet – deportation til en tysk koncentrationslejr, muligvis med døden til følge – var ubærligt. De gjorde sig ingen tanker om, at der fandtes andre udveje.   </a:t>
            </a:r>
          </a:p>
          <a:p>
            <a:r>
              <a:rPr lang="da-DK" sz="1700" dirty="0"/>
              <a:t>Mange fiskere og kaptajner krævede meget store beløb for at sejle jøderne over Øresund.</a:t>
            </a:r>
          </a:p>
        </p:txBody>
      </p:sp>
    </p:spTree>
    <p:extLst>
      <p:ext uri="{BB962C8B-B14F-4D97-AF65-F5344CB8AC3E}">
        <p14:creationId xmlns:p14="http://schemas.microsoft.com/office/powerpoint/2010/main" val="925036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1EAD1E3-E8CF-C4DF-A30B-717001F57C3F}"/>
              </a:ext>
            </a:extLst>
          </p:cNvPr>
          <p:cNvSpPr>
            <a:spLocks noGrp="1"/>
          </p:cNvSpPr>
          <p:nvPr>
            <p:ph type="title"/>
          </p:nvPr>
        </p:nvSpPr>
        <p:spPr>
          <a:xfrm>
            <a:off x="640080" y="325369"/>
            <a:ext cx="4368602" cy="1956841"/>
          </a:xfrm>
        </p:spPr>
        <p:txBody>
          <a:bodyPr anchor="b">
            <a:normAutofit/>
          </a:bodyPr>
          <a:lstStyle/>
          <a:p>
            <a:r>
              <a:rPr lang="da-DK" sz="5400"/>
              <a:t>Jødeaktionen i oktober 1943</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EE295B7-EAA1-8DF5-DD26-1A6B3D9D437A}"/>
              </a:ext>
            </a:extLst>
          </p:cNvPr>
          <p:cNvSpPr>
            <a:spLocks noGrp="1"/>
          </p:cNvSpPr>
          <p:nvPr>
            <p:ph idx="1"/>
          </p:nvPr>
        </p:nvSpPr>
        <p:spPr>
          <a:xfrm>
            <a:off x="640080" y="2872899"/>
            <a:ext cx="4243589" cy="3320668"/>
          </a:xfrm>
        </p:spPr>
        <p:txBody>
          <a:bodyPr>
            <a:normAutofit fontScale="92500" lnSpcReduction="10000"/>
          </a:bodyPr>
          <a:lstStyle/>
          <a:p>
            <a:r>
              <a:rPr lang="da-DK" sz="2200" dirty="0"/>
              <a:t>Begge sider af historien er sande, men det er i høj grad glansbilledet, der fremhæves i erindringen af jødeaktionen.</a:t>
            </a:r>
          </a:p>
          <a:p>
            <a:r>
              <a:rPr lang="da-DK" sz="2200" dirty="0"/>
              <a:t>Ikke kun i Danmark, også i udlandet. I international jødisk historie står redningen af de danske jøder som en central begivenhed, der tjener som et eksempel på modstandskraft og humanitet. Begivenheden bliver set som en vigtig undtagelse og bliver kaldt ’et mirakel’.</a:t>
            </a:r>
          </a:p>
          <a:p>
            <a:pPr marL="0" indent="0">
              <a:buNone/>
            </a:pPr>
            <a:endParaRPr lang="da-DK" sz="2200" dirty="0"/>
          </a:p>
          <a:p>
            <a:pPr marL="0" indent="0">
              <a:buNone/>
            </a:pPr>
            <a:endParaRPr lang="da-DK" sz="2200" dirty="0"/>
          </a:p>
        </p:txBody>
      </p:sp>
      <p:pic>
        <p:nvPicPr>
          <p:cNvPr id="5" name="Billede 4" descr="Fra Yad Vashem museet i Jerusalem">
            <a:extLst>
              <a:ext uri="{FF2B5EF4-FFF2-40B4-BE49-F238E27FC236}">
                <a16:creationId xmlns:a16="http://schemas.microsoft.com/office/drawing/2014/main" id="{A56C33BC-913B-C24D-430C-F6A63A1D7CA1}"/>
              </a:ext>
            </a:extLst>
          </p:cNvPr>
          <p:cNvPicPr>
            <a:picLocks noChangeAspect="1"/>
          </p:cNvPicPr>
          <p:nvPr/>
        </p:nvPicPr>
        <p:blipFill rotWithShape="1">
          <a:blip r:embed="rId3">
            <a:extLst>
              <a:ext uri="{28A0092B-C50C-407E-A947-70E740481C1C}">
                <a14:useLocalDpi xmlns:a14="http://schemas.microsoft.com/office/drawing/2010/main" val="0"/>
              </a:ext>
            </a:extLst>
          </a:blip>
          <a:srcRect l="4674" r="1282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kstfelt 5">
            <a:extLst>
              <a:ext uri="{FF2B5EF4-FFF2-40B4-BE49-F238E27FC236}">
                <a16:creationId xmlns:a16="http://schemas.microsoft.com/office/drawing/2014/main" id="{F93F7D3C-F4C7-4797-E22A-91AEA83636E0}"/>
              </a:ext>
            </a:extLst>
          </p:cNvPr>
          <p:cNvSpPr txBox="1"/>
          <p:nvPr/>
        </p:nvSpPr>
        <p:spPr>
          <a:xfrm>
            <a:off x="8803757" y="6347637"/>
            <a:ext cx="3285461" cy="369332"/>
          </a:xfrm>
          <a:prstGeom prst="rect">
            <a:avLst/>
          </a:prstGeom>
          <a:noFill/>
        </p:spPr>
        <p:txBody>
          <a:bodyPr wrap="square" rtlCol="0">
            <a:spAutoFit/>
          </a:bodyPr>
          <a:lstStyle/>
          <a:p>
            <a:r>
              <a:rPr lang="da-DK" dirty="0"/>
              <a:t>Yad </a:t>
            </a:r>
            <a:r>
              <a:rPr lang="da-DK" dirty="0" err="1"/>
              <a:t>Vashem</a:t>
            </a:r>
            <a:r>
              <a:rPr lang="da-DK" dirty="0"/>
              <a:t> museet i Jerusalem</a:t>
            </a:r>
          </a:p>
        </p:txBody>
      </p:sp>
    </p:spTree>
    <p:extLst>
      <p:ext uri="{BB962C8B-B14F-4D97-AF65-F5344CB8AC3E}">
        <p14:creationId xmlns:p14="http://schemas.microsoft.com/office/powerpoint/2010/main" val="1864805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15E59E1-3BA5-5D03-EFDF-E58A08199D15}"/>
              </a:ext>
            </a:extLst>
          </p:cNvPr>
          <p:cNvSpPr>
            <a:spLocks noGrp="1"/>
          </p:cNvSpPr>
          <p:nvPr>
            <p:ph type="title"/>
          </p:nvPr>
        </p:nvSpPr>
        <p:spPr>
          <a:xfrm>
            <a:off x="838200" y="365125"/>
            <a:ext cx="10515600" cy="1325563"/>
          </a:xfrm>
        </p:spPr>
        <p:txBody>
          <a:bodyPr>
            <a:normAutofit/>
          </a:bodyPr>
          <a:lstStyle/>
          <a:p>
            <a:r>
              <a:rPr lang="da-DK" sz="4600"/>
              <a:t>De danske jøders forhold i Theresienstadt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5E7D6-285A-6E66-6075-9AABFE18F680}"/>
              </a:ext>
            </a:extLst>
          </p:cNvPr>
          <p:cNvSpPr>
            <a:spLocks noGrp="1"/>
          </p:cNvSpPr>
          <p:nvPr>
            <p:ph idx="1"/>
          </p:nvPr>
        </p:nvSpPr>
        <p:spPr>
          <a:xfrm>
            <a:off x="838200" y="1929384"/>
            <a:ext cx="10515600" cy="4251960"/>
          </a:xfrm>
        </p:spPr>
        <p:txBody>
          <a:bodyPr>
            <a:normAutofit/>
          </a:bodyPr>
          <a:lstStyle/>
          <a:p>
            <a:r>
              <a:rPr lang="da-DK" sz="2200" dirty="0"/>
              <a:t>481 jøder blev pågrebet. De blev deporteret til den tyske kz-lejr Theresienstadt (nuværende Tjekkiet), hvor 52, fortrinsvis syge og gamle, omkom. </a:t>
            </a:r>
          </a:p>
          <a:p>
            <a:r>
              <a:rPr lang="da-DK" sz="2200" dirty="0"/>
              <a:t>Theresienstadt var til en vis grad mere en gennemgangslejr end fx Auschwitz, der var en decideret udryddelseslejr. </a:t>
            </a:r>
          </a:p>
          <a:p>
            <a:r>
              <a:rPr lang="da-DK" sz="2200" dirty="0"/>
              <a:t>Efter aktionen mod jøderne var gennemført lykkedes det danske myndigheder at forhandle en aftale på plads, hvorved tyske myndigheder gav deres ord på, at de danske jøder ikke ville blive sendt videre fra Theresienstadt til en tysk udryddelseslejr. Endvidere aftalte de, at danske jøder kunne modtage livsvigtige hjælpepakker fra dansk Røde Kors. </a:t>
            </a:r>
          </a:p>
          <a:p>
            <a:r>
              <a:rPr lang="da-DK" sz="2200" dirty="0"/>
              <a:t>I april 1945 blev de overlevende danske jøder efter en aftale mellem svensk Røde Kors og Heinrich Himmler hjembragt med ’de hvide busser’, der fragtede danske og norske fanger fra tyske koncentrationslejre til Sverige.</a:t>
            </a:r>
          </a:p>
          <a:p>
            <a:endParaRPr lang="da-DK" sz="2200" dirty="0"/>
          </a:p>
        </p:txBody>
      </p:sp>
    </p:spTree>
    <p:extLst>
      <p:ext uri="{BB962C8B-B14F-4D97-AF65-F5344CB8AC3E}">
        <p14:creationId xmlns:p14="http://schemas.microsoft.com/office/powerpoint/2010/main" val="139575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1EE8611-6540-A58B-BCC1-00E430E25993}"/>
              </a:ext>
            </a:extLst>
          </p:cNvPr>
          <p:cNvSpPr>
            <a:spLocks noGrp="1"/>
          </p:cNvSpPr>
          <p:nvPr>
            <p:ph type="title"/>
          </p:nvPr>
        </p:nvSpPr>
        <p:spPr>
          <a:xfrm>
            <a:off x="630936" y="502920"/>
            <a:ext cx="3419856" cy="2165852"/>
          </a:xfrm>
        </p:spPr>
        <p:txBody>
          <a:bodyPr anchor="ctr">
            <a:normAutofit/>
          </a:bodyPr>
          <a:lstStyle/>
          <a:p>
            <a:r>
              <a:rPr lang="da-DK" sz="3000" dirty="0"/>
              <a:t>De danske jøders forhold i Theresienstadt</a:t>
            </a:r>
          </a:p>
        </p:txBody>
      </p:sp>
      <p:sp>
        <p:nvSpPr>
          <p:cNvPr id="2057"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6C52F77-39D1-1B69-A5BA-A4DE13662C41}"/>
              </a:ext>
            </a:extLst>
          </p:cNvPr>
          <p:cNvSpPr>
            <a:spLocks noGrp="1"/>
          </p:cNvSpPr>
          <p:nvPr>
            <p:ph idx="1"/>
          </p:nvPr>
        </p:nvSpPr>
        <p:spPr>
          <a:xfrm>
            <a:off x="4654295" y="502919"/>
            <a:ext cx="6894576" cy="2165851"/>
          </a:xfrm>
        </p:spPr>
        <p:txBody>
          <a:bodyPr anchor="ctr">
            <a:normAutofit/>
          </a:bodyPr>
          <a:lstStyle/>
          <a:p>
            <a:pPr marL="0" indent="0">
              <a:buNone/>
            </a:pPr>
            <a:r>
              <a:rPr lang="da-DK" sz="2000" dirty="0"/>
              <a:t>Glansbilledet</a:t>
            </a:r>
          </a:p>
          <a:p>
            <a:r>
              <a:rPr lang="da-DK" sz="1600" dirty="0"/>
              <a:t>Theresienstadt var ikke nær så slem som andre kz-lejre såsom Auschwitz, </a:t>
            </a:r>
            <a:r>
              <a:rPr lang="da-DK" sz="1600" dirty="0" err="1"/>
              <a:t>Dachau</a:t>
            </a:r>
            <a:r>
              <a:rPr lang="da-DK" sz="1600" dirty="0"/>
              <a:t> etc.</a:t>
            </a:r>
          </a:p>
          <a:p>
            <a:r>
              <a:rPr lang="da-DK" sz="1600" dirty="0"/>
              <a:t>De danske jøder levede under relativt gode forhold, fordi de danske myndigheder havde sikret en ”blød landing” for deres jødiske medborgere.</a:t>
            </a:r>
          </a:p>
          <a:p>
            <a:r>
              <a:rPr lang="da-DK" sz="1600" dirty="0"/>
              <a:t>Hjælpepakkerne fra Dansk Røde Kors samt historien om ‘de hvide busser’ fremhæves. </a:t>
            </a:r>
            <a:endParaRPr lang="da-DK" sz="1000" dirty="0"/>
          </a:p>
          <a:p>
            <a:endParaRPr lang="da-DK" sz="1000" dirty="0"/>
          </a:p>
        </p:txBody>
      </p:sp>
      <p:pic>
        <p:nvPicPr>
          <p:cNvPr id="2050" name="Picture 2" descr="A caption and a still photograph from the Nazi propaganda film Theresienstadt. Ein Dokumentarfilm aus dem jüdischen Siedlungsgebiet (1944) showing the Brundibár set: The fence with the posters (left) and the backdrop with the sign 'School' (right). (a) Caption: © V-3047, Yad Vashem Film Archive; (b) Photograph: © A.S 2977_175a, Yad Vashem Photo Archive.">
            <a:extLst>
              <a:ext uri="{FF2B5EF4-FFF2-40B4-BE49-F238E27FC236}">
                <a16:creationId xmlns:a16="http://schemas.microsoft.com/office/drawing/2014/main" id="{0A9DA158-72E9-E5B2-198E-AF1256AB9A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670" r="3" b="4725"/>
          <a:stretch/>
        </p:blipFill>
        <p:spPr bwMode="auto">
          <a:xfrm>
            <a:off x="970150" y="3067135"/>
            <a:ext cx="10251700" cy="3120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051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83DF837-EA84-2BC5-716C-679A2D29A6F7}"/>
              </a:ext>
            </a:extLst>
          </p:cNvPr>
          <p:cNvSpPr>
            <a:spLocks noGrp="1"/>
          </p:cNvSpPr>
          <p:nvPr>
            <p:ph type="title"/>
          </p:nvPr>
        </p:nvSpPr>
        <p:spPr>
          <a:xfrm>
            <a:off x="572493" y="238539"/>
            <a:ext cx="11018520" cy="1434415"/>
          </a:xfrm>
        </p:spPr>
        <p:txBody>
          <a:bodyPr anchor="b">
            <a:normAutofit/>
          </a:bodyPr>
          <a:lstStyle/>
          <a:p>
            <a:r>
              <a:rPr lang="da-DK" sz="5000"/>
              <a:t>De danske jøders forhold i Theresienstadt</a:t>
            </a:r>
          </a:p>
        </p:txBody>
      </p:sp>
      <p:sp>
        <p:nvSpPr>
          <p:cNvPr id="103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A0CE5F2-7400-9C8E-8A8B-1B0341127E32}"/>
              </a:ext>
            </a:extLst>
          </p:cNvPr>
          <p:cNvSpPr>
            <a:spLocks noGrp="1"/>
          </p:cNvSpPr>
          <p:nvPr>
            <p:ph idx="1"/>
          </p:nvPr>
        </p:nvSpPr>
        <p:spPr>
          <a:xfrm>
            <a:off x="572493" y="2071316"/>
            <a:ext cx="6713552" cy="4119172"/>
          </a:xfrm>
        </p:spPr>
        <p:txBody>
          <a:bodyPr anchor="t">
            <a:normAutofit/>
          </a:bodyPr>
          <a:lstStyle/>
          <a:p>
            <a:pPr marL="0" indent="0">
              <a:buNone/>
            </a:pPr>
            <a:r>
              <a:rPr lang="da-DK" sz="1800" dirty="0"/>
              <a:t>Den knapt så glansfulde fortælling</a:t>
            </a:r>
          </a:p>
          <a:p>
            <a:pPr marL="0" indent="0">
              <a:buNone/>
            </a:pPr>
            <a:endParaRPr lang="da-DK" sz="1400" dirty="0"/>
          </a:p>
          <a:p>
            <a:r>
              <a:rPr lang="da-DK" sz="1400" dirty="0"/>
              <a:t>Theresienstadt var, som nævnt, til en vis grad mere en gennemgangslejr end fx Auschwitz. Det ændrede dog ikke ved, at der var mange dødsfald, især pga. underernæring og epidemier.</a:t>
            </a:r>
          </a:p>
          <a:p>
            <a:r>
              <a:rPr lang="da-DK" sz="1400" dirty="0"/>
              <a:t>Fortællinger og tegninger fra overlevende fortæller om grufulde forhold.</a:t>
            </a:r>
          </a:p>
          <a:p>
            <a:r>
              <a:rPr lang="da-DK" sz="1400" dirty="0"/>
              <a:t>Aftalen mellem de danske  myndigheder og det tyske styre om, at de danske jøder ikke blev sendt videre til udryddelseslejre såsom Auschwitz indebar, at repræsentanter fra de danske myndigheder kunne komme på besøg. Det skete d. 23. juni 1944, hvor danske myndigheder blev ført gennem en til lejligheden indrettet kulisse. Den overfyldte lejr var blevet renset for gamle og syge og andre europæiske jøder, der fyldte lejren (disse blev deporteret til bl.a. Auschwitz). Huse var blevet malet og legepladser og butikker anlagt. De danske jøder var i god fysisk stand takket være Røde Kors hjælpepakkerne. De danske myndigheder kunne herefter berette til resten af verden, at forholdene i de tyske lejre var gode. I august 1944 blev kulissen foreviget i ”dokumentarfilmen” </a:t>
            </a:r>
            <a:r>
              <a:rPr lang="da-DK" sz="1400" dirty="0" err="1"/>
              <a:t>Ein</a:t>
            </a:r>
            <a:r>
              <a:rPr lang="da-DK" sz="1400" dirty="0"/>
              <a:t> Dokumentarfilm </a:t>
            </a:r>
            <a:r>
              <a:rPr lang="da-DK" sz="1400" dirty="0" err="1"/>
              <a:t>aus</a:t>
            </a:r>
            <a:r>
              <a:rPr lang="da-DK" sz="1400" dirty="0"/>
              <a:t> dem </a:t>
            </a:r>
            <a:r>
              <a:rPr lang="da-DK" sz="1400" dirty="0" err="1"/>
              <a:t>jüdischen</a:t>
            </a:r>
            <a:r>
              <a:rPr lang="da-DK" sz="1400" dirty="0"/>
              <a:t> </a:t>
            </a:r>
            <a:r>
              <a:rPr lang="da-DK" sz="1400" dirty="0" err="1"/>
              <a:t>Siedlungsgebiet</a:t>
            </a:r>
            <a:r>
              <a:rPr lang="da-DK" sz="1400" dirty="0"/>
              <a:t>. I filmen ses mange danske jøder.</a:t>
            </a:r>
          </a:p>
          <a:p>
            <a:pPr marL="0" indent="0">
              <a:buNone/>
            </a:pPr>
            <a:endParaRPr lang="da-DK" sz="1400" dirty="0"/>
          </a:p>
          <a:p>
            <a:endParaRPr lang="da-DK" sz="1400" dirty="0"/>
          </a:p>
        </p:txBody>
      </p:sp>
      <p:pic>
        <p:nvPicPr>
          <p:cNvPr id="1028" name="Picture 4" descr="Boks 5">
            <a:extLst>
              <a:ext uri="{FF2B5EF4-FFF2-40B4-BE49-F238E27FC236}">
                <a16:creationId xmlns:a16="http://schemas.microsoft.com/office/drawing/2014/main" id="{FACADF8B-28D1-D224-4284-A5DF431FA3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371" r="-4" b="-4"/>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5C7CB0A6-649A-7E56-B4D7-EEEA5BB669F2}"/>
              </a:ext>
            </a:extLst>
          </p:cNvPr>
          <p:cNvSpPr txBox="1"/>
          <p:nvPr/>
        </p:nvSpPr>
        <p:spPr>
          <a:xfrm>
            <a:off x="7675658" y="6190488"/>
            <a:ext cx="3941064" cy="461665"/>
          </a:xfrm>
          <a:prstGeom prst="rect">
            <a:avLst/>
          </a:prstGeom>
          <a:noFill/>
        </p:spPr>
        <p:txBody>
          <a:bodyPr wrap="square" rtlCol="0">
            <a:spAutoFit/>
          </a:bodyPr>
          <a:lstStyle/>
          <a:p>
            <a:r>
              <a:rPr lang="da-DK" sz="1200" b="0" i="1" dirty="0">
                <a:solidFill>
                  <a:srgbClr val="000000"/>
                </a:solidFill>
                <a:effectLst/>
                <a:latin typeface="IBM Plex Sans" panose="020B0503050203000203" pitchFamily="34" charset="0"/>
              </a:rPr>
              <a:t>Fanger på et loft i Theresienstadt © </a:t>
            </a:r>
            <a:r>
              <a:rPr lang="da-DK" sz="1200" b="0" i="1" dirty="0" err="1">
                <a:solidFill>
                  <a:srgbClr val="000000"/>
                </a:solidFill>
                <a:effectLst/>
                <a:latin typeface="IBM Plex Sans" panose="020B0503050203000203" pitchFamily="34" charset="0"/>
              </a:rPr>
              <a:t>Terezin</a:t>
            </a:r>
            <a:r>
              <a:rPr lang="da-DK" sz="1200" b="0" i="1" dirty="0">
                <a:solidFill>
                  <a:srgbClr val="000000"/>
                </a:solidFill>
                <a:effectLst/>
                <a:latin typeface="IBM Plex Sans" panose="020B0503050203000203" pitchFamily="34" charset="0"/>
              </a:rPr>
              <a:t> Memorial / </a:t>
            </a:r>
            <a:r>
              <a:rPr lang="da-DK" sz="1200" b="0" i="1" dirty="0" err="1">
                <a:solidFill>
                  <a:srgbClr val="000000"/>
                </a:solidFill>
                <a:effectLst/>
                <a:latin typeface="IBM Plex Sans" panose="020B0503050203000203" pitchFamily="34" charset="0"/>
              </a:rPr>
              <a:t>MUDr</a:t>
            </a:r>
            <a:r>
              <a:rPr lang="da-DK" sz="1200" b="0" i="1" dirty="0">
                <a:solidFill>
                  <a:srgbClr val="000000"/>
                </a:solidFill>
                <a:effectLst/>
                <a:latin typeface="IBM Plex Sans" panose="020B0503050203000203" pitchFamily="34" charset="0"/>
              </a:rPr>
              <a:t>. </a:t>
            </a:r>
            <a:r>
              <a:rPr lang="da-DK" sz="1200" b="0" i="1" dirty="0" err="1">
                <a:solidFill>
                  <a:srgbClr val="000000"/>
                </a:solidFill>
                <a:effectLst/>
                <a:latin typeface="IBM Plex Sans" panose="020B0503050203000203" pitchFamily="34" charset="0"/>
              </a:rPr>
              <a:t>Radim</a:t>
            </a:r>
            <a:r>
              <a:rPr lang="da-DK" sz="1200" b="0" i="1" dirty="0">
                <a:solidFill>
                  <a:srgbClr val="000000"/>
                </a:solidFill>
                <a:effectLst/>
                <a:latin typeface="IBM Plex Sans" panose="020B0503050203000203" pitchFamily="34" charset="0"/>
              </a:rPr>
              <a:t> Bures</a:t>
            </a:r>
            <a:endParaRPr lang="da-DK" sz="1200" dirty="0"/>
          </a:p>
        </p:txBody>
      </p:sp>
    </p:spTree>
    <p:extLst>
      <p:ext uri="{BB962C8B-B14F-4D97-AF65-F5344CB8AC3E}">
        <p14:creationId xmlns:p14="http://schemas.microsoft.com/office/powerpoint/2010/main" val="3255132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4EA881-9D20-D07E-CA1A-DE876FC3CE66}"/>
              </a:ext>
            </a:extLst>
          </p:cNvPr>
          <p:cNvSpPr>
            <a:spLocks noGrp="1"/>
          </p:cNvSpPr>
          <p:nvPr>
            <p:ph type="title"/>
          </p:nvPr>
        </p:nvSpPr>
        <p:spPr>
          <a:xfrm>
            <a:off x="838200" y="365125"/>
            <a:ext cx="10515600" cy="1325563"/>
          </a:xfrm>
        </p:spPr>
        <p:txBody>
          <a:bodyPr>
            <a:normAutofit/>
          </a:bodyPr>
          <a:lstStyle/>
          <a:p>
            <a:r>
              <a:rPr lang="da-DK" sz="5400"/>
              <a:t>Tyskland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7BA66E43-EB3D-4A6A-F3C5-5D00F34B96F6}"/>
              </a:ext>
            </a:extLst>
          </p:cNvPr>
          <p:cNvSpPr>
            <a:spLocks noGrp="1"/>
          </p:cNvSpPr>
          <p:nvPr>
            <p:ph idx="1"/>
          </p:nvPr>
        </p:nvSpPr>
        <p:spPr>
          <a:xfrm>
            <a:off x="838200" y="1929384"/>
            <a:ext cx="10515600" cy="4251960"/>
          </a:xfrm>
        </p:spPr>
        <p:txBody>
          <a:bodyPr>
            <a:normAutofit/>
          </a:bodyPr>
          <a:lstStyle/>
          <a:p>
            <a:r>
              <a:rPr lang="da-DK" sz="2200" dirty="0"/>
              <a:t>Her er der af gode grunde ikke skabt glansbilledfortællinger om den tyske erindring af Holocaust.</a:t>
            </a:r>
          </a:p>
          <a:p>
            <a:endParaRPr lang="da-DK" sz="2200" kern="0" dirty="0">
              <a:effectLst/>
              <a:ea typeface="Times New Roman" panose="02020603050405020304" pitchFamily="18" charset="0"/>
              <a:cs typeface="Noto Sans" panose="020B0502040504020204" pitchFamily="34" charset="0"/>
            </a:endParaRPr>
          </a:p>
          <a:p>
            <a:r>
              <a:rPr lang="da-DK" sz="2200" kern="0" dirty="0">
                <a:ea typeface="Times New Roman" panose="02020603050405020304" pitchFamily="18" charset="0"/>
                <a:cs typeface="Noto Sans" panose="020B0502040504020204" pitchFamily="34" charset="0"/>
              </a:rPr>
              <a:t>Der er flere erindringsfællesskaber/fortolkninger af fortiden. Vi skal fokusere på to: </a:t>
            </a:r>
          </a:p>
          <a:p>
            <a:pPr marL="914400" lvl="1" indent="-457200">
              <a:buAutoNum type="alphaLcParenR"/>
            </a:pPr>
            <a:r>
              <a:rPr lang="da-DK" sz="2200" kern="0" dirty="0">
                <a:ea typeface="Times New Roman" panose="02020603050405020304" pitchFamily="18" charset="0"/>
                <a:cs typeface="Noto Sans" panose="020B0502040504020204" pitchFamily="34" charset="0"/>
              </a:rPr>
              <a:t>Det nationale erindringsfællesskab og dets sammenstød med den individuelle erindring</a:t>
            </a:r>
          </a:p>
          <a:p>
            <a:pPr marL="914400" lvl="1" indent="-457200">
              <a:buAutoNum type="alphaLcParenR"/>
            </a:pPr>
            <a:r>
              <a:rPr lang="da-DK" sz="2200" kern="0" dirty="0">
                <a:ea typeface="Times New Roman" panose="02020603050405020304" pitchFamily="18" charset="0"/>
                <a:cs typeface="Noto Sans" panose="020B0502040504020204" pitchFamily="34" charset="0"/>
              </a:rPr>
              <a:t>En kritisk revisionistisk erindringskultur</a:t>
            </a:r>
          </a:p>
          <a:p>
            <a:pPr marL="914400" lvl="1" indent="-457200">
              <a:buAutoNum type="alphaLcParenR"/>
            </a:pPr>
            <a:endParaRPr lang="da-DK" sz="2200" kern="0" dirty="0">
              <a:ea typeface="Times New Roman" panose="02020603050405020304" pitchFamily="18" charset="0"/>
              <a:cs typeface="Noto Sans" panose="020B0502040504020204" pitchFamily="34" charset="0"/>
            </a:endParaRPr>
          </a:p>
          <a:p>
            <a:endParaRPr lang="da-DK" sz="2200" dirty="0"/>
          </a:p>
        </p:txBody>
      </p:sp>
    </p:spTree>
    <p:extLst>
      <p:ext uri="{BB962C8B-B14F-4D97-AF65-F5344CB8AC3E}">
        <p14:creationId xmlns:p14="http://schemas.microsoft.com/office/powerpoint/2010/main" val="493211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9A1FE0-CDAF-2CBC-52AA-B0333F0089FD}"/>
              </a:ext>
            </a:extLst>
          </p:cNvPr>
          <p:cNvSpPr>
            <a:spLocks noGrp="1"/>
          </p:cNvSpPr>
          <p:nvPr>
            <p:ph type="title"/>
          </p:nvPr>
        </p:nvSpPr>
        <p:spPr>
          <a:xfrm>
            <a:off x="838200" y="365125"/>
            <a:ext cx="10515600" cy="1325563"/>
          </a:xfrm>
        </p:spPr>
        <p:txBody>
          <a:bodyPr>
            <a:normAutofit/>
          </a:bodyPr>
          <a:lstStyle/>
          <a:p>
            <a:r>
              <a:rPr lang="da-DK" sz="5400"/>
              <a:t>Det nationale erindringsfællesskab</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A9C918A-30FA-D67D-2CF8-AA57125B8306}"/>
              </a:ext>
            </a:extLst>
          </p:cNvPr>
          <p:cNvSpPr>
            <a:spLocks noGrp="1"/>
          </p:cNvSpPr>
          <p:nvPr>
            <p:ph idx="1"/>
          </p:nvPr>
        </p:nvSpPr>
        <p:spPr>
          <a:xfrm>
            <a:off x="838200" y="1929384"/>
            <a:ext cx="10515600" cy="4251960"/>
          </a:xfrm>
        </p:spPr>
        <p:txBody>
          <a:bodyPr>
            <a:normAutofit/>
          </a:bodyPr>
          <a:lstStyle/>
          <a:p>
            <a:r>
              <a:rPr lang="da-DK" sz="2000" kern="0">
                <a:effectLst/>
                <a:ea typeface="Times New Roman" panose="02020603050405020304" pitchFamily="18" charset="0"/>
                <a:cs typeface="Noto Sans" panose="020B0502040504020204" pitchFamily="34" charset="0"/>
              </a:rPr>
              <a:t>I tysk kontekst har erindring af fortiden for landet som nation fået en særlig betydning. Det drejer sig særligt om nazismen i det 20. århundrede. Nazismen har i de mange år, der er gået siden, til stadighed været kilde til diskussion, bearbejdning og stillingtagen. I Tyskland er det stadig et ømtåleligt emne, der kan få sindene i kog og i det hele taget skabe diskussion. Den nazistiske fortid er et nationalt traume i Tyskland.</a:t>
            </a:r>
          </a:p>
          <a:p>
            <a:r>
              <a:rPr lang="da-DK" sz="2000" kern="0">
                <a:ea typeface="Times New Roman" panose="02020603050405020304" pitchFamily="18" charset="0"/>
                <a:cs typeface="Noto Sans" panose="020B0502040504020204" pitchFamily="34" charset="0"/>
              </a:rPr>
              <a:t>Traumet er søgt bearbejdet gennem en særlig tysk erindringskultur, der har været et stolt særkende for tyskerne. Ingen anden nation har gransket, bearbejdet og integreret fortiden i skolevæsen og historieskrivning og som mindesmærker som Tyskland. </a:t>
            </a:r>
            <a:r>
              <a:rPr lang="da-DK" sz="2000" kern="0">
                <a:effectLst/>
                <a:ea typeface="Times New Roman" panose="02020603050405020304" pitchFamily="18" charset="0"/>
                <a:cs typeface="Noto Sans" panose="020B0502040504020204" pitchFamily="34" charset="0"/>
              </a:rPr>
              <a:t>Siden 19</a:t>
            </a:r>
            <a:r>
              <a:rPr lang="da-DK" sz="2000" kern="0">
                <a:ea typeface="Times New Roman" panose="02020603050405020304" pitchFamily="18" charset="0"/>
                <a:cs typeface="Noto Sans" panose="020B0502040504020204" pitchFamily="34" charset="0"/>
              </a:rPr>
              <a:t>89 har opgøret med den nazistiske fortid og forbrydelser fungeret som et moralsk og politisk pejlemærke for Tyskland.</a:t>
            </a:r>
            <a:endParaRPr lang="da-DK" sz="2000" kern="0">
              <a:effectLst/>
              <a:ea typeface="Times New Roman" panose="02020603050405020304" pitchFamily="18" charset="0"/>
              <a:cs typeface="Noto Sans" panose="020B0502040504020204" pitchFamily="34" charset="0"/>
            </a:endParaRPr>
          </a:p>
          <a:p>
            <a:endParaRPr lang="da-DK" sz="2000" kern="0">
              <a:effectLst/>
              <a:ea typeface="Times New Roman" panose="02020603050405020304" pitchFamily="18" charset="0"/>
              <a:cs typeface="Noto Sans" panose="020B0502040504020204" pitchFamily="34" charset="0"/>
            </a:endParaRPr>
          </a:p>
          <a:p>
            <a:endParaRPr lang="da-DK" sz="2000" kern="0">
              <a:effectLst/>
              <a:ea typeface="Times New Roman" panose="02020603050405020304" pitchFamily="18" charset="0"/>
              <a:cs typeface="Noto Sans" panose="020B0502040504020204" pitchFamily="34" charset="0"/>
            </a:endParaRPr>
          </a:p>
          <a:p>
            <a:r>
              <a:rPr lang="da-DK" sz="2000" kern="0" dirty="0">
                <a:latin typeface="Cambria" panose="02040503050406030204" pitchFamily="18" charset="0"/>
                <a:ea typeface="Calibri" panose="020F0502020204030204" pitchFamily="34" charset="0"/>
                <a:cs typeface="Noto Sans" panose="020B0502040204020203" pitchFamily="34" charset="0"/>
              </a:rPr>
              <a:t>Kilde: </a:t>
            </a:r>
            <a:r>
              <a:rPr lang="de-DE" sz="2000" i="1" kern="0" dirty="0">
                <a:effectLst/>
                <a:latin typeface="Calibri" panose="020F0502020204030204" pitchFamily="34" charset="0"/>
                <a:ea typeface="Times New Roman" panose="02020603050405020304" pitchFamily="18" charset="0"/>
              </a:rPr>
              <a:t>Niemals Vergessen</a:t>
            </a:r>
            <a:r>
              <a:rPr lang="de-DE" sz="2000" i="1" dirty="0">
                <a:effectLst/>
                <a:latin typeface="Calibri" panose="020F0502020204030204" pitchFamily="34" charset="0"/>
                <a:ea typeface="Aptos" panose="020B0004020202020204" pitchFamily="34" charset="0"/>
              </a:rPr>
              <a:t>: Vergangenheitsbewältigung 1945 bis heute</a:t>
            </a:r>
            <a:r>
              <a:rPr lang="de-DE" sz="2000" dirty="0">
                <a:effectLst/>
                <a:latin typeface="Calibri" panose="020F0502020204030204" pitchFamily="34" charset="0"/>
                <a:ea typeface="Aptos" panose="020B0004020202020204" pitchFamily="34" charset="0"/>
              </a:rPr>
              <a:t>, </a:t>
            </a:r>
            <a:r>
              <a:rPr lang="de-DE" sz="2000">
                <a:effectLst/>
                <a:latin typeface="Calibri" panose="020F0502020204030204" pitchFamily="34" charset="0"/>
                <a:ea typeface="Aptos" panose="020B0004020202020204" pitchFamily="34" charset="0"/>
              </a:rPr>
              <a:t>Systime</a:t>
            </a:r>
            <a:r>
              <a:rPr lang="de-DE" sz="2000" dirty="0">
                <a:effectLst/>
                <a:latin typeface="Calibri" panose="020F0502020204030204" pitchFamily="34" charset="0"/>
                <a:ea typeface="Aptos" panose="020B0004020202020204" pitchFamily="34" charset="0"/>
              </a:rPr>
              <a:t> 2016, </a:t>
            </a:r>
            <a:r>
              <a:rPr lang="de-DE" sz="2000">
                <a:effectLst/>
                <a:latin typeface="Calibri" panose="020F0502020204030204" pitchFamily="34" charset="0"/>
                <a:ea typeface="Aptos" panose="020B0004020202020204" pitchFamily="34" charset="0"/>
              </a:rPr>
              <a:t>side</a:t>
            </a:r>
            <a:r>
              <a:rPr lang="de-DE" sz="2000" dirty="0">
                <a:effectLst/>
                <a:latin typeface="Calibri" panose="020F0502020204030204" pitchFamily="34" charset="0"/>
                <a:ea typeface="Aptos" panose="020B0004020202020204" pitchFamily="34" charset="0"/>
              </a:rPr>
              <a:t> 20</a:t>
            </a:r>
            <a:endParaRPr lang="da-DK" sz="2000" kern="100">
              <a:latin typeface="Calibri" panose="020F0502020204030204" pitchFamily="34" charset="0"/>
              <a:ea typeface="Calibri" panose="020F0502020204030204" pitchFamily="34" charset="0"/>
              <a:cs typeface="Times New Roman" panose="02020603050405020304" pitchFamily="18" charset="0"/>
            </a:endParaRPr>
          </a:p>
          <a:p>
            <a:endParaRPr lang="da-DK" sz="2000"/>
          </a:p>
        </p:txBody>
      </p:sp>
    </p:spTree>
    <p:extLst>
      <p:ext uri="{BB962C8B-B14F-4D97-AF65-F5344CB8AC3E}">
        <p14:creationId xmlns:p14="http://schemas.microsoft.com/office/powerpoint/2010/main" val="51625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78BE8F6-D46F-9EEE-A3FB-78B68D01A76C}"/>
              </a:ext>
            </a:extLst>
          </p:cNvPr>
          <p:cNvSpPr>
            <a:spLocks noGrp="1"/>
          </p:cNvSpPr>
          <p:nvPr>
            <p:ph type="title"/>
          </p:nvPr>
        </p:nvSpPr>
        <p:spPr>
          <a:xfrm>
            <a:off x="838200" y="365125"/>
            <a:ext cx="10515600" cy="1325563"/>
          </a:xfrm>
        </p:spPr>
        <p:txBody>
          <a:bodyPr>
            <a:normAutofit/>
          </a:bodyPr>
          <a:lstStyle/>
          <a:p>
            <a:r>
              <a:rPr lang="da-DK" sz="5400"/>
              <a:t>Den individuelle erindring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09FD461-807E-4BEB-D0FC-7C8210930C52}"/>
              </a:ext>
            </a:extLst>
          </p:cNvPr>
          <p:cNvSpPr>
            <a:spLocks noGrp="1"/>
          </p:cNvSpPr>
          <p:nvPr>
            <p:ph idx="1"/>
          </p:nvPr>
        </p:nvSpPr>
        <p:spPr>
          <a:xfrm>
            <a:off x="838200" y="1929384"/>
            <a:ext cx="10515600" cy="4251960"/>
          </a:xfrm>
        </p:spPr>
        <p:txBody>
          <a:bodyPr>
            <a:normAutofit/>
          </a:bodyPr>
          <a:lstStyle/>
          <a:p>
            <a:pPr marL="0" indent="0">
              <a:buNone/>
            </a:pPr>
            <a:r>
              <a:rPr lang="da-DK" sz="1900" b="1" kern="0" dirty="0">
                <a:ea typeface="Times New Roman" panose="02020603050405020304" pitchFamily="18" charset="0"/>
                <a:cs typeface="Noto Sans" panose="020B0502040504020204" pitchFamily="34" charset="0"/>
              </a:rPr>
              <a:t>Hvordan erindrer den enkelte tysker nazismen?</a:t>
            </a:r>
            <a:br>
              <a:rPr lang="da-DK" sz="1900" b="1" dirty="0">
                <a:ea typeface="Times New Roman" panose="02020603050405020304" pitchFamily="18" charset="0"/>
                <a:cs typeface="Noto Sans" panose="020B0502040504020204" pitchFamily="34" charset="0"/>
              </a:rPr>
            </a:br>
            <a:endParaRPr lang="da-DK" sz="1900" b="1" dirty="0"/>
          </a:p>
          <a:p>
            <a:pPr marL="0" indent="0">
              <a:buNone/>
            </a:pPr>
            <a:r>
              <a:rPr lang="da-DK" sz="1900" b="1" dirty="0">
                <a:effectLst/>
                <a:ea typeface="Times New Roman" panose="02020603050405020304" pitchFamily="18" charset="0"/>
                <a:cs typeface="Noto Sans" panose="020B0502040504020204" pitchFamily="34" charset="0"/>
              </a:rPr>
              <a:t>Den tyske erindringsforsker Harald </a:t>
            </a:r>
            <a:r>
              <a:rPr lang="da-DK" sz="1900" b="1" dirty="0" err="1">
                <a:effectLst/>
                <a:ea typeface="Times New Roman" panose="02020603050405020304" pitchFamily="18" charset="0"/>
                <a:cs typeface="Noto Sans" panose="020B0502040504020204" pitchFamily="34" charset="0"/>
              </a:rPr>
              <a:t>Welzer</a:t>
            </a:r>
            <a:r>
              <a:rPr lang="da-DK" sz="1900" b="1" dirty="0">
                <a:effectLst/>
                <a:ea typeface="Times New Roman" panose="02020603050405020304" pitchFamily="18" charset="0"/>
                <a:cs typeface="Noto Sans" panose="020B0502040504020204" pitchFamily="34" charset="0"/>
              </a:rPr>
              <a:t> </a:t>
            </a:r>
            <a:r>
              <a:rPr lang="da-DK" sz="1900" dirty="0">
                <a:effectLst/>
                <a:ea typeface="Times New Roman" panose="02020603050405020304" pitchFamily="18" charset="0"/>
                <a:cs typeface="Noto Sans" panose="020B0502040504020204" pitchFamily="34" charset="0"/>
              </a:rPr>
              <a:t>har lave en stor interviewundersøgelse blandt tre generationer af tyskere, der viser, at når der er skamfulde kapitler i familiehistorien, sker der ofte en slags afkobling af familiehistorien fra den store historie/det nationale erindringsfællesskab. </a:t>
            </a:r>
          </a:p>
          <a:p>
            <a:pPr marL="0" indent="0">
              <a:buNone/>
            </a:pPr>
            <a:r>
              <a:rPr lang="da-DK" sz="1900" dirty="0">
                <a:effectLst/>
                <a:ea typeface="Times New Roman" panose="02020603050405020304" pitchFamily="18" charset="0"/>
                <a:cs typeface="Noto Sans" panose="020B0502040504020204" pitchFamily="34" charset="0"/>
              </a:rPr>
              <a:t>Ved at interviewe tre generationer af tyskere har </a:t>
            </a:r>
            <a:r>
              <a:rPr lang="da-DK" sz="1900" dirty="0" err="1">
                <a:effectLst/>
                <a:ea typeface="Times New Roman" panose="02020603050405020304" pitchFamily="18" charset="0"/>
                <a:cs typeface="Noto Sans" panose="020B0502040504020204" pitchFamily="34" charset="0"/>
              </a:rPr>
              <a:t>Welzer</a:t>
            </a:r>
            <a:r>
              <a:rPr lang="da-DK" sz="1900" dirty="0">
                <a:effectLst/>
                <a:ea typeface="Times New Roman" panose="02020603050405020304" pitchFamily="18" charset="0"/>
                <a:cs typeface="Noto Sans" panose="020B0502040504020204" pitchFamily="34" charset="0"/>
              </a:rPr>
              <a:t> fundet ud af noget interessant; den yngste generation, som har modtaget meget omfattende undervisning om Tysklands rolle i anden verdenskrig, knytter slet ikke historier om deres bedsteforældres oplevelser og handlinger under krigen sammen med den tysklandshistorie, som de lærer om i skolen. Denne afkobling har </a:t>
            </a:r>
            <a:r>
              <a:rPr lang="da-DK" sz="1900" dirty="0" err="1">
                <a:effectLst/>
                <a:ea typeface="Times New Roman" panose="02020603050405020304" pitchFamily="18" charset="0"/>
                <a:cs typeface="Noto Sans" panose="020B0502040504020204" pitchFamily="34" charset="0"/>
              </a:rPr>
              <a:t>Welzer</a:t>
            </a:r>
            <a:r>
              <a:rPr lang="da-DK" sz="1900" dirty="0">
                <a:effectLst/>
                <a:ea typeface="Times New Roman" panose="02020603050405020304" pitchFamily="18" charset="0"/>
                <a:cs typeface="Noto Sans" panose="020B0502040504020204" pitchFamily="34" charset="0"/>
              </a:rPr>
              <a:t> indfanget i titlen på sit forskningsprojekt, nemlig ’</a:t>
            </a:r>
            <a:r>
              <a:rPr lang="da-DK" sz="1900" dirty="0" err="1">
                <a:effectLst/>
                <a:ea typeface="Times New Roman" panose="02020603050405020304" pitchFamily="18" charset="0"/>
                <a:cs typeface="Noto Sans" panose="020B0502040504020204" pitchFamily="34" charset="0"/>
              </a:rPr>
              <a:t>Opa</a:t>
            </a:r>
            <a:r>
              <a:rPr lang="da-DK" sz="1900" dirty="0">
                <a:effectLst/>
                <a:ea typeface="Times New Roman" panose="02020603050405020304" pitchFamily="18" charset="0"/>
                <a:cs typeface="Noto Sans" panose="020B0502040504020204" pitchFamily="34" charset="0"/>
              </a:rPr>
              <a:t> var </a:t>
            </a:r>
            <a:r>
              <a:rPr lang="da-DK" sz="1900" dirty="0" err="1">
                <a:effectLst/>
                <a:ea typeface="Times New Roman" panose="02020603050405020304" pitchFamily="18" charset="0"/>
                <a:cs typeface="Noto Sans" panose="020B0502040504020204" pitchFamily="34" charset="0"/>
              </a:rPr>
              <a:t>kein</a:t>
            </a:r>
            <a:r>
              <a:rPr lang="da-DK" sz="1900" dirty="0">
                <a:effectLst/>
                <a:ea typeface="Times New Roman" panose="02020603050405020304" pitchFamily="18" charset="0"/>
                <a:cs typeface="Noto Sans" panose="020B0502040504020204" pitchFamily="34" charset="0"/>
              </a:rPr>
              <a:t> Nazi’ – bedstefar var ikke nazist. </a:t>
            </a:r>
            <a:endParaRPr lang="da-DK" sz="1900" dirty="0">
              <a:ea typeface="Calibri" panose="020F0502020204030204" pitchFamily="34" charset="0"/>
              <a:cs typeface="Noto Sans" panose="020B0502040504020204" pitchFamily="34" charset="0"/>
            </a:endParaRPr>
          </a:p>
          <a:p>
            <a:pPr marL="0" indent="0">
              <a:buNone/>
            </a:pPr>
            <a:endParaRPr lang="da-DK" sz="1900" dirty="0">
              <a:effectLst/>
              <a:ea typeface="Calibri" panose="020F0502020204030204" pitchFamily="34" charset="0"/>
              <a:cs typeface="Noto Sans" panose="020B0502040504020204" pitchFamily="34" charset="0"/>
            </a:endParaRPr>
          </a:p>
          <a:p>
            <a:pPr marL="0" indent="0">
              <a:buNone/>
            </a:pPr>
            <a:endParaRPr lang="da-DK" sz="1900" dirty="0">
              <a:ea typeface="Calibri" panose="020F0502020204030204" pitchFamily="34" charset="0"/>
              <a:cs typeface="Noto Sans" panose="020B0502040504020204" pitchFamily="34" charset="0"/>
            </a:endParaRPr>
          </a:p>
          <a:p>
            <a:pPr marL="0" indent="0">
              <a:buNone/>
            </a:pPr>
            <a:r>
              <a:rPr lang="da-DK" sz="1900" dirty="0">
                <a:effectLst/>
                <a:ea typeface="Calibri" panose="020F0502020204030204" pitchFamily="34" charset="0"/>
                <a:cs typeface="Noto Sans" panose="020B0502040504020204" pitchFamily="34" charset="0"/>
              </a:rPr>
              <a:t>Kilde: Danmarkshistorie mellem erindring og glemsel s. 170-171</a:t>
            </a:r>
            <a:endParaRPr lang="da-DK" sz="1900" dirty="0"/>
          </a:p>
          <a:p>
            <a:pPr marL="0" indent="0">
              <a:buNone/>
            </a:pPr>
            <a:endParaRPr lang="da-DK" sz="1900" dirty="0"/>
          </a:p>
        </p:txBody>
      </p:sp>
    </p:spTree>
    <p:extLst>
      <p:ext uri="{BB962C8B-B14F-4D97-AF65-F5344CB8AC3E}">
        <p14:creationId xmlns:p14="http://schemas.microsoft.com/office/powerpoint/2010/main" val="222044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2F5B2B6-F864-0645-E8E1-B4B07D08A9BD}"/>
              </a:ext>
            </a:extLst>
          </p:cNvPr>
          <p:cNvSpPr>
            <a:spLocks noGrp="1"/>
          </p:cNvSpPr>
          <p:nvPr>
            <p:ph type="title"/>
          </p:nvPr>
        </p:nvSpPr>
        <p:spPr>
          <a:xfrm>
            <a:off x="838200" y="365125"/>
            <a:ext cx="10515600" cy="1325563"/>
          </a:xfrm>
        </p:spPr>
        <p:txBody>
          <a:bodyPr>
            <a:normAutofit/>
          </a:bodyPr>
          <a:lstStyle/>
          <a:p>
            <a:r>
              <a:rPr lang="da-DK" sz="3600" kern="100" dirty="0">
                <a:latin typeface="Calibri" panose="020F0502020204030204" pitchFamily="34" charset="0"/>
                <a:cs typeface="Times New Roman" panose="02020603050405020304" pitchFamily="18" charset="0"/>
              </a:rPr>
              <a:t>En kritisk revisionistisk erindringskultur</a:t>
            </a:r>
            <a:endParaRPr lang="da-DK" sz="36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7E0A549-49EC-B7EF-96F5-D867E1397F10}"/>
              </a:ext>
            </a:extLst>
          </p:cNvPr>
          <p:cNvSpPr>
            <a:spLocks noGrp="1"/>
          </p:cNvSpPr>
          <p:nvPr>
            <p:ph idx="1"/>
          </p:nvPr>
        </p:nvSpPr>
        <p:spPr>
          <a:xfrm>
            <a:off x="838200" y="1929384"/>
            <a:ext cx="10515600" cy="4251960"/>
          </a:xfrm>
        </p:spPr>
        <p:txBody>
          <a:bodyPr>
            <a:normAutofit fontScale="92500" lnSpcReduction="10000"/>
          </a:bodyPr>
          <a:lstStyle/>
          <a:p>
            <a:pPr>
              <a:spcAft>
                <a:spcPts val="750"/>
              </a:spcAft>
            </a:pPr>
            <a:r>
              <a:rPr lang="da-DK" sz="1800" kern="100" dirty="0">
                <a:latin typeface="Calibri" panose="020F0502020204030204" pitchFamily="34" charset="0"/>
                <a:ea typeface="Calibri" panose="020F0502020204030204" pitchFamily="34" charset="0"/>
                <a:cs typeface="Times New Roman" panose="02020603050405020304" pitchFamily="18" charset="0"/>
              </a:rPr>
              <a:t>Det </a:t>
            </a:r>
            <a:r>
              <a:rPr lang="da-DK" sz="1800" kern="100" dirty="0" err="1">
                <a:latin typeface="Calibri" panose="020F0502020204030204" pitchFamily="34" charset="0"/>
                <a:ea typeface="Calibri" panose="020F0502020204030204" pitchFamily="34" charset="0"/>
                <a:cs typeface="Times New Roman" panose="02020603050405020304" pitchFamily="18" charset="0"/>
              </a:rPr>
              <a:t>højrepopulistiske</a:t>
            </a:r>
            <a:r>
              <a:rPr lang="da-DK" sz="1800" kern="100" dirty="0">
                <a:latin typeface="Calibri" panose="020F0502020204030204" pitchFamily="34" charset="0"/>
                <a:ea typeface="Calibri" panose="020F0502020204030204" pitchFamily="34" charset="0"/>
                <a:cs typeface="Times New Roman" panose="02020603050405020304" pitchFamily="18" charset="0"/>
              </a:rPr>
              <a:t>, indvandrerkritiske parti Alternativ </a:t>
            </a:r>
            <a:r>
              <a:rPr lang="da-DK" sz="1800" kern="100" dirty="0" err="1">
                <a:latin typeface="Calibri" panose="020F0502020204030204" pitchFamily="34" charset="0"/>
                <a:ea typeface="Calibri" panose="020F0502020204030204" pitchFamily="34" charset="0"/>
                <a:cs typeface="Times New Roman" panose="02020603050405020304" pitchFamily="18" charset="0"/>
              </a:rPr>
              <a:t>für</a:t>
            </a:r>
            <a:r>
              <a:rPr lang="da-DK" sz="1800" kern="100" dirty="0">
                <a:latin typeface="Calibri" panose="020F0502020204030204" pitchFamily="34" charset="0"/>
                <a:ea typeface="Calibri" panose="020F0502020204030204" pitchFamily="34" charset="0"/>
                <a:cs typeface="Times New Roman" panose="02020603050405020304" pitchFamily="18" charset="0"/>
              </a:rPr>
              <a:t> Deutschland (</a:t>
            </a:r>
            <a:r>
              <a:rPr lang="da-DK" sz="1800" kern="100" dirty="0" err="1">
                <a:latin typeface="Calibri" panose="020F0502020204030204" pitchFamily="34" charset="0"/>
                <a:ea typeface="Calibri" panose="020F0502020204030204" pitchFamily="34" charset="0"/>
                <a:cs typeface="Times New Roman" panose="02020603050405020304" pitchFamily="18" charset="0"/>
              </a:rPr>
              <a:t>AfD</a:t>
            </a:r>
            <a:r>
              <a:rPr lang="da-DK" sz="1800" kern="100" dirty="0">
                <a:latin typeface="Calibri" panose="020F0502020204030204" pitchFamily="34" charset="0"/>
                <a:ea typeface="Calibri" panose="020F0502020204030204" pitchFamily="34" charset="0"/>
                <a:cs typeface="Times New Roman" panose="02020603050405020304" pitchFamily="18" charset="0"/>
              </a:rPr>
              <a:t>) </a:t>
            </a:r>
            <a:r>
              <a:rPr lang="da-DK" sz="1800" kern="0" dirty="0">
                <a:effectLst/>
                <a:ea typeface="Calibri" panose="020F0502020204030204" pitchFamily="34" charset="0"/>
                <a:cs typeface="Times New Roman" panose="02020603050405020304" pitchFamily="18" charset="0"/>
              </a:rPr>
              <a:t>er et højaktuelt eksempel på, at Tysklands nazistiske fortid stadig er kilde til diskussion, bearbejdning og stillingtagen af fortiden. </a:t>
            </a:r>
            <a:endParaRPr lang="da-DK" sz="1800" b="0" i="0" dirty="0">
              <a:effectLst/>
            </a:endParaRPr>
          </a:p>
          <a:p>
            <a:pPr>
              <a:spcAft>
                <a:spcPts val="750"/>
              </a:spcAft>
            </a:pPr>
            <a:r>
              <a:rPr lang="da-DK" sz="1800" b="0" i="0" dirty="0" err="1">
                <a:effectLst/>
              </a:rPr>
              <a:t>AfD</a:t>
            </a:r>
            <a:r>
              <a:rPr lang="da-DK" sz="1800" b="0" i="0" dirty="0">
                <a:effectLst/>
              </a:rPr>
              <a:t> ønsker et opgør med det nationale erindringsfællesskab, som de omtaler som ”en perverteret skyldkultur”. </a:t>
            </a:r>
            <a:r>
              <a:rPr lang="da-DK" sz="1800" i="0" dirty="0" err="1">
                <a:effectLst/>
              </a:rPr>
              <a:t>AfD</a:t>
            </a:r>
            <a:r>
              <a:rPr lang="da-DK" sz="1800" i="0" dirty="0">
                <a:effectLst/>
              </a:rPr>
              <a:t> mener, at </a:t>
            </a:r>
            <a:r>
              <a:rPr lang="da-DK" sz="1800" dirty="0"/>
              <a:t>den nuværende indsnævring af tysk kultur til </a:t>
            </a:r>
            <a:r>
              <a:rPr lang="da-DK" sz="1800" i="1" dirty="0"/>
              <a:t>kun</a:t>
            </a:r>
            <a:r>
              <a:rPr lang="da-DK" sz="1800" dirty="0"/>
              <a:t> at dreje sig om erindringen om nazismen og Holocaust bør erstattes med en bredere forståelse, som også omfatter de positive, identitetsskabende aspekter af tysk historie</a:t>
            </a:r>
            <a:r>
              <a:rPr lang="da-DK" sz="1800" i="0" dirty="0">
                <a:effectLst/>
              </a:rPr>
              <a:t>. </a:t>
            </a:r>
            <a:r>
              <a:rPr lang="da-DK" sz="1800" dirty="0"/>
              <a:t>Denne hensigt er udtrykkeligt nævnt i partiprogrammet fra 2017.</a:t>
            </a:r>
            <a:endParaRPr lang="da-DK" sz="1800" b="0" i="0" dirty="0">
              <a:effectLst/>
            </a:endParaRPr>
          </a:p>
          <a:p>
            <a:pPr>
              <a:spcAft>
                <a:spcPts val="750"/>
              </a:spcAft>
            </a:pPr>
            <a:r>
              <a:rPr lang="da-DK" sz="1800" dirty="0" err="1"/>
              <a:t>AfD’s</a:t>
            </a:r>
            <a:r>
              <a:rPr lang="da-DK" sz="1800" dirty="0"/>
              <a:t> partiformand Alexander </a:t>
            </a:r>
            <a:r>
              <a:rPr lang="da-DK" sz="1800" dirty="0" err="1"/>
              <a:t>Gauland</a:t>
            </a:r>
            <a:r>
              <a:rPr lang="da-DK" sz="1800" dirty="0"/>
              <a:t> har omtalt Holocaust som ”en fugleklat i Tysklands historie”. Og en anden </a:t>
            </a:r>
            <a:r>
              <a:rPr lang="da-DK" sz="1800" dirty="0" err="1"/>
              <a:t>AfD</a:t>
            </a:r>
            <a:r>
              <a:rPr lang="da-DK" sz="1800" dirty="0"/>
              <a:t>-leder Björn </a:t>
            </a:r>
            <a:r>
              <a:rPr lang="da-DK" sz="1800" dirty="0" err="1"/>
              <a:t>Höcke</a:t>
            </a:r>
            <a:r>
              <a:rPr lang="da-DK" sz="1800" dirty="0"/>
              <a:t> har samtidig udtalte, at tyskerne var det ”eneste folk i verden, som kunne finde på at plante et minde om skam i hjertet af deres hovedstad”. Han talte om holocaust-mindesmærket i Berlin.</a:t>
            </a:r>
          </a:p>
          <a:p>
            <a:pPr>
              <a:spcAft>
                <a:spcPts val="750"/>
              </a:spcAft>
            </a:pPr>
            <a:r>
              <a:rPr lang="da-DK" sz="1800" b="0" i="0" dirty="0" err="1">
                <a:effectLst/>
              </a:rPr>
              <a:t>AfD</a:t>
            </a:r>
            <a:r>
              <a:rPr lang="da-DK" sz="1800" dirty="0"/>
              <a:t> mener, at der er en direkte kobling mellem tyskernes dårlige samvittighed over Holocaust til den meget liberale flygtningepolitik i Tyskland, som </a:t>
            </a:r>
            <a:r>
              <a:rPr lang="da-DK" sz="1800" dirty="0" err="1"/>
              <a:t>AfD</a:t>
            </a:r>
            <a:r>
              <a:rPr lang="da-DK" sz="1800" dirty="0"/>
              <a:t> selvfølgelig er store modstandere af.</a:t>
            </a:r>
          </a:p>
          <a:p>
            <a:pPr>
              <a:spcAft>
                <a:spcPts val="750"/>
              </a:spcAft>
            </a:pPr>
            <a:endParaRPr lang="da-DK" sz="1300" b="1" i="0" dirty="0">
              <a:effectLst/>
            </a:endParaRPr>
          </a:p>
          <a:p>
            <a:pPr>
              <a:spcAft>
                <a:spcPts val="750"/>
              </a:spcAft>
            </a:pPr>
            <a:r>
              <a:rPr lang="da-DK" sz="1300" dirty="0"/>
              <a:t>Kilde </a:t>
            </a:r>
            <a:r>
              <a:rPr lang="da-DK" sz="1300" dirty="0" err="1"/>
              <a:t>weekendAVISEN</a:t>
            </a:r>
            <a:r>
              <a:rPr lang="da-DK" sz="1300" dirty="0"/>
              <a:t> </a:t>
            </a:r>
            <a:r>
              <a:rPr lang="da-DK" sz="1300" kern="0" dirty="0">
                <a:effectLst/>
                <a:ea typeface="Times New Roman" panose="02020603050405020304" pitchFamily="18" charset="0"/>
                <a:cs typeface="Times New Roman" panose="02020603050405020304" pitchFamily="18" charset="0"/>
              </a:rPr>
              <a:t>Aldrig igen?,  20. januar 2024 </a:t>
            </a:r>
            <a:r>
              <a:rPr lang="da-DK" sz="1300" dirty="0">
                <a:hlinkClick r:id="rId2"/>
              </a:rPr>
              <a:t>Tyskernes selvforståelse vakler | Information</a:t>
            </a:r>
            <a:r>
              <a:rPr lang="da-DK" sz="1300" dirty="0"/>
              <a:t> 2018  </a:t>
            </a:r>
            <a:r>
              <a:rPr lang="de-DE" sz="1300" dirty="0">
                <a:hlinkClick r:id="rId3"/>
              </a:rPr>
              <a:t>Debatten </a:t>
            </a:r>
            <a:r>
              <a:rPr lang="de-DE" sz="1300" dirty="0" err="1">
                <a:hlinkClick r:id="rId3"/>
              </a:rPr>
              <a:t>raser</a:t>
            </a:r>
            <a:r>
              <a:rPr lang="de-DE" sz="1300" dirty="0">
                <a:hlinkClick r:id="rId3"/>
              </a:rPr>
              <a:t>: </a:t>
            </a:r>
            <a:r>
              <a:rPr lang="de-DE" sz="1300" dirty="0" err="1">
                <a:hlinkClick r:id="rId3"/>
              </a:rPr>
              <a:t>Bør</a:t>
            </a:r>
            <a:r>
              <a:rPr lang="de-DE" sz="1300" dirty="0">
                <a:hlinkClick r:id="rId3"/>
              </a:rPr>
              <a:t> Alternative für Deutschland </a:t>
            </a:r>
            <a:r>
              <a:rPr lang="de-DE" sz="1300" dirty="0" err="1">
                <a:hlinkClick r:id="rId3"/>
              </a:rPr>
              <a:t>forbydes</a:t>
            </a:r>
            <a:r>
              <a:rPr lang="de-DE" sz="1300" dirty="0">
                <a:hlinkClick r:id="rId3"/>
              </a:rPr>
              <a:t>? | Information</a:t>
            </a:r>
            <a:endParaRPr lang="da-DK" sz="1300" dirty="0"/>
          </a:p>
          <a:p>
            <a:endParaRPr lang="da-DK" sz="1200" dirty="0"/>
          </a:p>
        </p:txBody>
      </p:sp>
    </p:spTree>
    <p:extLst>
      <p:ext uri="{BB962C8B-B14F-4D97-AF65-F5344CB8AC3E}">
        <p14:creationId xmlns:p14="http://schemas.microsoft.com/office/powerpoint/2010/main" val="4205527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2F072DB-2F40-F4D7-C463-1081DD5A6CF0}"/>
              </a:ext>
            </a:extLst>
          </p:cNvPr>
          <p:cNvSpPr>
            <a:spLocks noGrp="1"/>
          </p:cNvSpPr>
          <p:nvPr>
            <p:ph type="title"/>
          </p:nvPr>
        </p:nvSpPr>
        <p:spPr>
          <a:xfrm>
            <a:off x="838200" y="365125"/>
            <a:ext cx="10515600" cy="1325563"/>
          </a:xfrm>
        </p:spPr>
        <p:txBody>
          <a:bodyPr>
            <a:normAutofit/>
          </a:bodyPr>
          <a:lstStyle/>
          <a:p>
            <a:r>
              <a:rPr lang="da-DK" sz="3600" kern="100" dirty="0">
                <a:latin typeface="Calibri" panose="020F0502020204030204" pitchFamily="34" charset="0"/>
                <a:cs typeface="Times New Roman" panose="02020603050405020304" pitchFamily="18" charset="0"/>
              </a:rPr>
              <a:t>En kritisk revisionistisk erindringskultur</a:t>
            </a:r>
            <a:endParaRPr lang="da-DK" sz="36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D0B3965-AFDB-D25B-7963-8B853C521B97}"/>
              </a:ext>
            </a:extLst>
          </p:cNvPr>
          <p:cNvSpPr>
            <a:spLocks noGrp="1"/>
          </p:cNvSpPr>
          <p:nvPr>
            <p:ph idx="1"/>
          </p:nvPr>
        </p:nvSpPr>
        <p:spPr>
          <a:xfrm>
            <a:off x="838200" y="1929384"/>
            <a:ext cx="5608320" cy="4251960"/>
          </a:xfrm>
        </p:spPr>
        <p:txBody>
          <a:bodyPr>
            <a:normAutofit fontScale="92500" lnSpcReduction="10000"/>
          </a:bodyPr>
          <a:lstStyle/>
          <a:p>
            <a:r>
              <a:rPr lang="da-DK" sz="2000" dirty="0">
                <a:latin typeface="TV2"/>
              </a:rPr>
              <a:t>Afsløringerne om et hemmeligt møde mellem </a:t>
            </a:r>
            <a:r>
              <a:rPr lang="da-DK" sz="2000" dirty="0" err="1">
                <a:latin typeface="TV2"/>
              </a:rPr>
              <a:t>AfD</a:t>
            </a:r>
            <a:r>
              <a:rPr lang="da-DK" sz="2000" dirty="0">
                <a:latin typeface="TV2"/>
              </a:rPr>
              <a:t>-medlemmer og nynazister i Potsdam i slutningen af november har fået sindene i kog i Tyskland. </a:t>
            </a:r>
          </a:p>
          <a:p>
            <a:pPr eaLnBrk="0" fontAlgn="base" hangingPunct="0">
              <a:spcBef>
                <a:spcPct val="0"/>
              </a:spcBef>
              <a:spcAft>
                <a:spcPts val="600"/>
              </a:spcAft>
            </a:pPr>
            <a:r>
              <a:rPr lang="da-DK" altLang="da-DK" sz="2000" dirty="0">
                <a:latin typeface="TV2"/>
              </a:rPr>
              <a:t>I Potsdam mødtes </a:t>
            </a:r>
            <a:r>
              <a:rPr lang="da-DK" altLang="da-DK" sz="2000" dirty="0" err="1">
                <a:latin typeface="TV2"/>
              </a:rPr>
              <a:t>AfD</a:t>
            </a:r>
            <a:r>
              <a:rPr lang="da-DK" altLang="da-DK" sz="2000" dirty="0">
                <a:latin typeface="TV2"/>
              </a:rPr>
              <a:t>-politikere med nynazister og andre repræsentanter for det yderste højre i Tyskland for at diskutere en såkaldt masterplan, der går ud på, at migranter og tyskere med indvandrerbaggrund i stor stil skal tvinges væk fra Tyskland og sendes til deres oprindelige hjemland.</a:t>
            </a:r>
          </a:p>
          <a:p>
            <a:pPr eaLnBrk="0" fontAlgn="base" hangingPunct="0">
              <a:spcBef>
                <a:spcPct val="0"/>
              </a:spcBef>
              <a:spcAft>
                <a:spcPts val="600"/>
              </a:spcAft>
            </a:pPr>
            <a:r>
              <a:rPr lang="da-DK" altLang="da-DK" sz="2000" dirty="0">
                <a:latin typeface="TV2"/>
              </a:rPr>
              <a:t>Den form for ”</a:t>
            </a:r>
            <a:r>
              <a:rPr lang="da-DK" altLang="da-DK" sz="2000" dirty="0" err="1">
                <a:latin typeface="TV2"/>
              </a:rPr>
              <a:t>remigration</a:t>
            </a:r>
            <a:r>
              <a:rPr lang="da-DK" altLang="da-DK" sz="2000" dirty="0">
                <a:latin typeface="TV2"/>
              </a:rPr>
              <a:t>” er det nye modeord på det yderste højre og kan altså ende med at blive til virkelighed, hvis </a:t>
            </a:r>
            <a:r>
              <a:rPr lang="da-DK" altLang="da-DK" sz="2000" dirty="0" err="1">
                <a:latin typeface="TV2"/>
              </a:rPr>
              <a:t>AfD</a:t>
            </a:r>
            <a:r>
              <a:rPr lang="da-DK" altLang="da-DK" sz="2000" dirty="0">
                <a:latin typeface="TV2"/>
              </a:rPr>
              <a:t> kommer til at bestemme i Tyskland.</a:t>
            </a:r>
          </a:p>
          <a:p>
            <a:pPr eaLnBrk="0" fontAlgn="base" hangingPunct="0">
              <a:spcBef>
                <a:spcPct val="0"/>
              </a:spcBef>
              <a:spcAft>
                <a:spcPts val="600"/>
              </a:spcAft>
            </a:pPr>
            <a:r>
              <a:rPr lang="da-DK" sz="2000" dirty="0">
                <a:latin typeface="TV2"/>
              </a:rPr>
              <a:t>Indbyggere i tyske storbyer går på gaderne for at demonstrere mod </a:t>
            </a:r>
            <a:r>
              <a:rPr lang="da-DK" sz="2000" dirty="0" err="1">
                <a:latin typeface="TV2"/>
              </a:rPr>
              <a:t>AfD.</a:t>
            </a:r>
            <a:r>
              <a:rPr lang="da-DK" sz="2000" dirty="0">
                <a:latin typeface="TV2"/>
              </a:rPr>
              <a:t> 250.000 borgere i lørdags d. 20. januar 2024.</a:t>
            </a:r>
            <a:endParaRPr lang="da-DK" altLang="da-DK" sz="2000" dirty="0">
              <a:latin typeface="TV2"/>
            </a:endParaRPr>
          </a:p>
          <a:p>
            <a:pPr marL="0" indent="0">
              <a:buNone/>
            </a:pPr>
            <a:endParaRPr lang="da-DK" sz="1900" i="0" dirty="0">
              <a:effectLst/>
            </a:endParaRPr>
          </a:p>
          <a:p>
            <a:endParaRPr lang="da-DK" sz="1900" i="0" dirty="0">
              <a:effectLst/>
            </a:endParaRPr>
          </a:p>
          <a:p>
            <a:endParaRPr lang="da-DK" sz="1900" dirty="0"/>
          </a:p>
        </p:txBody>
      </p:sp>
      <p:pic>
        <p:nvPicPr>
          <p:cNvPr id="4" name="Picture 2">
            <a:extLst>
              <a:ext uri="{FF2B5EF4-FFF2-40B4-BE49-F238E27FC236}">
                <a16:creationId xmlns:a16="http://schemas.microsoft.com/office/drawing/2014/main" id="{AC987266-3D80-2B95-5FE0-7413824CDF9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46520" y="2254483"/>
            <a:ext cx="5111496" cy="307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188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6470C-3A54-7F40-C35A-A5B719FE70AA}"/>
              </a:ext>
            </a:extLst>
          </p:cNvPr>
          <p:cNvSpPr>
            <a:spLocks noGrp="1"/>
          </p:cNvSpPr>
          <p:nvPr>
            <p:ph type="title"/>
          </p:nvPr>
        </p:nvSpPr>
        <p:spPr>
          <a:xfrm>
            <a:off x="761999" y="1138036"/>
            <a:ext cx="4526973" cy="1402470"/>
          </a:xfrm>
        </p:spPr>
        <p:txBody>
          <a:bodyPr anchor="t">
            <a:normAutofit/>
          </a:bodyPr>
          <a:lstStyle/>
          <a:p>
            <a:r>
              <a:rPr lang="da-DK" sz="3200"/>
              <a:t>Udstillingen</a:t>
            </a:r>
          </a:p>
        </p:txBody>
      </p:sp>
      <p:cxnSp>
        <p:nvCxnSpPr>
          <p:cNvPr id="20" name="Straight Connector 1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AFB8A45E-7BE9-FE0D-9462-2C350C8E8A9B}"/>
              </a:ext>
            </a:extLst>
          </p:cNvPr>
          <p:cNvSpPr>
            <a:spLocks noGrp="1"/>
          </p:cNvSpPr>
          <p:nvPr>
            <p:ph idx="1"/>
          </p:nvPr>
        </p:nvSpPr>
        <p:spPr>
          <a:xfrm>
            <a:off x="762000" y="2551176"/>
            <a:ext cx="4526973" cy="3591207"/>
          </a:xfrm>
        </p:spPr>
        <p:txBody>
          <a:bodyPr>
            <a:normAutofit lnSpcReduction="10000"/>
          </a:bodyPr>
          <a:lstStyle/>
          <a:p>
            <a:r>
              <a:rPr lang="da-DK" sz="2400" dirty="0"/>
              <a:t>I deles i fem mindre grupper med hvert jeres fokus (se næste slide)</a:t>
            </a:r>
          </a:p>
          <a:p>
            <a:r>
              <a:rPr lang="da-DK" sz="2400" dirty="0"/>
              <a:t>Forslag til opdeling af tavle.</a:t>
            </a:r>
          </a:p>
          <a:p>
            <a:r>
              <a:rPr lang="da-DK" sz="2400" kern="100" dirty="0">
                <a:effectLst/>
                <a:latin typeface="Calibri" panose="020F0502020204030204" pitchFamily="34" charset="0"/>
                <a:ea typeface="Calibri" panose="020F0502020204030204" pitchFamily="34" charset="0"/>
                <a:cs typeface="Times New Roman" panose="02020603050405020304" pitchFamily="18" charset="0"/>
              </a:rPr>
              <a:t>Hvordan man laver en god udstilling. </a:t>
            </a:r>
            <a:endParaRPr lang="da-DK" sz="2400" kern="100" dirty="0">
              <a:latin typeface="Calibri" panose="020F0502020204030204" pitchFamily="34" charset="0"/>
              <a:ea typeface="Calibri" panose="020F0502020204030204" pitchFamily="34" charset="0"/>
              <a:cs typeface="Times New Roman" panose="02020603050405020304" pitchFamily="18" charset="0"/>
            </a:endParaRPr>
          </a:p>
          <a:p>
            <a:pPr lvl="1">
              <a:buFont typeface="Courier New" panose="02070309020205020404" pitchFamily="49" charset="0"/>
              <a:buChar char="o"/>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Visuel flot</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pPr lvl="1">
              <a:buFont typeface="Courier New" panose="02070309020205020404" pitchFamily="49" charset="0"/>
              <a:buChar char="o"/>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Logisk opbygget</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pPr lvl="1">
              <a:buFont typeface="Courier New" panose="02070309020205020404" pitchFamily="49" charset="0"/>
              <a:buChar char="o"/>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Informativ med få ord</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pPr lvl="1">
              <a:buFont typeface="Courier New" panose="02070309020205020404" pitchFamily="49" charset="0"/>
              <a:buChar char="o"/>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Måske et interaktivt aspekt</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pPr lvl="1">
              <a:buFont typeface="Courier New" panose="02070309020205020404" pitchFamily="49" charset="0"/>
              <a:buChar char="o"/>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Levende billeder?</a:t>
            </a:r>
          </a:p>
          <a:p>
            <a:endParaRPr lang="da-DK" sz="1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sz="1900" dirty="0"/>
          </a:p>
        </p:txBody>
      </p:sp>
      <p:pic>
        <p:nvPicPr>
          <p:cNvPr id="8" name="Billede 7" descr="Et billede, der indeholder tekst, indendørs, kunst, design&#10;&#10;Automatisk genereret beskrivelse">
            <a:extLst>
              <a:ext uri="{FF2B5EF4-FFF2-40B4-BE49-F238E27FC236}">
                <a16:creationId xmlns:a16="http://schemas.microsoft.com/office/drawing/2014/main" id="{97541CCB-C4D0-B38A-11AD-609CE7EFDEC1}"/>
              </a:ext>
            </a:extLst>
          </p:cNvPr>
          <p:cNvPicPr>
            <a:picLocks noChangeAspect="1"/>
          </p:cNvPicPr>
          <p:nvPr/>
        </p:nvPicPr>
        <p:blipFill rotWithShape="1">
          <a:blip r:embed="rId3">
            <a:extLst>
              <a:ext uri="{28A0092B-C50C-407E-A947-70E740481C1C}">
                <a14:useLocalDpi xmlns:a14="http://schemas.microsoft.com/office/drawing/2010/main" val="0"/>
              </a:ext>
            </a:extLst>
          </a:blip>
          <a:srcRect r="15625"/>
          <a:stretch/>
        </p:blipFill>
        <p:spPr>
          <a:xfrm rot="5400000">
            <a:off x="5905501" y="190501"/>
            <a:ext cx="3429000" cy="3048000"/>
          </a:xfrm>
          <a:prstGeom prst="rect">
            <a:avLst/>
          </a:prstGeom>
        </p:spPr>
      </p:pic>
      <p:pic>
        <p:nvPicPr>
          <p:cNvPr id="15" name="Billede 14" descr="Et billede, der indeholder tekst, bog, kunst&#10;&#10;Automatisk genereret beskrivelse">
            <a:extLst>
              <a:ext uri="{FF2B5EF4-FFF2-40B4-BE49-F238E27FC236}">
                <a16:creationId xmlns:a16="http://schemas.microsoft.com/office/drawing/2014/main" id="{247AC4FB-9040-3E41-33C9-C14FD9080615}"/>
              </a:ext>
            </a:extLst>
          </p:cNvPr>
          <p:cNvPicPr>
            <a:picLocks noChangeAspect="1"/>
          </p:cNvPicPr>
          <p:nvPr/>
        </p:nvPicPr>
        <p:blipFill rotWithShape="1">
          <a:blip r:embed="rId4">
            <a:extLst>
              <a:ext uri="{28A0092B-C50C-407E-A947-70E740481C1C}">
                <a14:useLocalDpi xmlns:a14="http://schemas.microsoft.com/office/drawing/2010/main" val="0"/>
              </a:ext>
            </a:extLst>
          </a:blip>
          <a:srcRect l="22740" r="35072"/>
          <a:stretch/>
        </p:blipFill>
        <p:spPr>
          <a:xfrm rot="5400000">
            <a:off x="7429496" y="2095503"/>
            <a:ext cx="3429000" cy="6095993"/>
          </a:xfrm>
          <a:prstGeom prst="rect">
            <a:avLst/>
          </a:prstGeom>
        </p:spPr>
      </p:pic>
      <p:pic>
        <p:nvPicPr>
          <p:cNvPr id="17" name="Billede 16" descr="Et billede, der indeholder pil/spyd, kunst&#10;&#10;Automatisk genereret beskrivelse">
            <a:extLst>
              <a:ext uri="{FF2B5EF4-FFF2-40B4-BE49-F238E27FC236}">
                <a16:creationId xmlns:a16="http://schemas.microsoft.com/office/drawing/2014/main" id="{D913602A-E271-1599-3CEF-2D3D9EFF1A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902065" y="139067"/>
            <a:ext cx="3429000" cy="3150870"/>
          </a:xfrm>
          <a:prstGeom prst="rect">
            <a:avLst/>
          </a:prstGeom>
        </p:spPr>
      </p:pic>
    </p:spTree>
    <p:extLst>
      <p:ext uri="{BB962C8B-B14F-4D97-AF65-F5344CB8AC3E}">
        <p14:creationId xmlns:p14="http://schemas.microsoft.com/office/powerpoint/2010/main" val="2185877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314BED-7D03-F134-87E8-8BCC75EC33D6}"/>
              </a:ext>
            </a:extLst>
          </p:cNvPr>
          <p:cNvSpPr>
            <a:spLocks noGrp="1"/>
          </p:cNvSpPr>
          <p:nvPr>
            <p:ph type="title"/>
          </p:nvPr>
        </p:nvSpPr>
        <p:spPr>
          <a:xfrm>
            <a:off x="838200" y="365125"/>
            <a:ext cx="10515600" cy="1325563"/>
          </a:xfrm>
        </p:spPr>
        <p:txBody>
          <a:bodyPr>
            <a:normAutofit/>
          </a:bodyPr>
          <a:lstStyle/>
          <a:p>
            <a:r>
              <a:rPr lang="da-DK" sz="5400" dirty="0"/>
              <a:t>Gruppeinddeling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745ACAEB-C09D-2803-43B4-8EBB38A0D77B}"/>
              </a:ext>
            </a:extLst>
          </p:cNvPr>
          <p:cNvSpPr>
            <a:spLocks noGrp="1"/>
          </p:cNvSpPr>
          <p:nvPr>
            <p:ph idx="1"/>
          </p:nvPr>
        </p:nvSpPr>
        <p:spPr>
          <a:xfrm>
            <a:off x="191386" y="1855280"/>
            <a:ext cx="11331578" cy="4619306"/>
          </a:xfrm>
        </p:spPr>
        <p:txBody>
          <a:bodyPr numCol="2">
            <a:normAutofit fontScale="70000" lnSpcReduction="20000"/>
          </a:bodyPr>
          <a:lstStyle/>
          <a:p>
            <a:pPr marL="457200" lvl="1" indent="0">
              <a:buNone/>
            </a:pPr>
            <a:r>
              <a:rPr lang="da-DK" sz="1900" u="sng" dirty="0"/>
              <a:t>1. Skammen over samarbejdspolitikken </a:t>
            </a: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Intro til samarbejdspolitikken. </a:t>
            </a:r>
            <a:r>
              <a:rPr lang="da-DK" sz="1900" kern="100" dirty="0">
                <a:latin typeface="Calibri" panose="020F0502020204030204" pitchFamily="34" charset="0"/>
                <a:ea typeface="Calibri" panose="020F0502020204030204" pitchFamily="34" charset="0"/>
                <a:cs typeface="Times New Roman" panose="02020603050405020304" pitchFamily="18" charset="0"/>
              </a:rPr>
              <a:t>Tekst fra </a:t>
            </a:r>
            <a:r>
              <a:rPr lang="da-DK" sz="1900" i="1" kern="100" dirty="0">
                <a:latin typeface="Calibri" panose="020F0502020204030204" pitchFamily="34" charset="0"/>
                <a:ea typeface="Calibri" panose="020F0502020204030204" pitchFamily="34" charset="0"/>
                <a:cs typeface="Times New Roman" panose="02020603050405020304" pitchFamily="18" charset="0"/>
              </a:rPr>
              <a:t>Danmarks historie, m</a:t>
            </a:r>
            <a:r>
              <a:rPr lang="da-DK" sz="1900" i="1" kern="100" dirty="0">
                <a:effectLst/>
                <a:latin typeface="Calibri" panose="020F0502020204030204" pitchFamily="34" charset="0"/>
                <a:ea typeface="Calibri" panose="020F0502020204030204" pitchFamily="34" charset="0"/>
                <a:cs typeface="Times New Roman" panose="02020603050405020304" pitchFamily="18" charset="0"/>
              </a:rPr>
              <a:t>ellem erindring og glemsel </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s. 147-150 inkl. Scavenius tekstboksen (vedhæftet på Lectio)</a:t>
            </a: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Kongens og regeringens proklamation, 9. april 1940 (følg link) </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2"/>
              </a:rPr>
              <a:t>Kongen og regeringens proklamation af Danmarks besættelse 9. april 1940 (danmarkshistorien.dk)</a:t>
            </a:r>
            <a:endParaRPr lang="da-DK" sz="1900" u="sng" kern="100" dirty="0">
              <a:latin typeface="Calibri" panose="020F0502020204030204" pitchFamily="34" charset="0"/>
              <a:ea typeface="Calibri" panose="020F0502020204030204" pitchFamily="34" charset="0"/>
              <a:cs typeface="Times New Roman" panose="02020603050405020304" pitchFamily="18" charset="0"/>
            </a:endParaRP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Vilhelm Buhls </a:t>
            </a:r>
            <a:r>
              <a:rPr lang="da-DK" sz="1900" kern="100" dirty="0" err="1">
                <a:effectLst/>
                <a:latin typeface="Calibri" panose="020F0502020204030204" pitchFamily="34" charset="0"/>
                <a:ea typeface="Calibri" panose="020F0502020204030204" pitchFamily="34" charset="0"/>
                <a:cs typeface="Times New Roman" panose="02020603050405020304" pitchFamily="18" charset="0"/>
              </a:rPr>
              <a:t>antisabotagetale</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 2. </a:t>
            </a:r>
            <a:r>
              <a:rPr lang="da-DK" sz="1900" kern="100" dirty="0">
                <a:latin typeface="Calibri" panose="020F0502020204030204" pitchFamily="34" charset="0"/>
                <a:ea typeface="Calibri" panose="020F0502020204030204" pitchFamily="34" charset="0"/>
                <a:cs typeface="Times New Roman" panose="02020603050405020304" pitchFamily="18" charset="0"/>
              </a:rPr>
              <a:t>september 1942</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 (føg link) </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3"/>
              </a:rPr>
              <a:t>Statsminister Vilhelm Buhls </a:t>
            </a:r>
            <a:r>
              <a:rPr lang="da-DK" sz="1900" u="sng" kern="100" dirty="0" err="1">
                <a:effectLst/>
                <a:latin typeface="Calibri" panose="020F0502020204030204" pitchFamily="34" charset="0"/>
                <a:ea typeface="Calibri" panose="020F0502020204030204" pitchFamily="34" charset="0"/>
                <a:cs typeface="Times New Roman" panose="02020603050405020304" pitchFamily="18" charset="0"/>
                <a:hlinkClick r:id="rId3"/>
              </a:rPr>
              <a:t>antisabotagetale</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3"/>
              </a:rPr>
              <a:t>, 2. september 1942 (danmarkshistorien.dk)</a:t>
            </a:r>
            <a:endParaRPr lang="da-DK" sz="19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Anders Fogh Rasmussens tale fra 2003 i uddrag (vedhæftet på Lectio)</a:t>
            </a:r>
            <a:endParaRPr lang="da-DK" sz="1900" dirty="0"/>
          </a:p>
          <a:p>
            <a:pPr marL="457200" lvl="1" indent="0">
              <a:buNone/>
            </a:pPr>
            <a:r>
              <a:rPr lang="da-DK" sz="1900" u="sng" dirty="0"/>
              <a:t>2. Jødeaktionen i oktober 1943</a:t>
            </a: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Intro til Jødeaktionen: side 84-85 i </a:t>
            </a:r>
            <a:r>
              <a:rPr lang="da-DK" sz="1900" i="1" kern="100" dirty="0">
                <a:effectLst/>
                <a:latin typeface="Calibri" panose="020F0502020204030204" pitchFamily="34" charset="0"/>
                <a:ea typeface="Calibri" panose="020F0502020204030204" pitchFamily="34" charset="0"/>
                <a:cs typeface="Times New Roman" panose="02020603050405020304" pitchFamily="18" charset="0"/>
              </a:rPr>
              <a:t>Modstandsbevægelsen</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 (vedhæftet på Lectio) + </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4"/>
              </a:rPr>
              <a:t>Jødeaktionen og evakueringen af danske jøder i oktober 1943 (danmarkshistorien.dk)</a:t>
            </a:r>
            <a:endParaRPr lang="da-DK"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Kilde side 87-88 i </a:t>
            </a:r>
            <a:r>
              <a:rPr lang="da-DK" sz="1900" i="1" kern="100" dirty="0">
                <a:effectLst/>
                <a:latin typeface="Calibri" panose="020F0502020204030204" pitchFamily="34" charset="0"/>
                <a:ea typeface="Calibri" panose="020F0502020204030204" pitchFamily="34" charset="0"/>
                <a:cs typeface="Times New Roman" panose="02020603050405020304" pitchFamily="18" charset="0"/>
              </a:rPr>
              <a:t>Modstandsbevægelsen, </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Gilleleje hjælper jøder (vedhæftet på Lectio)</a:t>
            </a:r>
          </a:p>
          <a:p>
            <a:pPr marL="1257300" lvl="2" indent="-342900">
              <a:spcAft>
                <a:spcPts val="800"/>
              </a:spcAft>
              <a:buFont typeface="+mj-lt"/>
              <a:buAutoNum type="alphaLcParenR"/>
            </a:pP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Kilde side 88-89 i </a:t>
            </a:r>
            <a:r>
              <a:rPr lang="da-DK" sz="1900" i="1" kern="100" dirty="0">
                <a:effectLst/>
                <a:latin typeface="Calibri" panose="020F0502020204030204" pitchFamily="34" charset="0"/>
                <a:ea typeface="Calibri" panose="020F0502020204030204" pitchFamily="34" charset="0"/>
                <a:cs typeface="Times New Roman" panose="02020603050405020304" pitchFamily="18" charset="0"/>
              </a:rPr>
              <a:t>Modstandsbevægelsen, </a:t>
            </a:r>
            <a:r>
              <a:rPr lang="da-DK" sz="1900" kern="100" dirty="0">
                <a:latin typeface="Calibri" panose="020F0502020204030204" pitchFamily="34" charset="0"/>
                <a:ea typeface="Calibri" panose="020F0502020204030204" pitchFamily="34" charset="0"/>
                <a:cs typeface="Times New Roman" panose="02020603050405020304" pitchFamily="18" charset="0"/>
              </a:rPr>
              <a:t>Den danske kirkes stilling til jødespørgsmålet</a:t>
            </a:r>
            <a:r>
              <a:rPr lang="da-DK" sz="1900" i="1" kern="100" dirty="0">
                <a:latin typeface="Calibri" panose="020F0502020204030204" pitchFamily="34" charset="0"/>
                <a:ea typeface="Calibri" panose="020F0502020204030204" pitchFamily="34" charset="0"/>
                <a:cs typeface="Times New Roman" panose="02020603050405020304" pitchFamily="18" charset="0"/>
              </a:rPr>
              <a:t> </a:t>
            </a:r>
            <a:r>
              <a:rPr lang="da-DK" sz="1900" kern="100" dirty="0">
                <a:latin typeface="Calibri" panose="020F0502020204030204" pitchFamily="34" charset="0"/>
                <a:ea typeface="Calibri" panose="020F0502020204030204" pitchFamily="34" charset="0"/>
                <a:cs typeface="Times New Roman" panose="02020603050405020304" pitchFamily="18" charset="0"/>
              </a:rPr>
              <a:t>(vedhæftet på Lectio)</a:t>
            </a:r>
            <a:endParaRPr lang="da-DK"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r>
              <a:rPr lang="da-DK" sz="1900" u="sng" dirty="0"/>
              <a:t>3. De danske jøders forhold i Theresienstadt</a:t>
            </a:r>
          </a:p>
          <a:p>
            <a:pPr marL="1257300" lvl="2" indent="-342900">
              <a:buFont typeface="+mj-lt"/>
              <a:buAutoNum type="alphaLcParenR"/>
            </a:pPr>
            <a:r>
              <a:rPr lang="da-DK" sz="1900" kern="100" dirty="0">
                <a:latin typeface="Calibri" panose="020F0502020204030204" pitchFamily="34" charset="0"/>
                <a:cs typeface="Times New Roman" panose="02020603050405020304" pitchFamily="18" charset="0"/>
              </a:rPr>
              <a:t>Intro til Theresienstadt + kilder: </a:t>
            </a:r>
            <a:r>
              <a:rPr lang="da-DK" sz="1900" kern="100" dirty="0">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I lejren | folkedrab.dk</a:t>
            </a:r>
            <a:r>
              <a:rPr lang="da-DK" sz="1900" kern="100" dirty="0">
                <a:latin typeface="Calibri" panose="020F0502020204030204" pitchFamily="34" charset="0"/>
                <a:cs typeface="Times New Roman" panose="02020603050405020304" pitchFamily="18" charset="0"/>
              </a:rPr>
              <a:t> (følg link)</a:t>
            </a:r>
          </a:p>
          <a:p>
            <a:pPr marL="1257300" lvl="2" indent="-342900">
              <a:buFont typeface="+mj-lt"/>
              <a:buAutoNum type="alphaLcParenR"/>
            </a:pPr>
            <a:r>
              <a:rPr lang="da-DK" sz="1900" kern="100" dirty="0">
                <a:latin typeface="Calibri" panose="020F0502020204030204" pitchFamily="34" charset="0"/>
                <a:cs typeface="Times New Roman" panose="02020603050405020304" pitchFamily="18" charset="0"/>
              </a:rPr>
              <a:t>Kilder, fra Fokus (1) side 13 + 16 + 20 + 22 (vedhæftet på Lectio)</a:t>
            </a:r>
          </a:p>
          <a:p>
            <a:pPr marL="1257300" lvl="2" indent="-342900">
              <a:buFont typeface="+mj-lt"/>
              <a:buAutoNum type="alphaLcParenR"/>
            </a:pPr>
            <a:r>
              <a:rPr lang="da-DK" sz="1900" kern="100" dirty="0">
                <a:latin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SS-Propagandafilm </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"Theresienstadt": 90 </a:t>
            </a:r>
            <a:r>
              <a:rPr lang="da-DK" sz="1900" u="sng" kern="100" dirty="0" err="1">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Minuten</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da-DK" sz="1900" u="sng" kern="100" dirty="0" err="1">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Lüge</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 DER SPIEGEL</a:t>
            </a:r>
            <a:r>
              <a:rPr lang="da-DK" sz="19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da-DK" sz="1900" kern="100" dirty="0">
                <a:effectLst/>
                <a:latin typeface="Calibri" panose="020F0502020204030204" pitchFamily="34" charset="0"/>
                <a:ea typeface="Calibri" panose="020F0502020204030204" pitchFamily="34" charset="0"/>
                <a:cs typeface="Times New Roman" panose="02020603050405020304" pitchFamily="18" charset="0"/>
              </a:rPr>
              <a:t>(følg link)</a:t>
            </a:r>
          </a:p>
          <a:p>
            <a:pPr marL="457200" lvl="1" indent="0">
              <a:buNone/>
            </a:pPr>
            <a:r>
              <a:rPr lang="da-DK" sz="1900" u="sng" dirty="0"/>
              <a:t>4.  Tyskland: </a:t>
            </a:r>
            <a:r>
              <a:rPr lang="da-DK" sz="2000" u="sng" kern="0" dirty="0">
                <a:ea typeface="Times New Roman" panose="02020603050405020304" pitchFamily="18" charset="0"/>
                <a:cs typeface="Noto Sans" panose="020B0502040504020204" pitchFamily="34" charset="0"/>
              </a:rPr>
              <a:t>Det nationale erindringsfællesskab og dets sammenstød med den individuelle erindring</a:t>
            </a:r>
          </a:p>
          <a:p>
            <a:pPr marL="795338" lvl="3">
              <a:lnSpc>
                <a:spcPct val="120000"/>
              </a:lnSpc>
              <a:buFont typeface="+mj-lt"/>
              <a:buAutoNum type="alphaLcParenR"/>
            </a:pPr>
            <a:r>
              <a:rPr lang="da-DK" sz="1900" dirty="0"/>
              <a:t>”</a:t>
            </a:r>
            <a:r>
              <a:rPr lang="da-DK" sz="1900" dirty="0" err="1"/>
              <a:t>Opa</a:t>
            </a:r>
            <a:r>
              <a:rPr lang="da-DK" sz="1900" dirty="0"/>
              <a:t> </a:t>
            </a:r>
            <a:r>
              <a:rPr lang="da-DK" sz="1900" dirty="0" err="1"/>
              <a:t>war</a:t>
            </a:r>
            <a:r>
              <a:rPr lang="da-DK" sz="1900" dirty="0"/>
              <a:t> </a:t>
            </a:r>
            <a:r>
              <a:rPr lang="da-DK" sz="1900" dirty="0" err="1"/>
              <a:t>kein</a:t>
            </a:r>
            <a:r>
              <a:rPr lang="da-DK" sz="1900" dirty="0"/>
              <a:t> Nazi” .</a:t>
            </a:r>
            <a:r>
              <a:rPr lang="da-DK" sz="1900" kern="100" dirty="0">
                <a:ea typeface="Calibri" panose="020F0502020204030204" pitchFamily="34" charset="0"/>
                <a:cs typeface="Times New Roman" panose="02020603050405020304" pitchFamily="18" charset="0"/>
              </a:rPr>
              <a:t> Fremstilling  fra </a:t>
            </a:r>
            <a:r>
              <a:rPr lang="da-DK" sz="1900" i="1" kern="100" dirty="0">
                <a:ea typeface="Calibri" panose="020F0502020204030204" pitchFamily="34" charset="0"/>
                <a:cs typeface="Times New Roman" panose="02020603050405020304" pitchFamily="18" charset="0"/>
              </a:rPr>
              <a:t>Danmarks historie, m</a:t>
            </a:r>
            <a:r>
              <a:rPr lang="da-DK" sz="1900" i="1" kern="100" dirty="0">
                <a:effectLst/>
                <a:ea typeface="Calibri" panose="020F0502020204030204" pitchFamily="34" charset="0"/>
                <a:cs typeface="Times New Roman" panose="02020603050405020304" pitchFamily="18" charset="0"/>
              </a:rPr>
              <a:t>ellem erindring og glemsel </a:t>
            </a:r>
            <a:r>
              <a:rPr lang="da-DK" sz="1900" kern="100" dirty="0">
                <a:effectLst/>
                <a:ea typeface="Calibri" panose="020F0502020204030204" pitchFamily="34" charset="0"/>
                <a:cs typeface="Times New Roman" panose="02020603050405020304" pitchFamily="18" charset="0"/>
              </a:rPr>
              <a:t>s. 170-171  </a:t>
            </a:r>
          </a:p>
          <a:p>
            <a:pPr marL="795338" lvl="3">
              <a:lnSpc>
                <a:spcPct val="120000"/>
              </a:lnSpc>
              <a:buFont typeface="+mj-lt"/>
              <a:buAutoNum type="alphaLcParenR"/>
            </a:pPr>
            <a:r>
              <a:rPr lang="da-DK" sz="1900" kern="0" dirty="0" err="1">
                <a:ea typeface="Calibri" panose="020F0502020204030204" pitchFamily="34" charset="0"/>
                <a:cs typeface="Noto Sans" panose="020B0502040204020203" pitchFamily="34" charset="0"/>
              </a:rPr>
              <a:t>Nationalsozialismus</a:t>
            </a:r>
            <a:r>
              <a:rPr lang="da-DK" sz="1900" kern="0" dirty="0">
                <a:ea typeface="Calibri" panose="020F0502020204030204" pitchFamily="34" charset="0"/>
                <a:cs typeface="Noto Sans" panose="020B0502040204020203" pitchFamily="34" charset="0"/>
              </a:rPr>
              <a:t> . Fremstilling fra </a:t>
            </a:r>
            <a:r>
              <a:rPr lang="de-DE" sz="1900" i="1" kern="0" dirty="0">
                <a:effectLst/>
                <a:ea typeface="Times New Roman" panose="02020603050405020304" pitchFamily="18" charset="0"/>
              </a:rPr>
              <a:t>Niemals Vergessen</a:t>
            </a:r>
            <a:r>
              <a:rPr lang="de-DE" sz="1900" i="1" dirty="0">
                <a:effectLst/>
                <a:ea typeface="Aptos" panose="020B0004020202020204" pitchFamily="34" charset="0"/>
              </a:rPr>
              <a:t>: Vergangenheitsbewältigung 1945 bis heute</a:t>
            </a:r>
            <a:r>
              <a:rPr lang="de-DE" sz="1900" dirty="0">
                <a:effectLst/>
                <a:ea typeface="Aptos" panose="020B0004020202020204" pitchFamily="34" charset="0"/>
              </a:rPr>
              <a:t>, </a:t>
            </a:r>
            <a:r>
              <a:rPr lang="de-DE" sz="1900" dirty="0" err="1">
                <a:effectLst/>
                <a:ea typeface="Aptos" panose="020B0004020202020204" pitchFamily="34" charset="0"/>
              </a:rPr>
              <a:t>Systime</a:t>
            </a:r>
            <a:r>
              <a:rPr lang="de-DE" sz="1900" dirty="0">
                <a:effectLst/>
                <a:ea typeface="Aptos" panose="020B0004020202020204" pitchFamily="34" charset="0"/>
              </a:rPr>
              <a:t> 2016, </a:t>
            </a:r>
            <a:r>
              <a:rPr lang="de-DE" sz="1900" dirty="0" err="1">
                <a:effectLst/>
                <a:ea typeface="Aptos" panose="020B0004020202020204" pitchFamily="34" charset="0"/>
              </a:rPr>
              <a:t>side</a:t>
            </a:r>
            <a:r>
              <a:rPr lang="de-DE" sz="1900" dirty="0">
                <a:effectLst/>
                <a:ea typeface="Aptos" panose="020B0004020202020204" pitchFamily="34" charset="0"/>
              </a:rPr>
              <a:t> 57-58</a:t>
            </a:r>
            <a:endParaRPr lang="da-DK" sz="1900" kern="100" dirty="0">
              <a:effectLst/>
              <a:ea typeface="Calibri" panose="020F0502020204030204" pitchFamily="34" charset="0"/>
              <a:cs typeface="Times New Roman" panose="02020603050405020304" pitchFamily="18" charset="0"/>
            </a:endParaRPr>
          </a:p>
          <a:p>
            <a:pPr marL="795338" lvl="3">
              <a:lnSpc>
                <a:spcPct val="120000"/>
              </a:lnSpc>
              <a:buFont typeface="+mj-lt"/>
              <a:buAutoNum type="alphaLcParenR"/>
            </a:pPr>
            <a:r>
              <a:rPr lang="da-DK" sz="1900" dirty="0">
                <a:effectLst/>
                <a:ea typeface="Calibri" panose="020F0502020204030204" pitchFamily="34" charset="0"/>
                <a:cs typeface="Times New Roman" panose="02020603050405020304" pitchFamily="18" charset="0"/>
              </a:rPr>
              <a:t>Kurt Kister: Trods alt min bedstefar (1989)  Erindring fra </a:t>
            </a:r>
            <a:r>
              <a:rPr lang="da-DK" sz="1900" i="1" dirty="0" err="1">
                <a:effectLst/>
                <a:ea typeface="Calibri" panose="020F0502020204030204" pitchFamily="34" charset="0"/>
                <a:cs typeface="Times New Roman" panose="02020603050405020304" pitchFamily="18" charset="0"/>
              </a:rPr>
              <a:t>Nie</a:t>
            </a:r>
            <a:r>
              <a:rPr lang="de-DE" sz="1900" i="1" kern="0" dirty="0" err="1">
                <a:effectLst/>
                <a:ea typeface="Times New Roman" panose="02020603050405020304" pitchFamily="18" charset="0"/>
              </a:rPr>
              <a:t>mals</a:t>
            </a:r>
            <a:r>
              <a:rPr lang="de-DE" sz="1900" i="1" kern="0" dirty="0">
                <a:effectLst/>
                <a:ea typeface="Times New Roman" panose="02020603050405020304" pitchFamily="18" charset="0"/>
              </a:rPr>
              <a:t> Vergessen</a:t>
            </a:r>
            <a:r>
              <a:rPr lang="de-DE" sz="1900" i="1" dirty="0">
                <a:effectLst/>
                <a:ea typeface="Aptos" panose="020B0004020202020204" pitchFamily="34" charset="0"/>
              </a:rPr>
              <a:t>: Vergangenheitsbewältigung 1945 bis heute</a:t>
            </a:r>
            <a:r>
              <a:rPr lang="de-DE" sz="1900" dirty="0">
                <a:effectLst/>
                <a:ea typeface="Aptos" panose="020B0004020202020204" pitchFamily="34" charset="0"/>
              </a:rPr>
              <a:t>, </a:t>
            </a:r>
            <a:r>
              <a:rPr lang="de-DE" sz="1900" dirty="0" err="1">
                <a:effectLst/>
                <a:ea typeface="Aptos" panose="020B0004020202020204" pitchFamily="34" charset="0"/>
              </a:rPr>
              <a:t>Systime</a:t>
            </a:r>
            <a:r>
              <a:rPr lang="de-DE" sz="1900" dirty="0">
                <a:effectLst/>
                <a:ea typeface="Aptos" panose="020B0004020202020204" pitchFamily="34" charset="0"/>
              </a:rPr>
              <a:t> 2016, </a:t>
            </a:r>
            <a:r>
              <a:rPr lang="de-DE" sz="1900" dirty="0" err="1">
                <a:effectLst/>
                <a:ea typeface="Aptos" panose="020B0004020202020204" pitchFamily="34" charset="0"/>
              </a:rPr>
              <a:t>side</a:t>
            </a:r>
            <a:r>
              <a:rPr lang="de-DE" sz="1900" dirty="0">
                <a:effectLst/>
                <a:ea typeface="Aptos" panose="020B0004020202020204" pitchFamily="34" charset="0"/>
              </a:rPr>
              <a:t> 72-74 </a:t>
            </a:r>
            <a:r>
              <a:rPr lang="da-DK" sz="1900" kern="100" dirty="0">
                <a:effectLst/>
                <a:ea typeface="Calibri" panose="020F0502020204030204" pitchFamily="34" charset="0"/>
                <a:cs typeface="Times New Roman" panose="02020603050405020304" pitchFamily="18" charset="0"/>
              </a:rPr>
              <a:t>(</a:t>
            </a:r>
            <a:r>
              <a:rPr lang="da-DK" sz="1900" kern="100" dirty="0" err="1">
                <a:ea typeface="Calibri" panose="020F0502020204030204" pitchFamily="34" charset="0"/>
                <a:cs typeface="Times New Roman" panose="02020603050405020304" pitchFamily="18" charset="0"/>
              </a:rPr>
              <a:t>a+b+c</a:t>
            </a:r>
            <a:r>
              <a:rPr lang="da-DK" sz="1900" kern="100" dirty="0">
                <a:ea typeface="Calibri" panose="020F0502020204030204" pitchFamily="34" charset="0"/>
                <a:cs typeface="Times New Roman" panose="02020603050405020304" pitchFamily="18" charset="0"/>
              </a:rPr>
              <a:t> er samlet og </a:t>
            </a:r>
            <a:r>
              <a:rPr lang="da-DK" sz="1900" kern="100" dirty="0">
                <a:effectLst/>
                <a:ea typeface="Calibri" panose="020F0502020204030204" pitchFamily="34" charset="0"/>
                <a:cs typeface="Times New Roman" panose="02020603050405020304" pitchFamily="18" charset="0"/>
              </a:rPr>
              <a:t>vedhæftet på Lectio)</a:t>
            </a:r>
          </a:p>
          <a:p>
            <a:pPr marL="457200" lvl="1" indent="0">
              <a:buNone/>
            </a:pPr>
            <a:endParaRPr lang="da-DK" sz="1900" dirty="0"/>
          </a:p>
          <a:p>
            <a:pPr marL="457200" lvl="1" indent="0">
              <a:buNone/>
            </a:pPr>
            <a:r>
              <a:rPr lang="da-DK" sz="2000" u="sng" dirty="0"/>
              <a:t>5. </a:t>
            </a:r>
            <a:r>
              <a:rPr lang="da-DK" sz="2000" u="sng" kern="0" dirty="0">
                <a:ea typeface="Times New Roman" panose="02020603050405020304" pitchFamily="18" charset="0"/>
                <a:cs typeface="Noto Sans" panose="020B0502040504020204" pitchFamily="34" charset="0"/>
              </a:rPr>
              <a:t>En kritisk revisionistisk erindringskultur</a:t>
            </a:r>
          </a:p>
          <a:p>
            <a:pPr marL="914400" lvl="1" indent="-457200">
              <a:buAutoNum type="alphaLcParenR"/>
            </a:pPr>
            <a:r>
              <a:rPr lang="da-DK" sz="1900" dirty="0"/>
              <a:t>”Tyskernes selvforståelse vakler” fra Information 18. juli, 2018 (vedhæftet på Lectio)</a:t>
            </a:r>
          </a:p>
          <a:p>
            <a:pPr marL="914400" lvl="1" indent="-457200">
              <a:buAutoNum type="alphaLcParenR"/>
            </a:pPr>
            <a:r>
              <a:rPr lang="da-DK" sz="1900" dirty="0"/>
              <a:t>Selvvalgt materiale fra internettet om Potsdam-mødet og tyskernes reaktion herpå. </a:t>
            </a:r>
          </a:p>
          <a:p>
            <a:pPr marL="457200" lvl="1" indent="0">
              <a:buNone/>
            </a:pPr>
            <a:endParaRPr lang="da-DK" sz="1900" dirty="0"/>
          </a:p>
          <a:p>
            <a:endParaRPr lang="da-DK" sz="1000" dirty="0"/>
          </a:p>
        </p:txBody>
      </p:sp>
    </p:spTree>
    <p:extLst>
      <p:ext uri="{BB962C8B-B14F-4D97-AF65-F5344CB8AC3E}">
        <p14:creationId xmlns:p14="http://schemas.microsoft.com/office/powerpoint/2010/main" val="356376400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375</TotalTime>
  <Words>2818</Words>
  <Application>Microsoft Office PowerPoint</Application>
  <PresentationFormat>Widescreen</PresentationFormat>
  <Paragraphs>147</Paragraphs>
  <Slides>18</Slides>
  <Notes>10</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18</vt:i4>
      </vt:variant>
    </vt:vector>
  </HeadingPairs>
  <TitlesOfParts>
    <vt:vector size="28" baseType="lpstr">
      <vt:lpstr>Aptos</vt:lpstr>
      <vt:lpstr>Arial</vt:lpstr>
      <vt:lpstr>Calibri</vt:lpstr>
      <vt:lpstr>Calibri Light</vt:lpstr>
      <vt:lpstr>Cambria</vt:lpstr>
      <vt:lpstr>Courier New</vt:lpstr>
      <vt:lpstr>IBM Plex Sans</vt:lpstr>
      <vt:lpstr>Times New Roman</vt:lpstr>
      <vt:lpstr>TV2</vt:lpstr>
      <vt:lpstr>Office-tema</vt:lpstr>
      <vt:lpstr>Danmarks og Tysklands erindringshistorie  - Holocaust</vt:lpstr>
      <vt:lpstr>Erindringshistorie</vt:lpstr>
      <vt:lpstr>Danmark</vt:lpstr>
      <vt:lpstr>Danmark</vt:lpstr>
      <vt:lpstr>Jødeaktionen i oktober 1943</vt:lpstr>
      <vt:lpstr>Jødeaktionen i oktober 1943</vt:lpstr>
      <vt:lpstr>Jødeaktionen i oktober 1943</vt:lpstr>
      <vt:lpstr>Jødeaktionen i oktober 1943</vt:lpstr>
      <vt:lpstr>De danske jøders forhold i Theresienstadt</vt:lpstr>
      <vt:lpstr>De danske jøders forhold i Theresienstadt</vt:lpstr>
      <vt:lpstr>De danske jøders forhold i Theresienstadt</vt:lpstr>
      <vt:lpstr>Tyskland</vt:lpstr>
      <vt:lpstr>Det nationale erindringsfællesskab</vt:lpstr>
      <vt:lpstr>Den individuelle erindring</vt:lpstr>
      <vt:lpstr>En kritisk revisionistisk erindringskultur</vt:lpstr>
      <vt:lpstr>En kritisk revisionistisk erindringskultur</vt:lpstr>
      <vt:lpstr>Udstillingen</vt:lpstr>
      <vt:lpstr>Gruppeinddeling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Danmarks og Tysklands erindringshistorie omkring Holocaust</dc:title>
  <dc:creator>Stinne Fisker</dc:creator>
  <cp:lastModifiedBy>Stinne Fisker</cp:lastModifiedBy>
  <cp:revision>1</cp:revision>
  <dcterms:created xsi:type="dcterms:W3CDTF">2024-01-08T12:58:31Z</dcterms:created>
  <dcterms:modified xsi:type="dcterms:W3CDTF">2024-01-25T10:21:30Z</dcterms:modified>
</cp:coreProperties>
</file>