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57" r:id="rId5"/>
    <p:sldId id="258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ACCC10-D770-4203-89B9-9442F2274F39}" v="12" dt="2024-01-31T07:23:38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E7ACCC10-D770-4203-89B9-9442F2274F39}"/>
    <pc:docChg chg="custSel addSld modSld sldOrd">
      <pc:chgData name="Kirstin Godsk" userId="75e39c0b-5185-405b-8958-e7f885f74107" providerId="ADAL" clId="{E7ACCC10-D770-4203-89B9-9442F2274F39}" dt="2024-01-31T07:36:28.235" v="103" actId="255"/>
      <pc:docMkLst>
        <pc:docMk/>
      </pc:docMkLst>
      <pc:sldChg chg="modSp">
        <pc:chgData name="Kirstin Godsk" userId="75e39c0b-5185-405b-8958-e7f885f74107" providerId="ADAL" clId="{E7ACCC10-D770-4203-89B9-9442F2274F39}" dt="2024-01-31T07:23:38.237" v="11" actId="5793"/>
        <pc:sldMkLst>
          <pc:docMk/>
          <pc:sldMk cId="436481300" sldId="260"/>
        </pc:sldMkLst>
        <pc:spChg chg="mod">
          <ac:chgData name="Kirstin Godsk" userId="75e39c0b-5185-405b-8958-e7f885f74107" providerId="ADAL" clId="{E7ACCC10-D770-4203-89B9-9442F2274F39}" dt="2024-01-31T07:23:38.237" v="11" actId="5793"/>
          <ac:spMkLst>
            <pc:docMk/>
            <pc:sldMk cId="436481300" sldId="260"/>
            <ac:spMk id="2" creationId="{01BFB0A6-B27A-727A-29AA-466E35F2AA88}"/>
          </ac:spMkLst>
        </pc:spChg>
      </pc:sldChg>
      <pc:sldChg chg="modSp">
        <pc:chgData name="Kirstin Godsk" userId="75e39c0b-5185-405b-8958-e7f885f74107" providerId="ADAL" clId="{E7ACCC10-D770-4203-89B9-9442F2274F39}" dt="2024-01-31T07:21:54.366" v="0" actId="20577"/>
        <pc:sldMkLst>
          <pc:docMk/>
          <pc:sldMk cId="3836438591" sldId="261"/>
        </pc:sldMkLst>
        <pc:graphicFrameChg chg="mod">
          <ac:chgData name="Kirstin Godsk" userId="75e39c0b-5185-405b-8958-e7f885f74107" providerId="ADAL" clId="{E7ACCC10-D770-4203-89B9-9442F2274F39}" dt="2024-01-31T07:21:54.366" v="0" actId="20577"/>
          <ac:graphicFrameMkLst>
            <pc:docMk/>
            <pc:sldMk cId="3836438591" sldId="261"/>
            <ac:graphicFrameMk id="5" creationId="{6EDC11E5-B950-0189-E2FB-E4C01788C20D}"/>
          </ac:graphicFrameMkLst>
        </pc:graphicFrameChg>
      </pc:sldChg>
      <pc:sldChg chg="modSp mod ord">
        <pc:chgData name="Kirstin Godsk" userId="75e39c0b-5185-405b-8958-e7f885f74107" providerId="ADAL" clId="{E7ACCC10-D770-4203-89B9-9442F2274F39}" dt="2024-01-31T07:36:28.235" v="103" actId="255"/>
        <pc:sldMkLst>
          <pc:docMk/>
          <pc:sldMk cId="3730164896" sldId="263"/>
        </pc:sldMkLst>
        <pc:spChg chg="mod">
          <ac:chgData name="Kirstin Godsk" userId="75e39c0b-5185-405b-8958-e7f885f74107" providerId="ADAL" clId="{E7ACCC10-D770-4203-89B9-9442F2274F39}" dt="2024-01-31T07:36:28.235" v="103" actId="255"/>
          <ac:spMkLst>
            <pc:docMk/>
            <pc:sldMk cId="3730164896" sldId="263"/>
            <ac:spMk id="2" creationId="{8E3973A8-DB3F-9618-7AD3-85669BB43DB4}"/>
          </ac:spMkLst>
        </pc:spChg>
      </pc:sldChg>
      <pc:sldChg chg="addSp delSp modSp new mod setBg">
        <pc:chgData name="Kirstin Godsk" userId="75e39c0b-5185-405b-8958-e7f885f74107" providerId="ADAL" clId="{E7ACCC10-D770-4203-89B9-9442F2274F39}" dt="2024-01-31T07:28:24.008" v="42" actId="26606"/>
        <pc:sldMkLst>
          <pc:docMk/>
          <pc:sldMk cId="1137095812" sldId="264"/>
        </pc:sldMkLst>
        <pc:spChg chg="mod">
          <ac:chgData name="Kirstin Godsk" userId="75e39c0b-5185-405b-8958-e7f885f74107" providerId="ADAL" clId="{E7ACCC10-D770-4203-89B9-9442F2274F39}" dt="2024-01-31T07:28:24.008" v="42" actId="26606"/>
          <ac:spMkLst>
            <pc:docMk/>
            <pc:sldMk cId="1137095812" sldId="264"/>
            <ac:spMk id="2" creationId="{454F5346-D370-AEAF-560A-24853D9017D3}"/>
          </ac:spMkLst>
        </pc:spChg>
        <pc:spChg chg="del">
          <ac:chgData name="Kirstin Godsk" userId="75e39c0b-5185-405b-8958-e7f885f74107" providerId="ADAL" clId="{E7ACCC10-D770-4203-89B9-9442F2274F39}" dt="2024-01-31T07:28:19.946" v="41" actId="22"/>
          <ac:spMkLst>
            <pc:docMk/>
            <pc:sldMk cId="1137095812" sldId="264"/>
            <ac:spMk id="3" creationId="{0C264ED3-30F5-AF45-3EBD-299410E3926F}"/>
          </ac:spMkLst>
        </pc:spChg>
        <pc:spChg chg="add">
          <ac:chgData name="Kirstin Godsk" userId="75e39c0b-5185-405b-8958-e7f885f74107" providerId="ADAL" clId="{E7ACCC10-D770-4203-89B9-9442F2274F39}" dt="2024-01-31T07:28:24.008" v="42" actId="26606"/>
          <ac:spMkLst>
            <pc:docMk/>
            <pc:sldMk cId="1137095812" sldId="264"/>
            <ac:spMk id="10" creationId="{D4771268-CB57-404A-9271-370EB28F6090}"/>
          </ac:spMkLst>
        </pc:spChg>
        <pc:picChg chg="add mod ord">
          <ac:chgData name="Kirstin Godsk" userId="75e39c0b-5185-405b-8958-e7f885f74107" providerId="ADAL" clId="{E7ACCC10-D770-4203-89B9-9442F2274F39}" dt="2024-01-31T07:28:24.008" v="42" actId="26606"/>
          <ac:picMkLst>
            <pc:docMk/>
            <pc:sldMk cId="1137095812" sldId="264"/>
            <ac:picMk id="5" creationId="{516F0F91-6DBB-0007-B975-CDB74C33F6F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899B3-0D97-448C-8C29-3273FB2BEC7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2E8F1AB-7D78-4D5A-91CC-C7ADE4C8C36C}">
      <dgm:prSet/>
      <dgm:spPr/>
      <dgm:t>
        <a:bodyPr/>
        <a:lstStyle/>
        <a:p>
          <a:pPr>
            <a:defRPr cap="all"/>
          </a:pPr>
          <a:r>
            <a:rPr lang="da-DK"/>
            <a:t>Englænderen Hardy og tyskeren Weinberg fandt uafhængig af hinanden ud af at:</a:t>
          </a:r>
          <a:endParaRPr lang="en-US"/>
        </a:p>
      </dgm:t>
    </dgm:pt>
    <dgm:pt modelId="{E8549860-0355-4F89-941A-86421F6CF66C}" type="parTrans" cxnId="{3C636B37-5D5B-46F8-9D18-F467FC4AAA1D}">
      <dgm:prSet/>
      <dgm:spPr/>
      <dgm:t>
        <a:bodyPr/>
        <a:lstStyle/>
        <a:p>
          <a:endParaRPr lang="en-US"/>
        </a:p>
      </dgm:t>
    </dgm:pt>
    <dgm:pt modelId="{516777EA-38E7-417A-B562-444C2D9BBD29}" type="sibTrans" cxnId="{3C636B37-5D5B-46F8-9D18-F467FC4AAA1D}">
      <dgm:prSet/>
      <dgm:spPr/>
      <dgm:t>
        <a:bodyPr/>
        <a:lstStyle/>
        <a:p>
          <a:endParaRPr lang="en-US"/>
        </a:p>
      </dgm:t>
    </dgm:pt>
    <dgm:pt modelId="{93FE9515-5981-4D36-A919-DABCAF36806A}">
      <dgm:prSet/>
      <dgm:spPr/>
      <dgm:t>
        <a:bodyPr/>
        <a:lstStyle/>
        <a:p>
          <a:pPr>
            <a:defRPr cap="all"/>
          </a:pPr>
          <a:r>
            <a:rPr lang="da-DK" dirty="0"/>
            <a:t>”Hvis bestemte faktorer er opfyldt vil fordelingen af fænotyper og dermed frekvensen af bestemte gener i den pågældende population forblive konstant generation efter generation. Man taler om genetisk ligevægt.”</a:t>
          </a:r>
          <a:endParaRPr lang="en-US" dirty="0"/>
        </a:p>
      </dgm:t>
    </dgm:pt>
    <dgm:pt modelId="{58A32B1F-2AE1-4A0E-8A4E-1222F77E175C}" type="parTrans" cxnId="{DB0087C2-D69C-403D-971D-0090FD1582EB}">
      <dgm:prSet/>
      <dgm:spPr/>
      <dgm:t>
        <a:bodyPr/>
        <a:lstStyle/>
        <a:p>
          <a:endParaRPr lang="en-US"/>
        </a:p>
      </dgm:t>
    </dgm:pt>
    <dgm:pt modelId="{9E3226A0-611F-4AD6-AE13-5CD6C4AA97E6}" type="sibTrans" cxnId="{DB0087C2-D69C-403D-971D-0090FD1582EB}">
      <dgm:prSet/>
      <dgm:spPr/>
      <dgm:t>
        <a:bodyPr/>
        <a:lstStyle/>
        <a:p>
          <a:endParaRPr lang="en-US"/>
        </a:p>
      </dgm:t>
    </dgm:pt>
    <dgm:pt modelId="{9ADC66D5-D41E-4B96-A426-C06B760AB6F0}" type="pres">
      <dgm:prSet presAssocID="{7F4899B3-0D97-448C-8C29-3273FB2BEC76}" presName="root" presStyleCnt="0">
        <dgm:presLayoutVars>
          <dgm:dir/>
          <dgm:resizeHandles val="exact"/>
        </dgm:presLayoutVars>
      </dgm:prSet>
      <dgm:spPr/>
    </dgm:pt>
    <dgm:pt modelId="{FC6FC4E0-E222-4948-9FB8-E81FE9C42D61}" type="pres">
      <dgm:prSet presAssocID="{82E8F1AB-7D78-4D5A-91CC-C7ADE4C8C36C}" presName="compNode" presStyleCnt="0"/>
      <dgm:spPr/>
    </dgm:pt>
    <dgm:pt modelId="{7D91E4FB-109D-45B2-96FF-0AF404F15039}" type="pres">
      <dgm:prSet presAssocID="{82E8F1AB-7D78-4D5A-91CC-C7ADE4C8C36C}" presName="iconBgRect" presStyleLbl="bgShp" presStyleIdx="0" presStyleCnt="2"/>
      <dgm:spPr/>
    </dgm:pt>
    <dgm:pt modelId="{9BFF5C77-2871-4681-856D-6E5A92482149}" type="pres">
      <dgm:prSet presAssocID="{82E8F1AB-7D78-4D5A-91CC-C7ADE4C8C36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indskrift"/>
        </a:ext>
      </dgm:extLst>
    </dgm:pt>
    <dgm:pt modelId="{C59D61B3-B7C4-4B34-A23E-5D3980127B71}" type="pres">
      <dgm:prSet presAssocID="{82E8F1AB-7D78-4D5A-91CC-C7ADE4C8C36C}" presName="spaceRect" presStyleCnt="0"/>
      <dgm:spPr/>
    </dgm:pt>
    <dgm:pt modelId="{ADAC45CD-9F37-4277-9E1C-B7BC49F736EF}" type="pres">
      <dgm:prSet presAssocID="{82E8F1AB-7D78-4D5A-91CC-C7ADE4C8C36C}" presName="textRect" presStyleLbl="revTx" presStyleIdx="0" presStyleCnt="2">
        <dgm:presLayoutVars>
          <dgm:chMax val="1"/>
          <dgm:chPref val="1"/>
        </dgm:presLayoutVars>
      </dgm:prSet>
      <dgm:spPr/>
    </dgm:pt>
    <dgm:pt modelId="{3ED6DC42-B76E-4DD4-BAD0-CC161D303043}" type="pres">
      <dgm:prSet presAssocID="{516777EA-38E7-417A-B562-444C2D9BBD29}" presName="sibTrans" presStyleCnt="0"/>
      <dgm:spPr/>
    </dgm:pt>
    <dgm:pt modelId="{7020779D-275A-49AD-8736-FA887AF2888C}" type="pres">
      <dgm:prSet presAssocID="{93FE9515-5981-4D36-A919-DABCAF36806A}" presName="compNode" presStyleCnt="0"/>
      <dgm:spPr/>
    </dgm:pt>
    <dgm:pt modelId="{312119CA-53BA-4DF4-98B4-2A3E7842E3EA}" type="pres">
      <dgm:prSet presAssocID="{93FE9515-5981-4D36-A919-DABCAF36806A}" presName="iconBgRect" presStyleLbl="bgShp" presStyleIdx="1" presStyleCnt="2"/>
      <dgm:spPr/>
    </dgm:pt>
    <dgm:pt modelId="{3B19A998-E936-4E63-B46E-EF8F16FDC04A}" type="pres">
      <dgm:prSet presAssocID="{93FE9515-5981-4D36-A919-DABCAF36806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e"/>
        </a:ext>
      </dgm:extLst>
    </dgm:pt>
    <dgm:pt modelId="{5617A4F2-3D9F-409A-8C26-4367E6174EA5}" type="pres">
      <dgm:prSet presAssocID="{93FE9515-5981-4D36-A919-DABCAF36806A}" presName="spaceRect" presStyleCnt="0"/>
      <dgm:spPr/>
    </dgm:pt>
    <dgm:pt modelId="{8B4057F9-2EE0-4898-AAA5-5EE54EB54523}" type="pres">
      <dgm:prSet presAssocID="{93FE9515-5981-4D36-A919-DABCAF36806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C636B37-5D5B-46F8-9D18-F467FC4AAA1D}" srcId="{7F4899B3-0D97-448C-8C29-3273FB2BEC76}" destId="{82E8F1AB-7D78-4D5A-91CC-C7ADE4C8C36C}" srcOrd="0" destOrd="0" parTransId="{E8549860-0355-4F89-941A-86421F6CF66C}" sibTransId="{516777EA-38E7-417A-B562-444C2D9BBD29}"/>
    <dgm:cxn modelId="{551DF363-0F27-42E6-B0EE-ED7D86D4807B}" type="presOf" srcId="{82E8F1AB-7D78-4D5A-91CC-C7ADE4C8C36C}" destId="{ADAC45CD-9F37-4277-9E1C-B7BC49F736EF}" srcOrd="0" destOrd="0" presId="urn:microsoft.com/office/officeart/2018/5/layout/IconCircleLabelList"/>
    <dgm:cxn modelId="{DB0087C2-D69C-403D-971D-0090FD1582EB}" srcId="{7F4899B3-0D97-448C-8C29-3273FB2BEC76}" destId="{93FE9515-5981-4D36-A919-DABCAF36806A}" srcOrd="1" destOrd="0" parTransId="{58A32B1F-2AE1-4A0E-8A4E-1222F77E175C}" sibTransId="{9E3226A0-611F-4AD6-AE13-5CD6C4AA97E6}"/>
    <dgm:cxn modelId="{9E1638C6-1025-412F-8B72-118270EDD2D8}" type="presOf" srcId="{93FE9515-5981-4D36-A919-DABCAF36806A}" destId="{8B4057F9-2EE0-4898-AAA5-5EE54EB54523}" srcOrd="0" destOrd="0" presId="urn:microsoft.com/office/officeart/2018/5/layout/IconCircleLabelList"/>
    <dgm:cxn modelId="{D67C00EC-FEA7-4ECE-B0BC-FA8437F2A31C}" type="presOf" srcId="{7F4899B3-0D97-448C-8C29-3273FB2BEC76}" destId="{9ADC66D5-D41E-4B96-A426-C06B760AB6F0}" srcOrd="0" destOrd="0" presId="urn:microsoft.com/office/officeart/2018/5/layout/IconCircleLabelList"/>
    <dgm:cxn modelId="{4A93ADEA-B00C-4A1C-9B6E-D5AD1C9E79E0}" type="presParOf" srcId="{9ADC66D5-D41E-4B96-A426-C06B760AB6F0}" destId="{FC6FC4E0-E222-4948-9FB8-E81FE9C42D61}" srcOrd="0" destOrd="0" presId="urn:microsoft.com/office/officeart/2018/5/layout/IconCircleLabelList"/>
    <dgm:cxn modelId="{D9509EDA-78BA-4DB8-9B7B-4794B8A80030}" type="presParOf" srcId="{FC6FC4E0-E222-4948-9FB8-E81FE9C42D61}" destId="{7D91E4FB-109D-45B2-96FF-0AF404F15039}" srcOrd="0" destOrd="0" presId="urn:microsoft.com/office/officeart/2018/5/layout/IconCircleLabelList"/>
    <dgm:cxn modelId="{4922B8B2-7B8B-4B69-9EF8-8572E912FCAF}" type="presParOf" srcId="{FC6FC4E0-E222-4948-9FB8-E81FE9C42D61}" destId="{9BFF5C77-2871-4681-856D-6E5A92482149}" srcOrd="1" destOrd="0" presId="urn:microsoft.com/office/officeart/2018/5/layout/IconCircleLabelList"/>
    <dgm:cxn modelId="{A7E64CD0-9927-4C07-BBB3-4635FCE3ADB4}" type="presParOf" srcId="{FC6FC4E0-E222-4948-9FB8-E81FE9C42D61}" destId="{C59D61B3-B7C4-4B34-A23E-5D3980127B71}" srcOrd="2" destOrd="0" presId="urn:microsoft.com/office/officeart/2018/5/layout/IconCircleLabelList"/>
    <dgm:cxn modelId="{7AEE8C12-64C3-4E88-8925-050E02F09CBE}" type="presParOf" srcId="{FC6FC4E0-E222-4948-9FB8-E81FE9C42D61}" destId="{ADAC45CD-9F37-4277-9E1C-B7BC49F736EF}" srcOrd="3" destOrd="0" presId="urn:microsoft.com/office/officeart/2018/5/layout/IconCircleLabelList"/>
    <dgm:cxn modelId="{8A2E58E7-4F83-4F75-9D36-BAA8F1DD4E1A}" type="presParOf" srcId="{9ADC66D5-D41E-4B96-A426-C06B760AB6F0}" destId="{3ED6DC42-B76E-4DD4-BAD0-CC161D303043}" srcOrd="1" destOrd="0" presId="urn:microsoft.com/office/officeart/2018/5/layout/IconCircleLabelList"/>
    <dgm:cxn modelId="{C87DD7DE-8C00-4315-BBB7-45693143DB55}" type="presParOf" srcId="{9ADC66D5-D41E-4B96-A426-C06B760AB6F0}" destId="{7020779D-275A-49AD-8736-FA887AF2888C}" srcOrd="2" destOrd="0" presId="urn:microsoft.com/office/officeart/2018/5/layout/IconCircleLabelList"/>
    <dgm:cxn modelId="{A8FD722F-29FF-4726-829A-C1EB452BA188}" type="presParOf" srcId="{7020779D-275A-49AD-8736-FA887AF2888C}" destId="{312119CA-53BA-4DF4-98B4-2A3E7842E3EA}" srcOrd="0" destOrd="0" presId="urn:microsoft.com/office/officeart/2018/5/layout/IconCircleLabelList"/>
    <dgm:cxn modelId="{145DAC24-5CBC-4E83-A513-FE644F7F04E3}" type="presParOf" srcId="{7020779D-275A-49AD-8736-FA887AF2888C}" destId="{3B19A998-E936-4E63-B46E-EF8F16FDC04A}" srcOrd="1" destOrd="0" presId="urn:microsoft.com/office/officeart/2018/5/layout/IconCircleLabelList"/>
    <dgm:cxn modelId="{2251360E-D453-4132-887B-4BE6B02645AF}" type="presParOf" srcId="{7020779D-275A-49AD-8736-FA887AF2888C}" destId="{5617A4F2-3D9F-409A-8C26-4367E6174EA5}" srcOrd="2" destOrd="0" presId="urn:microsoft.com/office/officeart/2018/5/layout/IconCircleLabelList"/>
    <dgm:cxn modelId="{097DC62C-3709-4F61-AD26-2BCB14EFA167}" type="presParOf" srcId="{7020779D-275A-49AD-8736-FA887AF2888C}" destId="{8B4057F9-2EE0-4898-AAA5-5EE54EB5452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1E4FB-109D-45B2-96FF-0AF404F15039}">
      <dsp:nvSpPr>
        <dsp:cNvPr id="0" name=""/>
        <dsp:cNvSpPr/>
      </dsp:nvSpPr>
      <dsp:spPr>
        <a:xfrm>
          <a:off x="2250914" y="26265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F5C77-2871-4681-856D-6E5A92482149}">
      <dsp:nvSpPr>
        <dsp:cNvPr id="0" name=""/>
        <dsp:cNvSpPr/>
      </dsp:nvSpPr>
      <dsp:spPr>
        <a:xfrm>
          <a:off x="2718914" y="73065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C45CD-9F37-4277-9E1C-B7BC49F736EF}">
      <dsp:nvSpPr>
        <dsp:cNvPr id="0" name=""/>
        <dsp:cNvSpPr/>
      </dsp:nvSpPr>
      <dsp:spPr>
        <a:xfrm>
          <a:off x="1548914" y="3142652"/>
          <a:ext cx="36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100" kern="1200"/>
            <a:t>Englænderen Hardy og tyskeren Weinberg fandt uafhængig af hinanden ud af at:</a:t>
          </a:r>
          <a:endParaRPr lang="en-US" sz="1100" kern="1200"/>
        </a:p>
      </dsp:txBody>
      <dsp:txXfrm>
        <a:off x="1548914" y="3142652"/>
        <a:ext cx="3600000" cy="787500"/>
      </dsp:txXfrm>
    </dsp:sp>
    <dsp:sp modelId="{312119CA-53BA-4DF4-98B4-2A3E7842E3EA}">
      <dsp:nvSpPr>
        <dsp:cNvPr id="0" name=""/>
        <dsp:cNvSpPr/>
      </dsp:nvSpPr>
      <dsp:spPr>
        <a:xfrm>
          <a:off x="6480914" y="26265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9A998-E936-4E63-B46E-EF8F16FDC04A}">
      <dsp:nvSpPr>
        <dsp:cNvPr id="0" name=""/>
        <dsp:cNvSpPr/>
      </dsp:nvSpPr>
      <dsp:spPr>
        <a:xfrm>
          <a:off x="6948914" y="73065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057F9-2EE0-4898-AAA5-5EE54EB54523}">
      <dsp:nvSpPr>
        <dsp:cNvPr id="0" name=""/>
        <dsp:cNvSpPr/>
      </dsp:nvSpPr>
      <dsp:spPr>
        <a:xfrm>
          <a:off x="5778914" y="3142652"/>
          <a:ext cx="36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100" kern="1200" dirty="0"/>
            <a:t>”Hvis bestemte faktorer er opfyldt vil fordelingen af fænotyper og dermed frekvensen af bestemte gener i den pågældende population forblive konstant generation efter generation. Man taler om genetisk ligevægt.”</a:t>
          </a:r>
          <a:endParaRPr lang="en-US" sz="1100" kern="1200" dirty="0"/>
        </a:p>
      </dsp:txBody>
      <dsp:txXfrm>
        <a:off x="5778914" y="3142652"/>
        <a:ext cx="3600000" cy="78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24D46-FC14-5F77-6E68-A5D2889ED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C21B35A-9858-D948-8E5B-CA7174B45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0E2875-C05A-FA20-43F2-D5A5993A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F101B6-A645-FC36-FAFB-21974D99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A62BB4-03D3-E119-572F-BE9DDD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85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16036-19CA-B82E-2A93-1A0BDD27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97A838-42B2-31DF-E535-DAD8A76E4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3569CC-3A0E-5BA0-0AAF-C351A54A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718B7B-0841-0812-F73A-32C5174B2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763422-AE02-BE9B-A808-4E769766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5491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0A661-79A9-BC04-8205-A47409FBC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B50D42-D6B3-279C-5A91-9A35AC3B7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3BFB0B-53C6-8023-B6DD-7B2562812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5A0BC6-4A25-6A70-FE0F-1C9A4F03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D178711-9E54-5D30-9F85-964A69D64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679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CF20FB-A906-B0FB-E80A-FE5A675B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1E1C42-D7E3-6920-6CFA-71B44FE826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6F9D55-412C-BA8A-AB80-D2868251B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A49CC72-C529-7105-F633-45FC2BC18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61EEECD-6744-3A47-DBAB-BFC7392F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6EB6D1A-DC36-51FD-4170-48ACEC3C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227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976C2-5FF7-D036-FD77-0A14F36A4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ED3CBA6-1CAB-D4C9-F656-2E76C5991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209929E-E150-8491-0DD7-A46971B17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4FE6DE3-E4EC-8F1A-E1F4-12AEA8AAD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0888DBF-159F-E2C2-5BDF-FDFD93D681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535D33F-2EC3-47AA-7105-BD9D0C21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043F0FE-458E-FDD7-5A79-09DDD7A9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7EDF139-DE2D-2411-8349-572AD1D5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276009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17CAF-D131-06FF-DA87-716D529F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CC972C-C787-6656-6E3F-7F688479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3513487-B13A-F7BF-2459-945739D2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43C07D-87A6-88EB-AA28-642654BC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2514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FA7252C-02AD-8C19-A126-6995E10A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C778B6A-7742-46CC-F84C-132A8897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0FA17CB-2660-6A19-B197-FC5530C6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9128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7B4D0D-7405-90B8-AC8D-D81F876BB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82705C-E7AA-71D3-351B-ADE167025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73B656-6ED4-0946-8B0B-CF66EC434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C91D1B-135C-97BE-CDCC-9C835FCB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8DBED6-A45E-21F7-4045-08FBB509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C86E40F-EE7C-2EAE-6D14-21B9F0062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0204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504E5-B1A8-4470-7C06-48F72364D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F8226DC-1F2A-725C-9EB5-3DD95CB7D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A976724-E290-1F35-2198-1C15127D9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82CF19-A3BC-5C5B-F860-F3B7BCF4F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06DFCBE-C58F-FD8D-2678-28D8DC98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611F28-D267-E72F-0871-44C71213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8863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98C73-5714-853E-EC72-BD3F7D132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4426F50-726C-2F5C-7F7A-1A3490802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65077A-9CC4-ADF2-E622-63528F1E2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D22A59-24FB-CAC6-AC0B-A7D078D32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8947AC-3259-8B58-1445-D62A9C5E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3156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956CD5B-B14B-C617-2E2E-43A06202E7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DD7FC5F-3491-5E73-4DF6-911497309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41E2FD-5D37-097C-818D-8F0C00B1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22C607-EA78-607A-E811-F03EC9F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E4D622-D0ED-25E8-0C3B-2C9B2284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1253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BB3E086-A5F6-19CA-5111-DBBDD076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91D733-B7FD-B0D1-C81E-0EC6619DC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21E607-007F-9B22-FBEC-DCF90A073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B0735-E03E-4720-B658-4EED080E5745}" type="datetimeFigureOut">
              <a:rPr lang="en-DK" smtClean="0"/>
              <a:t>31/01/2024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D93BBE-D147-CC5D-7AFA-55944E1D2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E546C5-848D-A52E-4BB5-9F54D1B91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A65FF-AC27-416A-B642-777DCA4282A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8735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4714483-7072-431F-9DBE-87F44E4D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5892E1-F4A5-4991-AC52-4F417B14A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F597F8-76AA-44FA-8E6A-06223B66C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6E12753-0A63-43EE-B28A-C989D033E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26FA385-76DA-40E9-9257-AA3E07FF6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62D75CA-F374-4878-8106-3EA5E970D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38667A5-74E3-4EFD-8C45-F48F47427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1512EE2-F4CC-4E18-9CDA-B92C11122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99E503B-9B4D-4EE3-A50F-15AC374F6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2683E3F-F855-4549-84F8-42064EC0F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C90B1E-0223-4440-AF22-8F32F6F0C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D2E879-0004-4D84-8137-1C0933403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BE75A2-0D83-4F8E-84CC-D3BCD565B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90F7F49-1039-49EF-A9BD-153DB590B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E85F508-9EA4-4B4D-8171-648670650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832F3179-0CD5-40C8-9939-D8355006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CE155D-684B-4F5E-B835-C52765E31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4F84AF8-E1A7-41D4-A102-8F87CAE37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ED126F1-DB23-4314-B6C7-FE89E3C58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ACB2B6F-8883-4A00-88DD-98CDDD46B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9A2180-808A-4423-BB2B-6464B2900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BCA7815-E120-D2D9-DF66-A6B7CCC4E5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rcRect t="17279"/>
          <a:stretch/>
        </p:blipFill>
        <p:spPr>
          <a:xfrm>
            <a:off x="782696" y="29548"/>
            <a:ext cx="10691225" cy="60138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007541-5017-6B74-0777-6DFB57BD9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8173" y="630936"/>
            <a:ext cx="7315200" cy="2702018"/>
          </a:xfrm>
          <a:noFill/>
        </p:spPr>
        <p:txBody>
          <a:bodyPr anchor="b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Hardy-Weinberg</a:t>
            </a:r>
            <a:endParaRPr lang="en-DK" sz="480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FB2F71-A182-0EFC-E843-FECD31E76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8174" y="3427487"/>
            <a:ext cx="7315200" cy="2615906"/>
          </a:xfrm>
          <a:noFill/>
        </p:spPr>
        <p:txBody>
          <a:bodyPr anchor="t">
            <a:normAutofit/>
          </a:bodyPr>
          <a:lstStyle/>
          <a:p>
            <a:endParaRPr lang="en-D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44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A05978-DBA7-7AAE-AFBE-2F19E81A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Hardy og Weinberg</a:t>
            </a:r>
            <a:endParaRPr lang="en-DK" sz="400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6EDC11E5-B950-0189-E2FB-E4C01788C2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1981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643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anning af den menneskelige hjerne på en neurologiklinik">
            <a:extLst>
              <a:ext uri="{FF2B5EF4-FFF2-40B4-BE49-F238E27FC236}">
                <a16:creationId xmlns:a16="http://schemas.microsoft.com/office/drawing/2014/main" id="{51FCB4D4-02A4-AFD3-A0B4-2A07319D9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33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E880BE-2C58-7197-1C35-E1D6A377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da-DK" sz="4000"/>
              <a:t>Hardy-Weinberg og alleler</a:t>
            </a:r>
            <a:endParaRPr lang="en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4A2C53-E71C-EA35-4991-FE755D231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da-DK" sz="2000"/>
              <a:t>Genotype </a:t>
            </a:r>
            <a:r>
              <a:rPr lang="da-DK" sz="2000">
                <a:sym typeface="Wingdings" panose="05000000000000000000" pitchFamily="2" charset="2"/>
              </a:rPr>
              <a:t> to alleler (én fra mor og én fra far)</a:t>
            </a:r>
          </a:p>
          <a:p>
            <a:r>
              <a:rPr lang="da-DK" sz="2000">
                <a:sym typeface="Wingdings" panose="05000000000000000000" pitchFamily="2" charset="2"/>
              </a:rPr>
              <a:t>Sandsynligheden for den ene eller anden allel i en population kaldes frekvens.</a:t>
            </a:r>
          </a:p>
          <a:p>
            <a:r>
              <a:rPr lang="da-DK" sz="2000">
                <a:sym typeface="Wingdings" panose="05000000000000000000" pitchFamily="2" charset="2"/>
              </a:rPr>
              <a:t>Eksempel: Genotype Aa. Frekvens for A kaldes P og frekvens for a kaldes q</a:t>
            </a:r>
            <a:endParaRPr lang="en-DK" sz="2000"/>
          </a:p>
        </p:txBody>
      </p:sp>
    </p:spTree>
    <p:extLst>
      <p:ext uri="{BB962C8B-B14F-4D97-AF65-F5344CB8AC3E}">
        <p14:creationId xmlns:p14="http://schemas.microsoft.com/office/powerpoint/2010/main" val="343499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3B53B2A-906D-E5FE-4EA1-EC42495E3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6788" y="793750"/>
            <a:ext cx="6780213" cy="1536700"/>
          </a:xfr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A22E7FDF-2E0F-2FDC-7A3F-3AF3285D7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86" y="4734858"/>
            <a:ext cx="6780213" cy="163830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462BBDD-A0D5-F378-A8EA-F58BDB037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787" y="2550785"/>
            <a:ext cx="6780213" cy="196373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6DFEA4-8D61-EE14-C4F8-BCD4324F6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Hardy-Weinberg loven</a:t>
            </a:r>
          </a:p>
        </p:txBody>
      </p:sp>
    </p:spTree>
    <p:extLst>
      <p:ext uri="{BB962C8B-B14F-4D97-AF65-F5344CB8AC3E}">
        <p14:creationId xmlns:p14="http://schemas.microsoft.com/office/powerpoint/2010/main" val="131085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ragonflies-bære objekt">
            <a:extLst>
              <a:ext uri="{FF2B5EF4-FFF2-40B4-BE49-F238E27FC236}">
                <a16:creationId xmlns:a16="http://schemas.microsoft.com/office/drawing/2014/main" id="{2EF8D110-7A04-218F-8DEF-8CE40B037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0BFEDF-DDF5-3AA0-373F-91F2F3C25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HW </a:t>
            </a:r>
            <a:r>
              <a:rPr lang="en-US" sz="4800" dirty="0" err="1">
                <a:solidFill>
                  <a:schemeClr val="bg1"/>
                </a:solidFill>
              </a:rPr>
              <a:t>loven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forudsætter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disse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faktorer</a:t>
            </a:r>
            <a:r>
              <a:rPr lang="en-US" sz="48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3F9A9B-10D3-3121-C9FF-68EB3A2D8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solidFill>
                  <a:schemeClr val="bg1"/>
                </a:solidFill>
              </a:rPr>
              <a:t>Tilfældig</a:t>
            </a:r>
            <a:r>
              <a:rPr lang="en-US" sz="2000" dirty="0">
                <a:solidFill>
                  <a:schemeClr val="bg1"/>
                </a:solidFill>
              </a:rPr>
              <a:t> parring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Ingen migration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Ingen selection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solidFill>
                  <a:schemeClr val="bg1"/>
                </a:solidFill>
              </a:rPr>
              <a:t>Populationen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skal</a:t>
            </a:r>
            <a:r>
              <a:rPr lang="en-US" sz="2000" dirty="0">
                <a:solidFill>
                  <a:schemeClr val="bg1"/>
                </a:solidFill>
              </a:rPr>
              <a:t> ha </a:t>
            </a:r>
            <a:r>
              <a:rPr lang="en-US" sz="2000" dirty="0" err="1">
                <a:solidFill>
                  <a:schemeClr val="bg1"/>
                </a:solidFill>
              </a:rPr>
              <a:t>en</a:t>
            </a:r>
            <a:r>
              <a:rPr lang="en-US" sz="2000" dirty="0">
                <a:solidFill>
                  <a:schemeClr val="bg1"/>
                </a:solidFill>
              </a:rPr>
              <a:t> vis </a:t>
            </a:r>
            <a:r>
              <a:rPr lang="en-US" sz="2000" dirty="0" err="1">
                <a:solidFill>
                  <a:schemeClr val="bg1"/>
                </a:solidFill>
              </a:rPr>
              <a:t>størrelse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3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5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BFB0A6-B27A-727A-29AA-466E35F2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HW-</a:t>
            </a:r>
            <a:r>
              <a:rPr lang="en-US" sz="3600" dirty="0" err="1">
                <a:solidFill>
                  <a:srgbClr val="FFFFFF"/>
                </a:solidFill>
              </a:rPr>
              <a:t>ligevægt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hvis</a:t>
            </a:r>
            <a:r>
              <a:rPr lang="en-US" sz="3600" dirty="0">
                <a:solidFill>
                  <a:srgbClr val="FFFFFF"/>
                </a:solidFill>
              </a:rPr>
              <a:t>…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…alle de </a:t>
            </a:r>
            <a:r>
              <a:rPr lang="en-US" sz="2400" dirty="0" err="1">
                <a:solidFill>
                  <a:srgbClr val="FFFFFF"/>
                </a:solidFill>
              </a:rPr>
              <a:t>forrige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faktorer</a:t>
            </a:r>
            <a:r>
              <a:rPr lang="en-US" sz="2400" dirty="0">
                <a:solidFill>
                  <a:srgbClr val="FFFFFF"/>
                </a:solidFill>
              </a:rPr>
              <a:t> er </a:t>
            </a:r>
            <a:r>
              <a:rPr lang="en-US" sz="2400" dirty="0" err="1">
                <a:solidFill>
                  <a:srgbClr val="FFFFFF"/>
                </a:solidFill>
              </a:rPr>
              <a:t>opfyldt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vide sten balanceret i en stak">
            <a:extLst>
              <a:ext uri="{FF2B5EF4-FFF2-40B4-BE49-F238E27FC236}">
                <a16:creationId xmlns:a16="http://schemas.microsoft.com/office/drawing/2014/main" id="{E79D0FAB-5F1C-D14F-99AE-D4AAC13D8B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" r="1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3648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AC3900-6E8B-15A4-C330-FAD7B82A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HW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regne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eksempel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1F2A03C-95EE-5482-B91F-2C001F43D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4110" y="467208"/>
            <a:ext cx="53223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1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latrere på en snedækket højderyg">
            <a:extLst>
              <a:ext uri="{FF2B5EF4-FFF2-40B4-BE49-F238E27FC236}">
                <a16:creationId xmlns:a16="http://schemas.microsoft.com/office/drawing/2014/main" id="{62590BB1-9741-A7E6-0FE9-60E2FD435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" r="1888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3973A8-DB3F-9618-7AD3-85669BB43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HW </a:t>
            </a:r>
            <a:r>
              <a:rPr lang="en-US" sz="4800" dirty="0" err="1">
                <a:solidFill>
                  <a:schemeClr val="bg1"/>
                </a:solidFill>
              </a:rPr>
              <a:t>opgave</a:t>
            </a:r>
            <a:r>
              <a:rPr lang="en-US" sz="4800" dirty="0">
                <a:solidFill>
                  <a:schemeClr val="bg1"/>
                </a:solidFill>
              </a:rPr>
              <a:t> – </a:t>
            </a:r>
            <a:r>
              <a:rPr lang="en-US" sz="3600" dirty="0" err="1">
                <a:solidFill>
                  <a:schemeClr val="bg1"/>
                </a:solidFill>
              </a:rPr>
              <a:t>Urmælk</a:t>
            </a:r>
            <a:r>
              <a:rPr lang="en-US" sz="3600" dirty="0">
                <a:solidFill>
                  <a:schemeClr val="bg1"/>
                </a:solidFill>
              </a:rPr>
              <a:t> (</a:t>
            </a:r>
            <a:r>
              <a:rPr lang="en-US" sz="3600" dirty="0" err="1">
                <a:solidFill>
                  <a:schemeClr val="bg1"/>
                </a:solidFill>
              </a:rPr>
              <a:t>genotypefrekvens</a:t>
            </a:r>
            <a:r>
              <a:rPr lang="en-US" sz="3600" dirty="0">
                <a:solidFill>
                  <a:schemeClr val="bg1"/>
                </a:solidFill>
              </a:rPr>
              <a:t>) </a:t>
            </a:r>
            <a:r>
              <a:rPr lang="en-US" sz="3600" dirty="0" err="1">
                <a:solidFill>
                  <a:schemeClr val="bg1"/>
                </a:solidFill>
              </a:rPr>
              <a:t>og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Resistens</a:t>
            </a:r>
            <a:r>
              <a:rPr lang="en-US" sz="3600" dirty="0">
                <a:solidFill>
                  <a:schemeClr val="bg1"/>
                </a:solidFill>
              </a:rPr>
              <a:t> mod HIV (</a:t>
            </a:r>
            <a:r>
              <a:rPr lang="en-US" sz="3600" dirty="0" err="1">
                <a:solidFill>
                  <a:schemeClr val="bg1"/>
                </a:solidFill>
              </a:rPr>
              <a:t>Allelfrekvens</a:t>
            </a:r>
            <a:r>
              <a:rPr lang="en-US" sz="3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16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4F5346-D370-AEAF-560A-24853D90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Lille øvelse: PTC smagsgener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16F0F91-6DBB-0007-B975-CDB74C33F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08867"/>
            <a:ext cx="6780700" cy="423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95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149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Office-tema</vt:lpstr>
      <vt:lpstr>Hardy-Weinberg</vt:lpstr>
      <vt:lpstr>Hardy og Weinberg</vt:lpstr>
      <vt:lpstr>Hardy-Weinberg og alleler</vt:lpstr>
      <vt:lpstr>  Hardy-Weinberg loven</vt:lpstr>
      <vt:lpstr>HW loven forudsætter disse faktorer:</vt:lpstr>
      <vt:lpstr>HW-ligevægt hvis… …alle de forrige faktorer er opfyldt</vt:lpstr>
      <vt:lpstr>HW regne- eksempel</vt:lpstr>
      <vt:lpstr>HW opgave – Urmælk (genotypefrekvens) og Resistens mod HIV (Allelfrekvens)</vt:lpstr>
      <vt:lpstr>Lille øvelse: PTC smagsgener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Hardy-Weinberg</dc:title>
  <dc:creator>Kirstin Godsk</dc:creator>
  <cp:lastModifiedBy>Kirstin Godsk</cp:lastModifiedBy>
  <cp:revision>1</cp:revision>
  <dcterms:created xsi:type="dcterms:W3CDTF">2024-01-30T08:10:57Z</dcterms:created>
  <dcterms:modified xsi:type="dcterms:W3CDTF">2024-01-31T07:36:36Z</dcterms:modified>
</cp:coreProperties>
</file>