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0" r:id="rId4"/>
    <p:sldId id="259" r:id="rId5"/>
    <p:sldId id="258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80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3DA75D9-A8AA-44FF-8E15-BAB826D8A2D1}" type="datetimeFigureOut">
              <a:rPr lang="da-DK" smtClean="0"/>
              <a:t>29-01-2024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2A220-2D27-451A-8AEC-68B57C0F7917}" type="slidenum">
              <a:rPr lang="da-DK" smtClean="0"/>
              <a:t>‹nr.›</a:t>
            </a:fld>
            <a:endParaRPr lang="da-DK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1990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A75D9-A8AA-44FF-8E15-BAB826D8A2D1}" type="datetimeFigureOut">
              <a:rPr lang="da-DK" smtClean="0"/>
              <a:t>29-01-2024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2A220-2D27-451A-8AEC-68B57C0F791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41257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A75D9-A8AA-44FF-8E15-BAB826D8A2D1}" type="datetimeFigureOut">
              <a:rPr lang="da-DK" smtClean="0"/>
              <a:t>29-01-2024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2A220-2D27-451A-8AEC-68B57C0F7917}" type="slidenum">
              <a:rPr lang="da-DK" smtClean="0"/>
              <a:t>‹nr.›</a:t>
            </a:fld>
            <a:endParaRPr lang="da-DK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2266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A75D9-A8AA-44FF-8E15-BAB826D8A2D1}" type="datetimeFigureOut">
              <a:rPr lang="da-DK" smtClean="0"/>
              <a:t>29-01-2024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2A220-2D27-451A-8AEC-68B57C0F791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18306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A75D9-A8AA-44FF-8E15-BAB826D8A2D1}" type="datetimeFigureOut">
              <a:rPr lang="da-DK" smtClean="0"/>
              <a:t>29-01-2024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2A220-2D27-451A-8AEC-68B57C0F7917}" type="slidenum">
              <a:rPr lang="da-DK" smtClean="0"/>
              <a:t>‹nr.›</a:t>
            </a:fld>
            <a:endParaRPr lang="da-DK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8903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A75D9-A8AA-44FF-8E15-BAB826D8A2D1}" type="datetimeFigureOut">
              <a:rPr lang="da-DK" smtClean="0"/>
              <a:t>29-01-2024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2A220-2D27-451A-8AEC-68B57C0F791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9118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A75D9-A8AA-44FF-8E15-BAB826D8A2D1}" type="datetimeFigureOut">
              <a:rPr lang="da-DK" smtClean="0"/>
              <a:t>29-01-2024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2A220-2D27-451A-8AEC-68B57C0F791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20173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A75D9-A8AA-44FF-8E15-BAB826D8A2D1}" type="datetimeFigureOut">
              <a:rPr lang="da-DK" smtClean="0"/>
              <a:t>29-01-2024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2A220-2D27-451A-8AEC-68B57C0F791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19775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A75D9-A8AA-44FF-8E15-BAB826D8A2D1}" type="datetimeFigureOut">
              <a:rPr lang="da-DK" smtClean="0"/>
              <a:t>29-01-2024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2A220-2D27-451A-8AEC-68B57C0F791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60259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A75D9-A8AA-44FF-8E15-BAB826D8A2D1}" type="datetimeFigureOut">
              <a:rPr lang="da-DK" smtClean="0"/>
              <a:t>29-01-2024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2A220-2D27-451A-8AEC-68B57C0F791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27785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A75D9-A8AA-44FF-8E15-BAB826D8A2D1}" type="datetimeFigureOut">
              <a:rPr lang="da-DK" smtClean="0"/>
              <a:t>29-01-2024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2A220-2D27-451A-8AEC-68B57C0F7917}" type="slidenum">
              <a:rPr lang="da-DK" smtClean="0"/>
              <a:t>‹nr.›</a:t>
            </a:fld>
            <a:endParaRPr lang="da-DK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1454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3DA75D9-A8AA-44FF-8E15-BAB826D8A2D1}" type="datetimeFigureOut">
              <a:rPr lang="da-DK" smtClean="0"/>
              <a:t>29-01-2024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AD2A220-2D27-451A-8AEC-68B57C0F7917}" type="slidenum">
              <a:rPr lang="da-DK" smtClean="0"/>
              <a:t>‹nr.›</a:t>
            </a:fld>
            <a:endParaRPr lang="da-DK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3238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https://cdn-dk-sa.clio.me/Det_nye_politiske_landskab_03.png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307E8E-18A3-D30D-D78D-244819202B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Demokrati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CCF640C8-A585-AE9C-89F5-9A2F8458B3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1t samfundsfag </a:t>
            </a:r>
          </a:p>
          <a:p>
            <a:r>
              <a:rPr lang="da-DK" dirty="0"/>
              <a:t>2024</a:t>
            </a:r>
          </a:p>
        </p:txBody>
      </p:sp>
    </p:spTree>
    <p:extLst>
      <p:ext uri="{BB962C8B-B14F-4D97-AF65-F5344CB8AC3E}">
        <p14:creationId xmlns:p14="http://schemas.microsoft.com/office/powerpoint/2010/main" val="3653346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53421C-1976-B82B-EF6B-F560DC31B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Hvad er politik?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82923F2-41A0-F3B0-4853-1FFEB1E207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/>
          </a:p>
          <a:p>
            <a:endParaRPr lang="da-DK" dirty="0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20EC6D3B-FD18-1662-EEAB-0AEE4B0295B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da-DK" dirty="0"/>
          </a:p>
          <a:p>
            <a:r>
              <a:rPr lang="da-DK" dirty="0"/>
              <a:t>Materielle værdier?</a:t>
            </a:r>
          </a:p>
          <a:p>
            <a:endParaRPr lang="da-DK" dirty="0"/>
          </a:p>
          <a:p>
            <a:r>
              <a:rPr lang="da-DK" dirty="0"/>
              <a:t>Immaterielle værdier?</a:t>
            </a:r>
          </a:p>
          <a:p>
            <a:endParaRPr lang="da-DK" dirty="0"/>
          </a:p>
        </p:txBody>
      </p:sp>
      <p:pic>
        <p:nvPicPr>
          <p:cNvPr id="5" name="Billede 1" descr="Det nye politiske landskab">
            <a:extLst>
              <a:ext uri="{FF2B5EF4-FFF2-40B4-BE49-F238E27FC236}">
                <a16:creationId xmlns:a16="http://schemas.microsoft.com/office/drawing/2014/main" id="{92CC338F-F514-6EA6-75AC-04A0968D05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72025" y="1148329"/>
            <a:ext cx="6697470" cy="2753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De nyeste politiske partier tilføjet">
            <a:extLst>
              <a:ext uri="{FF2B5EF4-FFF2-40B4-BE49-F238E27FC236}">
                <a16:creationId xmlns:a16="http://schemas.microsoft.com/office/drawing/2014/main" id="{6C2269DB-6CEF-15CB-590F-D98AC88285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549" y="3706174"/>
            <a:ext cx="7709783" cy="3101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8092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>
            <a:extLst>
              <a:ext uri="{FF2B5EF4-FFF2-40B4-BE49-F238E27FC236}">
                <a16:creationId xmlns:a16="http://schemas.microsoft.com/office/drawing/2014/main" id="{DC16737D-ABE5-70E8-A41A-EC9AA18A6F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3650" y="2114550"/>
            <a:ext cx="7124700" cy="262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kstfelt 1">
            <a:extLst>
              <a:ext uri="{FF2B5EF4-FFF2-40B4-BE49-F238E27FC236}">
                <a16:creationId xmlns:a16="http://schemas.microsoft.com/office/drawing/2014/main" id="{774F2B6F-A0F5-8FE2-A226-FE96C9B22455}"/>
              </a:ext>
            </a:extLst>
          </p:cNvPr>
          <p:cNvSpPr txBox="1"/>
          <p:nvPr/>
        </p:nvSpPr>
        <p:spPr>
          <a:xfrm>
            <a:off x="2216612" y="5049520"/>
            <a:ext cx="19813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Input:</a:t>
            </a:r>
          </a:p>
          <a:p>
            <a:r>
              <a:rPr lang="da-DK" dirty="0"/>
              <a:t>Krav: Råstoffer</a:t>
            </a:r>
          </a:p>
          <a:p>
            <a:r>
              <a:rPr lang="da-DK" dirty="0"/>
              <a:t>Støtte: Strøm</a:t>
            </a:r>
          </a:p>
          <a:p>
            <a:endParaRPr lang="da-DK" dirty="0"/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8A124C41-8E21-1A0F-45CF-8553A41EEB47}"/>
              </a:ext>
            </a:extLst>
          </p:cNvPr>
          <p:cNvSpPr txBox="1"/>
          <p:nvPr/>
        </p:nvSpPr>
        <p:spPr>
          <a:xfrm>
            <a:off x="4397433" y="5170516"/>
            <a:ext cx="19813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Output:</a:t>
            </a:r>
          </a:p>
          <a:p>
            <a:r>
              <a:rPr lang="da-DK" dirty="0"/>
              <a:t>Produkt</a:t>
            </a:r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8033D007-DCD2-CE08-574C-9B0EE79FEF23}"/>
              </a:ext>
            </a:extLst>
          </p:cNvPr>
          <p:cNvSpPr txBox="1"/>
          <p:nvPr/>
        </p:nvSpPr>
        <p:spPr>
          <a:xfrm>
            <a:off x="6483927" y="5170516"/>
            <a:ext cx="40815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Feedback:</a:t>
            </a:r>
          </a:p>
          <a:p>
            <a:r>
              <a:rPr lang="da-DK" dirty="0"/>
              <a:t>Støtte</a:t>
            </a:r>
          </a:p>
          <a:p>
            <a:r>
              <a:rPr lang="da-DK" dirty="0"/>
              <a:t>Krav</a:t>
            </a:r>
          </a:p>
          <a:p>
            <a:r>
              <a:rPr lang="da-DK" dirty="0"/>
              <a:t>Skifte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5CA0425E-7EF5-FAE6-9B0C-930941FE637E}"/>
              </a:ext>
            </a:extLst>
          </p:cNvPr>
          <p:cNvSpPr txBox="1"/>
          <p:nvPr/>
        </p:nvSpPr>
        <p:spPr>
          <a:xfrm>
            <a:off x="2134639" y="797486"/>
            <a:ext cx="62944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 err="1"/>
              <a:t>Eastons</a:t>
            </a:r>
            <a:r>
              <a:rPr lang="da-DK" sz="2400" dirty="0"/>
              <a:t> model af det politiske system</a:t>
            </a:r>
          </a:p>
          <a:p>
            <a:endParaRPr lang="da-DK" sz="2400" dirty="0"/>
          </a:p>
        </p:txBody>
      </p:sp>
    </p:spTree>
    <p:extLst>
      <p:ext uri="{BB962C8B-B14F-4D97-AF65-F5344CB8AC3E}">
        <p14:creationId xmlns:p14="http://schemas.microsoft.com/office/powerpoint/2010/main" val="1522362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8F6A8A-30AB-1C1A-73C4-C3F249781F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Demokrati: </a:t>
            </a:r>
            <a:br>
              <a:rPr lang="da-DK" dirty="0"/>
            </a:br>
            <a:r>
              <a:rPr lang="da-DK" dirty="0"/>
              <a:t>Folkestyre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B0C7D06-5414-B6F8-8C66-9BFFA80CB7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2052" name="Picture 4" descr="Demokrati | DR">
            <a:extLst>
              <a:ext uri="{FF2B5EF4-FFF2-40B4-BE49-F238E27FC236}">
                <a16:creationId xmlns:a16="http://schemas.microsoft.com/office/drawing/2014/main" id="{0AEE77BB-0905-F893-8D7E-87C64FF15527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386" y="2631674"/>
            <a:ext cx="5280053" cy="3440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C0442AC6-A53C-6139-87BA-A5228BEC92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2050" name="Picture 2" descr="Demokrati for dem, der vil | Information">
            <a:extLst>
              <a:ext uri="{FF2B5EF4-FFF2-40B4-BE49-F238E27FC236}">
                <a16:creationId xmlns:a16="http://schemas.microsoft.com/office/drawing/2014/main" id="{0F2160BD-AA58-8A4A-6604-5182BE291DE9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13474" y="2631674"/>
            <a:ext cx="5169825" cy="3440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7000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72B63D-8C9E-0723-3A8C-29300A3B1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Tre politiske styreformer</a:t>
            </a:r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BECE99DF-9F8A-3030-A9F3-D6FF38ADDDB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938" y="2395049"/>
            <a:ext cx="9720262" cy="3804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59334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72B63D-8C9E-0723-3A8C-29300A3B1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Tre politiske styreformer</a:t>
            </a:r>
          </a:p>
        </p:txBody>
      </p:sp>
      <p:pic>
        <p:nvPicPr>
          <p:cNvPr id="1030" name="Picture 6" descr=" Mette Frederiksen S arrives in race for educational policy summit at Aalborghus Gymnasium">
            <a:extLst>
              <a:ext uri="{FF2B5EF4-FFF2-40B4-BE49-F238E27FC236}">
                <a16:creationId xmlns:a16="http://schemas.microsoft.com/office/drawing/2014/main" id="{0407EA34-1CF0-5B40-8696-2D413242B8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128" y="2971280"/>
            <a:ext cx="3024170" cy="3338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The Vladimir Putin-Kim Jong-un summit: five things we learned | Kim Jong-un  | The Guardian">
            <a:extLst>
              <a:ext uri="{FF2B5EF4-FFF2-40B4-BE49-F238E27FC236}">
                <a16:creationId xmlns:a16="http://schemas.microsoft.com/office/drawing/2014/main" id="{AD22A5A9-2C81-2369-8B37-08E7322CF34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2371" y="2971280"/>
            <a:ext cx="3024170" cy="3338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>
            <a:extLst>
              <a:ext uri="{FF2B5EF4-FFF2-40B4-BE49-F238E27FC236}">
                <a16:creationId xmlns:a16="http://schemas.microsoft.com/office/drawing/2014/main" id="{3BB43097-4682-9049-3D62-96C11F4D1A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8777" y="2971280"/>
            <a:ext cx="3954551" cy="3338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kstfelt 2">
            <a:extLst>
              <a:ext uri="{FF2B5EF4-FFF2-40B4-BE49-F238E27FC236}">
                <a16:creationId xmlns:a16="http://schemas.microsoft.com/office/drawing/2014/main" id="{53CEE4A1-1A96-267E-DBF6-D39640B841E9}"/>
              </a:ext>
            </a:extLst>
          </p:cNvPr>
          <p:cNvSpPr txBox="1"/>
          <p:nvPr/>
        </p:nvSpPr>
        <p:spPr>
          <a:xfrm>
            <a:off x="1024128" y="1981200"/>
            <a:ext cx="108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Demokrati: DK: Mette Frederiksen	Autokrati	Nordkorea: Kim Jong-</a:t>
            </a:r>
            <a:r>
              <a:rPr lang="da-DK" dirty="0" err="1"/>
              <a:t>Un</a:t>
            </a:r>
            <a:r>
              <a:rPr lang="da-DK" dirty="0"/>
              <a:t> 	Teokrati Iran: Ayatollah Ali Khamenei</a:t>
            </a:r>
          </a:p>
        </p:txBody>
      </p:sp>
    </p:spTree>
    <p:extLst>
      <p:ext uri="{BB962C8B-B14F-4D97-AF65-F5344CB8AC3E}">
        <p14:creationId xmlns:p14="http://schemas.microsoft.com/office/powerpoint/2010/main" val="13484580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31F155-1E6A-6069-033E-6B4003FE8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To former for demokrati</a:t>
            </a: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3D937912-4EEB-267C-4DEA-7F2EE84D918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5406" y="2735262"/>
            <a:ext cx="9077325" cy="312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kstfelt 3">
            <a:extLst>
              <a:ext uri="{FF2B5EF4-FFF2-40B4-BE49-F238E27FC236}">
                <a16:creationId xmlns:a16="http://schemas.microsoft.com/office/drawing/2014/main" id="{558C8ED7-E8C5-8D94-2E29-F42EC79EAAA5}"/>
              </a:ext>
            </a:extLst>
          </p:cNvPr>
          <p:cNvSpPr txBox="1"/>
          <p:nvPr/>
        </p:nvSpPr>
        <p:spPr>
          <a:xfrm>
            <a:off x="1501833" y="6140560"/>
            <a:ext cx="90773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Udelukker den ene form den anden?</a:t>
            </a:r>
          </a:p>
          <a:p>
            <a:r>
              <a:rPr lang="da-DK" dirty="0"/>
              <a:t>Hvornår skal vi eksempelvis anvende direkte demokrati i Danmark?</a:t>
            </a:r>
          </a:p>
        </p:txBody>
      </p:sp>
    </p:spTree>
    <p:extLst>
      <p:ext uri="{BB962C8B-B14F-4D97-AF65-F5344CB8AC3E}">
        <p14:creationId xmlns:p14="http://schemas.microsoft.com/office/powerpoint/2010/main" val="3509998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A2E3C8-8975-89A6-DD0B-AF6358502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Hvordan bør vores demokrati være?</a:t>
            </a:r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87D028BC-99D0-084C-4A57-595332E7A85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803" y="1593491"/>
            <a:ext cx="8713075" cy="4574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Ellipse 8">
            <a:extLst>
              <a:ext uri="{FF2B5EF4-FFF2-40B4-BE49-F238E27FC236}">
                <a16:creationId xmlns:a16="http://schemas.microsoft.com/office/drawing/2014/main" id="{409E4C36-1B41-7D34-2CAE-705FD8FF3795}"/>
              </a:ext>
            </a:extLst>
          </p:cNvPr>
          <p:cNvSpPr/>
          <p:nvPr/>
        </p:nvSpPr>
        <p:spPr>
          <a:xfrm>
            <a:off x="4791075" y="1466193"/>
            <a:ext cx="3209925" cy="618639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855E5AEE-E7CF-3800-289E-A53585BFAB7D}"/>
              </a:ext>
            </a:extLst>
          </p:cNvPr>
          <p:cNvSpPr/>
          <p:nvPr/>
        </p:nvSpPr>
        <p:spPr>
          <a:xfrm>
            <a:off x="978805" y="1466193"/>
            <a:ext cx="2926446" cy="618639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022764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el 6">
            <a:extLst>
              <a:ext uri="{FF2B5EF4-FFF2-40B4-BE49-F238E27FC236}">
                <a16:creationId xmlns:a16="http://schemas.microsoft.com/office/drawing/2014/main" id="{9B23EEA3-22C3-BAB7-FA92-12294983F3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7502115"/>
              </p:ext>
            </p:extLst>
          </p:nvPr>
        </p:nvGraphicFramePr>
        <p:xfrm>
          <a:off x="441434" y="441434"/>
          <a:ext cx="11183007" cy="58194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92737">
                  <a:extLst>
                    <a:ext uri="{9D8B030D-6E8A-4147-A177-3AD203B41FA5}">
                      <a16:colId xmlns:a16="http://schemas.microsoft.com/office/drawing/2014/main" val="3146191292"/>
                    </a:ext>
                  </a:extLst>
                </a:gridCol>
                <a:gridCol w="4344582">
                  <a:extLst>
                    <a:ext uri="{9D8B030D-6E8A-4147-A177-3AD203B41FA5}">
                      <a16:colId xmlns:a16="http://schemas.microsoft.com/office/drawing/2014/main" val="2330102352"/>
                    </a:ext>
                  </a:extLst>
                </a:gridCol>
                <a:gridCol w="4345688">
                  <a:extLst>
                    <a:ext uri="{9D8B030D-6E8A-4147-A177-3AD203B41FA5}">
                      <a16:colId xmlns:a16="http://schemas.microsoft.com/office/drawing/2014/main" val="2447170137"/>
                    </a:ext>
                  </a:extLst>
                </a:gridCol>
              </a:tblGrid>
              <a:tr h="3228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100" kern="0">
                          <a:effectLst/>
                        </a:rPr>
                        <a:t> </a:t>
                      </a:r>
                      <a:endParaRPr lang="da-D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400" kern="0">
                          <a:effectLst/>
                        </a:rPr>
                        <a:t>Konkurrencedemokrati</a:t>
                      </a:r>
                      <a:endParaRPr lang="da-D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400" kern="0">
                          <a:effectLst/>
                        </a:rPr>
                        <a:t>Deltagelsesdemokrati</a:t>
                      </a:r>
                      <a:endParaRPr lang="da-D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52342096"/>
                  </a:ext>
                </a:extLst>
              </a:tr>
              <a:tr h="7852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100" kern="0">
                          <a:effectLst/>
                        </a:rPr>
                        <a:t>Hvem står bag den pågældende demokratiopfattelse? </a:t>
                      </a:r>
                      <a:endParaRPr lang="da-D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100" kern="0">
                          <a:effectLst/>
                        </a:rPr>
                        <a:t> </a:t>
                      </a:r>
                      <a:endParaRPr lang="da-D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100" kern="0">
                          <a:effectLst/>
                        </a:rPr>
                        <a:t> </a:t>
                      </a:r>
                      <a:endParaRPr lang="da-D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08322534"/>
                  </a:ext>
                </a:extLst>
              </a:tr>
              <a:tr h="5194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100" kern="0">
                          <a:effectLst/>
                        </a:rPr>
                        <a:t>Hvornår deltager folket i demokratiet?</a:t>
                      </a:r>
                      <a:endParaRPr lang="da-D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100" kern="0">
                          <a:effectLst/>
                        </a:rPr>
                        <a:t> </a:t>
                      </a:r>
                      <a:endParaRPr lang="da-D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100" kern="0">
                          <a:effectLst/>
                        </a:rPr>
                        <a:t> </a:t>
                      </a:r>
                      <a:endParaRPr lang="da-D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61781353"/>
                  </a:ext>
                </a:extLst>
              </a:tr>
              <a:tr h="5194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100" kern="0">
                          <a:effectLst/>
                        </a:rPr>
                        <a:t>Hvordan deltager folket i demokratiet?</a:t>
                      </a:r>
                      <a:endParaRPr lang="da-D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100" kern="0">
                          <a:effectLst/>
                        </a:rPr>
                        <a:t> </a:t>
                      </a:r>
                      <a:endParaRPr lang="da-D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100" kern="0">
                          <a:effectLst/>
                        </a:rPr>
                        <a:t> </a:t>
                      </a:r>
                      <a:endParaRPr lang="da-D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83908947"/>
                  </a:ext>
                </a:extLst>
              </a:tr>
              <a:tr h="7852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100" kern="0">
                          <a:effectLst/>
                        </a:rPr>
                        <a:t>Hvad karakteriserer den gruppe, der tager politiske beslutninger </a:t>
                      </a:r>
                      <a:endParaRPr lang="da-D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100" kern="0">
                          <a:effectLst/>
                        </a:rPr>
                        <a:t> </a:t>
                      </a:r>
                      <a:endParaRPr lang="da-D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100" kern="0">
                          <a:effectLst/>
                        </a:rPr>
                        <a:t> </a:t>
                      </a:r>
                      <a:endParaRPr lang="da-D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03323822"/>
                  </a:ext>
                </a:extLst>
              </a:tr>
              <a:tr h="13168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100" kern="0">
                          <a:effectLst/>
                        </a:rPr>
                        <a:t>Minder demokratiformen mest om direkte eller repræsentativt/indirekte demokrati?</a:t>
                      </a:r>
                      <a:endParaRPr lang="da-D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100" kern="0">
                          <a:effectLst/>
                        </a:rPr>
                        <a:t> </a:t>
                      </a:r>
                      <a:endParaRPr lang="da-D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100" kern="0">
                          <a:effectLst/>
                        </a:rPr>
                        <a:t> </a:t>
                      </a:r>
                      <a:endParaRPr lang="da-D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17371457"/>
                  </a:ext>
                </a:extLst>
              </a:tr>
              <a:tr h="7852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100" kern="0">
                          <a:effectLst/>
                        </a:rPr>
                        <a:t>Hvilke fordele er der ved den pågældende demokratiform?</a:t>
                      </a:r>
                      <a:endParaRPr lang="da-D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100" kern="0">
                          <a:effectLst/>
                        </a:rPr>
                        <a:t> </a:t>
                      </a:r>
                      <a:endParaRPr lang="da-D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100" kern="0">
                          <a:effectLst/>
                        </a:rPr>
                        <a:t> </a:t>
                      </a:r>
                      <a:endParaRPr lang="da-D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09811897"/>
                  </a:ext>
                </a:extLst>
              </a:tr>
              <a:tr h="7852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100" kern="0">
                          <a:effectLst/>
                        </a:rPr>
                        <a:t>Hvilke ulemper er der ved den pågældende demokratiform?</a:t>
                      </a:r>
                      <a:endParaRPr lang="da-D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100" kern="0">
                          <a:effectLst/>
                        </a:rPr>
                        <a:t> </a:t>
                      </a:r>
                      <a:endParaRPr lang="da-D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100" kern="0" dirty="0">
                          <a:effectLst/>
                        </a:rPr>
                        <a:t> </a:t>
                      </a:r>
                      <a:endParaRPr lang="da-DK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551016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75103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75</TotalTime>
  <Words>167</Words>
  <Application>Microsoft Office PowerPoint</Application>
  <PresentationFormat>Widescreen</PresentationFormat>
  <Paragraphs>50</Paragraphs>
  <Slides>9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9</vt:i4>
      </vt:variant>
    </vt:vector>
  </HeadingPairs>
  <TitlesOfParts>
    <vt:vector size="15" baseType="lpstr">
      <vt:lpstr>Arial</vt:lpstr>
      <vt:lpstr>Calibri</vt:lpstr>
      <vt:lpstr>Tw Cen MT</vt:lpstr>
      <vt:lpstr>Tw Cen MT Condensed</vt:lpstr>
      <vt:lpstr>Wingdings 3</vt:lpstr>
      <vt:lpstr>Integral</vt:lpstr>
      <vt:lpstr>Demokrati</vt:lpstr>
      <vt:lpstr>Hvad er politik?</vt:lpstr>
      <vt:lpstr>PowerPoint-præsentation</vt:lpstr>
      <vt:lpstr>Demokrati:  Folkestyre</vt:lpstr>
      <vt:lpstr>Tre politiske styreformer</vt:lpstr>
      <vt:lpstr>Tre politiske styreformer</vt:lpstr>
      <vt:lpstr>To former for demokrati</vt:lpstr>
      <vt:lpstr>Hvordan bør vores demokrati være?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Demokrati</dc:title>
  <dc:creator>Kim Krog Larsen</dc:creator>
  <cp:lastModifiedBy>Kim Krog Larsen</cp:lastModifiedBy>
  <cp:revision>1</cp:revision>
  <dcterms:created xsi:type="dcterms:W3CDTF">2024-01-29T20:49:09Z</dcterms:created>
  <dcterms:modified xsi:type="dcterms:W3CDTF">2024-01-29T22:04:34Z</dcterms:modified>
</cp:coreProperties>
</file>