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9" r:id="rId10"/>
    <p:sldId id="268" r:id="rId11"/>
    <p:sldId id="270" r:id="rId12"/>
    <p:sldId id="264" r:id="rId13"/>
    <p:sldId id="265" r:id="rId14"/>
    <p:sldId id="266" r:id="rId15"/>
    <p:sldId id="271" r:id="rId16"/>
    <p:sldId id="267" r:id="rId17"/>
    <p:sldId id="272" r:id="rId1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B8A8B2-8BA6-434C-8111-9A463F96E932}" v="29" dt="2024-02-05T08:31:52.795"/>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nne Fisker" userId="865cbf73-e6bf-407b-9b1e-234886f5dcd7" providerId="ADAL" clId="{D7B8A8B2-8BA6-434C-8111-9A463F96E932}"/>
    <pc:docChg chg="undo custSel addSld delSld modSld sldOrd">
      <pc:chgData name="Stinne Fisker" userId="865cbf73-e6bf-407b-9b1e-234886f5dcd7" providerId="ADAL" clId="{D7B8A8B2-8BA6-434C-8111-9A463F96E932}" dt="2024-02-05T08:33:22.139" v="946" actId="404"/>
      <pc:docMkLst>
        <pc:docMk/>
      </pc:docMkLst>
      <pc:sldChg chg="modSp mod">
        <pc:chgData name="Stinne Fisker" userId="865cbf73-e6bf-407b-9b1e-234886f5dcd7" providerId="ADAL" clId="{D7B8A8B2-8BA6-434C-8111-9A463F96E932}" dt="2024-01-31T07:43:08.724" v="100" actId="20577"/>
        <pc:sldMkLst>
          <pc:docMk/>
          <pc:sldMk cId="433179575" sldId="257"/>
        </pc:sldMkLst>
        <pc:spChg chg="mod">
          <ac:chgData name="Stinne Fisker" userId="865cbf73-e6bf-407b-9b1e-234886f5dcd7" providerId="ADAL" clId="{D7B8A8B2-8BA6-434C-8111-9A463F96E932}" dt="2024-01-31T07:43:08.724" v="100" actId="20577"/>
          <ac:spMkLst>
            <pc:docMk/>
            <pc:sldMk cId="433179575" sldId="257"/>
            <ac:spMk id="3" creationId="{1B276A82-F25C-92B8-FC18-6D8B3AAD0924}"/>
          </ac:spMkLst>
        </pc:spChg>
        <pc:picChg chg="mod">
          <ac:chgData name="Stinne Fisker" userId="865cbf73-e6bf-407b-9b1e-234886f5dcd7" providerId="ADAL" clId="{D7B8A8B2-8BA6-434C-8111-9A463F96E932}" dt="2024-01-31T07:42:53.906" v="97" actId="29295"/>
          <ac:picMkLst>
            <pc:docMk/>
            <pc:sldMk cId="433179575" sldId="257"/>
            <ac:picMk id="5" creationId="{CBF0B8C7-EBBD-226D-CDC2-239C3B81B5D0}"/>
          </ac:picMkLst>
        </pc:picChg>
      </pc:sldChg>
      <pc:sldChg chg="addSp delSp modSp">
        <pc:chgData name="Stinne Fisker" userId="865cbf73-e6bf-407b-9b1e-234886f5dcd7" providerId="ADAL" clId="{D7B8A8B2-8BA6-434C-8111-9A463F96E932}" dt="2024-02-05T08:30:28.582" v="902" actId="478"/>
        <pc:sldMkLst>
          <pc:docMk/>
          <pc:sldMk cId="1944861302" sldId="267"/>
        </pc:sldMkLst>
        <pc:spChg chg="add del mod">
          <ac:chgData name="Stinne Fisker" userId="865cbf73-e6bf-407b-9b1e-234886f5dcd7" providerId="ADAL" clId="{D7B8A8B2-8BA6-434C-8111-9A463F96E932}" dt="2024-02-05T08:30:28.582" v="902" actId="478"/>
          <ac:spMkLst>
            <pc:docMk/>
            <pc:sldMk cId="1944861302" sldId="267"/>
            <ac:spMk id="2" creationId="{60F034FB-D6C0-BE26-1B39-94AC0F384450}"/>
          </ac:spMkLst>
        </pc:spChg>
        <pc:spChg chg="add mod">
          <ac:chgData name="Stinne Fisker" userId="865cbf73-e6bf-407b-9b1e-234886f5dcd7" providerId="ADAL" clId="{D7B8A8B2-8BA6-434C-8111-9A463F96E932}" dt="2024-02-05T08:30:20.292" v="899" actId="478"/>
          <ac:spMkLst>
            <pc:docMk/>
            <pc:sldMk cId="1944861302" sldId="267"/>
            <ac:spMk id="3" creationId="{AC9EFD5C-685C-7D07-76C0-3AF5D78E938B}"/>
          </ac:spMkLst>
        </pc:spChg>
        <pc:spChg chg="add mod">
          <ac:chgData name="Stinne Fisker" userId="865cbf73-e6bf-407b-9b1e-234886f5dcd7" providerId="ADAL" clId="{D7B8A8B2-8BA6-434C-8111-9A463F96E932}" dt="2024-02-05T08:30:26.840" v="901" actId="478"/>
          <ac:spMkLst>
            <pc:docMk/>
            <pc:sldMk cId="1944861302" sldId="267"/>
            <ac:spMk id="4" creationId="{5FE21CB2-A8A7-3A2E-AD6F-64015B0BA591}"/>
          </ac:spMkLst>
        </pc:spChg>
        <pc:picChg chg="add del mod">
          <ac:chgData name="Stinne Fisker" userId="865cbf73-e6bf-407b-9b1e-234886f5dcd7" providerId="ADAL" clId="{D7B8A8B2-8BA6-434C-8111-9A463F96E932}" dt="2024-02-05T08:30:28.582" v="902" actId="478"/>
          <ac:picMkLst>
            <pc:docMk/>
            <pc:sldMk cId="1944861302" sldId="267"/>
            <ac:picMk id="5122" creationId="{F75B90A2-C9B2-DD0A-450D-46BDE168B65B}"/>
          </ac:picMkLst>
        </pc:picChg>
      </pc:sldChg>
      <pc:sldChg chg="addSp modSp add mod ord">
        <pc:chgData name="Stinne Fisker" userId="865cbf73-e6bf-407b-9b1e-234886f5dcd7" providerId="ADAL" clId="{D7B8A8B2-8BA6-434C-8111-9A463F96E932}" dt="2024-02-05T08:33:22.139" v="946" actId="404"/>
        <pc:sldMkLst>
          <pc:docMk/>
          <pc:sldMk cId="1008147561" sldId="272"/>
        </pc:sldMkLst>
        <pc:spChg chg="mod">
          <ac:chgData name="Stinne Fisker" userId="865cbf73-e6bf-407b-9b1e-234886f5dcd7" providerId="ADAL" clId="{D7B8A8B2-8BA6-434C-8111-9A463F96E932}" dt="2024-02-05T08:33:22.139" v="946" actId="404"/>
          <ac:spMkLst>
            <pc:docMk/>
            <pc:sldMk cId="1008147561" sldId="272"/>
            <ac:spMk id="2" creationId="{9BBE8705-2EA2-C6BB-32C3-54136147F73E}"/>
          </ac:spMkLst>
        </pc:spChg>
        <pc:spChg chg="mod">
          <ac:chgData name="Stinne Fisker" userId="865cbf73-e6bf-407b-9b1e-234886f5dcd7" providerId="ADAL" clId="{D7B8A8B2-8BA6-434C-8111-9A463F96E932}" dt="2024-02-05T08:30:37.787" v="903" actId="114"/>
          <ac:spMkLst>
            <pc:docMk/>
            <pc:sldMk cId="1008147561" sldId="272"/>
            <ac:spMk id="3" creationId="{290AEE0C-9A5B-68E3-7B2F-28A1EE860B3B}"/>
          </ac:spMkLst>
        </pc:spChg>
        <pc:spChg chg="add mod">
          <ac:chgData name="Stinne Fisker" userId="865cbf73-e6bf-407b-9b1e-234886f5dcd7" providerId="ADAL" clId="{D7B8A8B2-8BA6-434C-8111-9A463F96E932}" dt="2024-02-05T08:23:28.024" v="220"/>
          <ac:spMkLst>
            <pc:docMk/>
            <pc:sldMk cId="1008147561" sldId="272"/>
            <ac:spMk id="6" creationId="{AC22E8EC-B4FA-BDDA-75E1-49FFE1390266}"/>
          </ac:spMkLst>
        </pc:spChg>
        <pc:spChg chg="add mod">
          <ac:chgData name="Stinne Fisker" userId="865cbf73-e6bf-407b-9b1e-234886f5dcd7" providerId="ADAL" clId="{D7B8A8B2-8BA6-434C-8111-9A463F96E932}" dt="2024-02-05T08:23:33.569" v="223"/>
          <ac:spMkLst>
            <pc:docMk/>
            <pc:sldMk cId="1008147561" sldId="272"/>
            <ac:spMk id="8" creationId="{CF179824-AEC0-B9B8-0BBA-ECBD861DA2F9}"/>
          </ac:spMkLst>
        </pc:spChg>
        <pc:spChg chg="add mod">
          <ac:chgData name="Stinne Fisker" userId="865cbf73-e6bf-407b-9b1e-234886f5dcd7" providerId="ADAL" clId="{D7B8A8B2-8BA6-434C-8111-9A463F96E932}" dt="2024-02-05T08:24:03.840" v="272"/>
          <ac:spMkLst>
            <pc:docMk/>
            <pc:sldMk cId="1008147561" sldId="272"/>
            <ac:spMk id="12" creationId="{D38A296A-D7E6-C477-B052-4CB89CDCD38D}"/>
          </ac:spMkLst>
        </pc:spChg>
        <pc:spChg chg="add">
          <ac:chgData name="Stinne Fisker" userId="865cbf73-e6bf-407b-9b1e-234886f5dcd7" providerId="ADAL" clId="{D7B8A8B2-8BA6-434C-8111-9A463F96E932}" dt="2024-02-05T08:29:40.918" v="894"/>
          <ac:spMkLst>
            <pc:docMk/>
            <pc:sldMk cId="1008147561" sldId="272"/>
            <ac:spMk id="13" creationId="{4BB0D5A3-BDA7-28C1-9F1A-EFE1067368D1}"/>
          </ac:spMkLst>
        </pc:spChg>
        <pc:spChg chg="add">
          <ac:chgData name="Stinne Fisker" userId="865cbf73-e6bf-407b-9b1e-234886f5dcd7" providerId="ADAL" clId="{D7B8A8B2-8BA6-434C-8111-9A463F96E932}" dt="2024-02-05T08:29:44.911" v="895"/>
          <ac:spMkLst>
            <pc:docMk/>
            <pc:sldMk cId="1008147561" sldId="272"/>
            <ac:spMk id="14" creationId="{ED931ED4-4FA3-1E82-6513-4828B30A3E7A}"/>
          </ac:spMkLst>
        </pc:spChg>
        <pc:spChg chg="add mod">
          <ac:chgData name="Stinne Fisker" userId="865cbf73-e6bf-407b-9b1e-234886f5dcd7" providerId="ADAL" clId="{D7B8A8B2-8BA6-434C-8111-9A463F96E932}" dt="2024-02-05T08:30:51.497" v="904" actId="767"/>
          <ac:spMkLst>
            <pc:docMk/>
            <pc:sldMk cId="1008147561" sldId="272"/>
            <ac:spMk id="15" creationId="{33A22030-8040-C630-FAC4-CA7946B13DA0}"/>
          </ac:spMkLst>
        </pc:spChg>
        <pc:spChg chg="add">
          <ac:chgData name="Stinne Fisker" userId="865cbf73-e6bf-407b-9b1e-234886f5dcd7" providerId="ADAL" clId="{D7B8A8B2-8BA6-434C-8111-9A463F96E932}" dt="2024-02-05T08:31:01.520" v="905"/>
          <ac:spMkLst>
            <pc:docMk/>
            <pc:sldMk cId="1008147561" sldId="272"/>
            <ac:spMk id="16" creationId="{6D106275-679D-E967-0478-7B040199E769}"/>
          </ac:spMkLst>
        </pc:spChg>
        <pc:graphicFrameChg chg="add mod">
          <ac:chgData name="Stinne Fisker" userId="865cbf73-e6bf-407b-9b1e-234886f5dcd7" providerId="ADAL" clId="{D7B8A8B2-8BA6-434C-8111-9A463F96E932}" dt="2024-02-05T08:23:25.344" v="219"/>
          <ac:graphicFrameMkLst>
            <pc:docMk/>
            <pc:sldMk cId="1008147561" sldId="272"/>
            <ac:graphicFrameMk id="4" creationId="{916AC745-2548-2EC3-832D-ED77A104248F}"/>
          </ac:graphicFrameMkLst>
        </pc:graphicFrameChg>
        <pc:graphicFrameChg chg="add mod">
          <ac:chgData name="Stinne Fisker" userId="865cbf73-e6bf-407b-9b1e-234886f5dcd7" providerId="ADAL" clId="{D7B8A8B2-8BA6-434C-8111-9A463F96E932}" dt="2024-02-05T08:23:30.615" v="222"/>
          <ac:graphicFrameMkLst>
            <pc:docMk/>
            <pc:sldMk cId="1008147561" sldId="272"/>
            <ac:graphicFrameMk id="7" creationId="{8CE2FC09-C312-037A-375C-7F93A383AC19}"/>
          </ac:graphicFrameMkLst>
        </pc:graphicFrameChg>
        <pc:graphicFrameChg chg="add mod">
          <ac:chgData name="Stinne Fisker" userId="865cbf73-e6bf-407b-9b1e-234886f5dcd7" providerId="ADAL" clId="{D7B8A8B2-8BA6-434C-8111-9A463F96E932}" dt="2024-02-05T08:24:02.082" v="271"/>
          <ac:graphicFrameMkLst>
            <pc:docMk/>
            <pc:sldMk cId="1008147561" sldId="272"/>
            <ac:graphicFrameMk id="10" creationId="{A64440FA-5B6C-C7D4-CE80-497CC979150F}"/>
          </ac:graphicFrameMkLst>
        </pc:graphicFrameChg>
        <pc:picChg chg="add mod">
          <ac:chgData name="Stinne Fisker" userId="865cbf73-e6bf-407b-9b1e-234886f5dcd7" providerId="ADAL" clId="{D7B8A8B2-8BA6-434C-8111-9A463F96E932}" dt="2024-02-05T08:31:59.027" v="908" actId="1076"/>
          <ac:picMkLst>
            <pc:docMk/>
            <pc:sldMk cId="1008147561" sldId="272"/>
            <ac:picMk id="18" creationId="{E26BB1D4-FCBA-F9D9-8E5A-1646DE09DC5D}"/>
          </ac:picMkLst>
        </pc:picChg>
      </pc:sldChg>
      <pc:sldChg chg="modSp new del mod">
        <pc:chgData name="Stinne Fisker" userId="865cbf73-e6bf-407b-9b1e-234886f5dcd7" providerId="ADAL" clId="{D7B8A8B2-8BA6-434C-8111-9A463F96E932}" dt="2024-02-05T08:21:14.042" v="123" actId="2696"/>
        <pc:sldMkLst>
          <pc:docMk/>
          <pc:sldMk cId="2589309861" sldId="272"/>
        </pc:sldMkLst>
        <pc:spChg chg="mod">
          <ac:chgData name="Stinne Fisker" userId="865cbf73-e6bf-407b-9b1e-234886f5dcd7" providerId="ADAL" clId="{D7B8A8B2-8BA6-434C-8111-9A463F96E932}" dt="2024-02-05T08:20:11.921" v="120" actId="27636"/>
          <ac:spMkLst>
            <pc:docMk/>
            <pc:sldMk cId="2589309861" sldId="272"/>
            <ac:spMk id="2" creationId="{BA701731-E7D4-86E2-8411-9DD051A50799}"/>
          </ac:spMkLst>
        </pc:spChg>
      </pc:sldChg>
      <pc:sldChg chg="add del">
        <pc:chgData name="Stinne Fisker" userId="865cbf73-e6bf-407b-9b1e-234886f5dcd7" providerId="ADAL" clId="{D7B8A8B2-8BA6-434C-8111-9A463F96E932}" dt="2024-02-05T08:21:11.170" v="122" actId="2696"/>
        <pc:sldMkLst>
          <pc:docMk/>
          <pc:sldMk cId="3383280549" sldId="27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41C5AD-6692-B78F-C4D6-47BB50313B9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373B9A5-0D2D-093D-E77D-096BD986D3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543F922-7F5F-0554-94FA-4C059A133BA3}"/>
              </a:ext>
            </a:extLst>
          </p:cNvPr>
          <p:cNvSpPr>
            <a:spLocks noGrp="1"/>
          </p:cNvSpPr>
          <p:nvPr>
            <p:ph type="dt" sz="half" idx="10"/>
          </p:nvPr>
        </p:nvSpPr>
        <p:spPr/>
        <p:txBody>
          <a:bodyPr/>
          <a:lstStyle/>
          <a:p>
            <a:fld id="{CF81B516-7364-4BB9-9AB4-AB5748B01359}" type="datetimeFigureOut">
              <a:rPr lang="da-DK" smtClean="0"/>
              <a:t>05-02-2024</a:t>
            </a:fld>
            <a:endParaRPr lang="da-DK"/>
          </a:p>
        </p:txBody>
      </p:sp>
      <p:sp>
        <p:nvSpPr>
          <p:cNvPr id="5" name="Pladsholder til sidefod 4">
            <a:extLst>
              <a:ext uri="{FF2B5EF4-FFF2-40B4-BE49-F238E27FC236}">
                <a16:creationId xmlns:a16="http://schemas.microsoft.com/office/drawing/2014/main" id="{E3770508-5A91-36F2-8F8A-6B7D9ACA29A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47393AF-5802-1043-6C4F-780D7369E55C}"/>
              </a:ext>
            </a:extLst>
          </p:cNvPr>
          <p:cNvSpPr>
            <a:spLocks noGrp="1"/>
          </p:cNvSpPr>
          <p:nvPr>
            <p:ph type="sldNum" sz="quarter" idx="12"/>
          </p:nvPr>
        </p:nvSpPr>
        <p:spPr/>
        <p:txBody>
          <a:bodyPr/>
          <a:lstStyle/>
          <a:p>
            <a:fld id="{24AB93C7-D220-4B10-BE56-7290939FDF78}" type="slidenum">
              <a:rPr lang="da-DK" smtClean="0"/>
              <a:t>‹nr.›</a:t>
            </a:fld>
            <a:endParaRPr lang="da-DK"/>
          </a:p>
        </p:txBody>
      </p:sp>
    </p:spTree>
    <p:extLst>
      <p:ext uri="{BB962C8B-B14F-4D97-AF65-F5344CB8AC3E}">
        <p14:creationId xmlns:p14="http://schemas.microsoft.com/office/powerpoint/2010/main" val="26411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B197C-ED9A-C05E-2A38-DF488B6D58A8}"/>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4CD4D1FA-5989-0E0E-C0AD-8FBD775A248B}"/>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6A6B58A-B392-4145-4FBD-3FC94628E111}"/>
              </a:ext>
            </a:extLst>
          </p:cNvPr>
          <p:cNvSpPr>
            <a:spLocks noGrp="1"/>
          </p:cNvSpPr>
          <p:nvPr>
            <p:ph type="dt" sz="half" idx="10"/>
          </p:nvPr>
        </p:nvSpPr>
        <p:spPr/>
        <p:txBody>
          <a:bodyPr/>
          <a:lstStyle/>
          <a:p>
            <a:fld id="{CF81B516-7364-4BB9-9AB4-AB5748B01359}" type="datetimeFigureOut">
              <a:rPr lang="da-DK" smtClean="0"/>
              <a:t>05-02-2024</a:t>
            </a:fld>
            <a:endParaRPr lang="da-DK"/>
          </a:p>
        </p:txBody>
      </p:sp>
      <p:sp>
        <p:nvSpPr>
          <p:cNvPr id="5" name="Pladsholder til sidefod 4">
            <a:extLst>
              <a:ext uri="{FF2B5EF4-FFF2-40B4-BE49-F238E27FC236}">
                <a16:creationId xmlns:a16="http://schemas.microsoft.com/office/drawing/2014/main" id="{706D81D2-A8EF-0116-C9AB-1808A0AF15B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FE3E158-3A2E-5DD7-C24E-6D6A2F5369C0}"/>
              </a:ext>
            </a:extLst>
          </p:cNvPr>
          <p:cNvSpPr>
            <a:spLocks noGrp="1"/>
          </p:cNvSpPr>
          <p:nvPr>
            <p:ph type="sldNum" sz="quarter" idx="12"/>
          </p:nvPr>
        </p:nvSpPr>
        <p:spPr/>
        <p:txBody>
          <a:bodyPr/>
          <a:lstStyle/>
          <a:p>
            <a:fld id="{24AB93C7-D220-4B10-BE56-7290939FDF78}" type="slidenum">
              <a:rPr lang="da-DK" smtClean="0"/>
              <a:t>‹nr.›</a:t>
            </a:fld>
            <a:endParaRPr lang="da-DK"/>
          </a:p>
        </p:txBody>
      </p:sp>
    </p:spTree>
    <p:extLst>
      <p:ext uri="{BB962C8B-B14F-4D97-AF65-F5344CB8AC3E}">
        <p14:creationId xmlns:p14="http://schemas.microsoft.com/office/powerpoint/2010/main" val="1725434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778B9B5-1BF1-CFD6-7487-C4697DCB7B0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8806098C-28F9-A17C-B719-D7592611115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77CF5DF-AF1B-37D4-A32B-6FFBAEE971AB}"/>
              </a:ext>
            </a:extLst>
          </p:cNvPr>
          <p:cNvSpPr>
            <a:spLocks noGrp="1"/>
          </p:cNvSpPr>
          <p:nvPr>
            <p:ph type="dt" sz="half" idx="10"/>
          </p:nvPr>
        </p:nvSpPr>
        <p:spPr/>
        <p:txBody>
          <a:bodyPr/>
          <a:lstStyle/>
          <a:p>
            <a:fld id="{CF81B516-7364-4BB9-9AB4-AB5748B01359}" type="datetimeFigureOut">
              <a:rPr lang="da-DK" smtClean="0"/>
              <a:t>05-02-2024</a:t>
            </a:fld>
            <a:endParaRPr lang="da-DK"/>
          </a:p>
        </p:txBody>
      </p:sp>
      <p:sp>
        <p:nvSpPr>
          <p:cNvPr id="5" name="Pladsholder til sidefod 4">
            <a:extLst>
              <a:ext uri="{FF2B5EF4-FFF2-40B4-BE49-F238E27FC236}">
                <a16:creationId xmlns:a16="http://schemas.microsoft.com/office/drawing/2014/main" id="{BBEE4240-FB16-F2D1-193F-3CF34DBA525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B423786-3504-8842-92FC-48A54B0872CD}"/>
              </a:ext>
            </a:extLst>
          </p:cNvPr>
          <p:cNvSpPr>
            <a:spLocks noGrp="1"/>
          </p:cNvSpPr>
          <p:nvPr>
            <p:ph type="sldNum" sz="quarter" idx="12"/>
          </p:nvPr>
        </p:nvSpPr>
        <p:spPr/>
        <p:txBody>
          <a:bodyPr/>
          <a:lstStyle/>
          <a:p>
            <a:fld id="{24AB93C7-D220-4B10-BE56-7290939FDF78}" type="slidenum">
              <a:rPr lang="da-DK" smtClean="0"/>
              <a:t>‹nr.›</a:t>
            </a:fld>
            <a:endParaRPr lang="da-DK"/>
          </a:p>
        </p:txBody>
      </p:sp>
    </p:spTree>
    <p:extLst>
      <p:ext uri="{BB962C8B-B14F-4D97-AF65-F5344CB8AC3E}">
        <p14:creationId xmlns:p14="http://schemas.microsoft.com/office/powerpoint/2010/main" val="4260564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C4EB47-9E4B-2518-02EC-3DD437A288F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09B850F-BD95-D9B7-E177-9ADD28D7ABF3}"/>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896E160-E37E-FAF0-DA11-B0516C97A688}"/>
              </a:ext>
            </a:extLst>
          </p:cNvPr>
          <p:cNvSpPr>
            <a:spLocks noGrp="1"/>
          </p:cNvSpPr>
          <p:nvPr>
            <p:ph type="dt" sz="half" idx="10"/>
          </p:nvPr>
        </p:nvSpPr>
        <p:spPr/>
        <p:txBody>
          <a:bodyPr/>
          <a:lstStyle/>
          <a:p>
            <a:fld id="{CF81B516-7364-4BB9-9AB4-AB5748B01359}" type="datetimeFigureOut">
              <a:rPr lang="da-DK" smtClean="0"/>
              <a:t>05-02-2024</a:t>
            </a:fld>
            <a:endParaRPr lang="da-DK"/>
          </a:p>
        </p:txBody>
      </p:sp>
      <p:sp>
        <p:nvSpPr>
          <p:cNvPr id="5" name="Pladsholder til sidefod 4">
            <a:extLst>
              <a:ext uri="{FF2B5EF4-FFF2-40B4-BE49-F238E27FC236}">
                <a16:creationId xmlns:a16="http://schemas.microsoft.com/office/drawing/2014/main" id="{3460543A-47DE-C4AA-9E92-9A723D990E4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1E3C30B-8B78-F422-1C86-A73E174F9B7D}"/>
              </a:ext>
            </a:extLst>
          </p:cNvPr>
          <p:cNvSpPr>
            <a:spLocks noGrp="1"/>
          </p:cNvSpPr>
          <p:nvPr>
            <p:ph type="sldNum" sz="quarter" idx="12"/>
          </p:nvPr>
        </p:nvSpPr>
        <p:spPr/>
        <p:txBody>
          <a:bodyPr/>
          <a:lstStyle/>
          <a:p>
            <a:fld id="{24AB93C7-D220-4B10-BE56-7290939FDF78}" type="slidenum">
              <a:rPr lang="da-DK" smtClean="0"/>
              <a:t>‹nr.›</a:t>
            </a:fld>
            <a:endParaRPr lang="da-DK"/>
          </a:p>
        </p:txBody>
      </p:sp>
    </p:spTree>
    <p:extLst>
      <p:ext uri="{BB962C8B-B14F-4D97-AF65-F5344CB8AC3E}">
        <p14:creationId xmlns:p14="http://schemas.microsoft.com/office/powerpoint/2010/main" val="223245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1EFB8C-1237-485F-DC0A-A2C88A9C353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4B44CAB-CA9A-67E6-22B4-EA5F108A98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653A3F02-809D-8810-EB18-6ED243D84F7C}"/>
              </a:ext>
            </a:extLst>
          </p:cNvPr>
          <p:cNvSpPr>
            <a:spLocks noGrp="1"/>
          </p:cNvSpPr>
          <p:nvPr>
            <p:ph type="dt" sz="half" idx="10"/>
          </p:nvPr>
        </p:nvSpPr>
        <p:spPr/>
        <p:txBody>
          <a:bodyPr/>
          <a:lstStyle/>
          <a:p>
            <a:fld id="{CF81B516-7364-4BB9-9AB4-AB5748B01359}" type="datetimeFigureOut">
              <a:rPr lang="da-DK" smtClean="0"/>
              <a:t>05-02-2024</a:t>
            </a:fld>
            <a:endParaRPr lang="da-DK"/>
          </a:p>
        </p:txBody>
      </p:sp>
      <p:sp>
        <p:nvSpPr>
          <p:cNvPr id="5" name="Pladsholder til sidefod 4">
            <a:extLst>
              <a:ext uri="{FF2B5EF4-FFF2-40B4-BE49-F238E27FC236}">
                <a16:creationId xmlns:a16="http://schemas.microsoft.com/office/drawing/2014/main" id="{ED838E92-E2FB-C9A8-1177-6CFBB7AEAF8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A9CB902-B2D3-4F5E-7DA9-EEDB81B62C48}"/>
              </a:ext>
            </a:extLst>
          </p:cNvPr>
          <p:cNvSpPr>
            <a:spLocks noGrp="1"/>
          </p:cNvSpPr>
          <p:nvPr>
            <p:ph type="sldNum" sz="quarter" idx="12"/>
          </p:nvPr>
        </p:nvSpPr>
        <p:spPr/>
        <p:txBody>
          <a:bodyPr/>
          <a:lstStyle/>
          <a:p>
            <a:fld id="{24AB93C7-D220-4B10-BE56-7290939FDF78}" type="slidenum">
              <a:rPr lang="da-DK" smtClean="0"/>
              <a:t>‹nr.›</a:t>
            </a:fld>
            <a:endParaRPr lang="da-DK"/>
          </a:p>
        </p:txBody>
      </p:sp>
    </p:spTree>
    <p:extLst>
      <p:ext uri="{BB962C8B-B14F-4D97-AF65-F5344CB8AC3E}">
        <p14:creationId xmlns:p14="http://schemas.microsoft.com/office/powerpoint/2010/main" val="110690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F6C64-CF78-15C0-2FD6-CD24FC29BA0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01C1EAB-9DFE-5E86-DF5C-AB62C31C42EE}"/>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8AEE965-6EC7-255E-4D96-8CE6DDD84909}"/>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7DC08F6-758F-D544-2A4D-44596FEA675E}"/>
              </a:ext>
            </a:extLst>
          </p:cNvPr>
          <p:cNvSpPr>
            <a:spLocks noGrp="1"/>
          </p:cNvSpPr>
          <p:nvPr>
            <p:ph type="dt" sz="half" idx="10"/>
          </p:nvPr>
        </p:nvSpPr>
        <p:spPr/>
        <p:txBody>
          <a:bodyPr/>
          <a:lstStyle/>
          <a:p>
            <a:fld id="{CF81B516-7364-4BB9-9AB4-AB5748B01359}" type="datetimeFigureOut">
              <a:rPr lang="da-DK" smtClean="0"/>
              <a:t>05-02-2024</a:t>
            </a:fld>
            <a:endParaRPr lang="da-DK"/>
          </a:p>
        </p:txBody>
      </p:sp>
      <p:sp>
        <p:nvSpPr>
          <p:cNvPr id="6" name="Pladsholder til sidefod 5">
            <a:extLst>
              <a:ext uri="{FF2B5EF4-FFF2-40B4-BE49-F238E27FC236}">
                <a16:creationId xmlns:a16="http://schemas.microsoft.com/office/drawing/2014/main" id="{7ACEC2D8-5574-D56F-9F38-9B26F5AD30C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80EEC54-3DC6-E3BE-F6EE-8FA4CD4D6BF7}"/>
              </a:ext>
            </a:extLst>
          </p:cNvPr>
          <p:cNvSpPr>
            <a:spLocks noGrp="1"/>
          </p:cNvSpPr>
          <p:nvPr>
            <p:ph type="sldNum" sz="quarter" idx="12"/>
          </p:nvPr>
        </p:nvSpPr>
        <p:spPr/>
        <p:txBody>
          <a:bodyPr/>
          <a:lstStyle/>
          <a:p>
            <a:fld id="{24AB93C7-D220-4B10-BE56-7290939FDF78}" type="slidenum">
              <a:rPr lang="da-DK" smtClean="0"/>
              <a:t>‹nr.›</a:t>
            </a:fld>
            <a:endParaRPr lang="da-DK"/>
          </a:p>
        </p:txBody>
      </p:sp>
    </p:spTree>
    <p:extLst>
      <p:ext uri="{BB962C8B-B14F-4D97-AF65-F5344CB8AC3E}">
        <p14:creationId xmlns:p14="http://schemas.microsoft.com/office/powerpoint/2010/main" val="420613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0B088-BF88-E1DA-0C12-8AD30BD9E9F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1565058-07D6-39E3-3845-C98D4A3E9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515D81E-B175-9975-9D68-759127DCFB7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6D79DD8-05DF-31CD-C92F-89DC499BA8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70434E8-09F9-527F-D3CE-E27079C2B73F}"/>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3495E7E-0F4E-F2B7-4C53-73F75BDDBB7E}"/>
              </a:ext>
            </a:extLst>
          </p:cNvPr>
          <p:cNvSpPr>
            <a:spLocks noGrp="1"/>
          </p:cNvSpPr>
          <p:nvPr>
            <p:ph type="dt" sz="half" idx="10"/>
          </p:nvPr>
        </p:nvSpPr>
        <p:spPr/>
        <p:txBody>
          <a:bodyPr/>
          <a:lstStyle/>
          <a:p>
            <a:fld id="{CF81B516-7364-4BB9-9AB4-AB5748B01359}" type="datetimeFigureOut">
              <a:rPr lang="da-DK" smtClean="0"/>
              <a:t>05-02-2024</a:t>
            </a:fld>
            <a:endParaRPr lang="da-DK"/>
          </a:p>
        </p:txBody>
      </p:sp>
      <p:sp>
        <p:nvSpPr>
          <p:cNvPr id="8" name="Pladsholder til sidefod 7">
            <a:extLst>
              <a:ext uri="{FF2B5EF4-FFF2-40B4-BE49-F238E27FC236}">
                <a16:creationId xmlns:a16="http://schemas.microsoft.com/office/drawing/2014/main" id="{E8176EC1-3B26-301B-164D-AA7FA529CC8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8FACAEF-0AB4-CA94-620B-179DB521BD46}"/>
              </a:ext>
            </a:extLst>
          </p:cNvPr>
          <p:cNvSpPr>
            <a:spLocks noGrp="1"/>
          </p:cNvSpPr>
          <p:nvPr>
            <p:ph type="sldNum" sz="quarter" idx="12"/>
          </p:nvPr>
        </p:nvSpPr>
        <p:spPr/>
        <p:txBody>
          <a:bodyPr/>
          <a:lstStyle/>
          <a:p>
            <a:fld id="{24AB93C7-D220-4B10-BE56-7290939FDF78}" type="slidenum">
              <a:rPr lang="da-DK" smtClean="0"/>
              <a:t>‹nr.›</a:t>
            </a:fld>
            <a:endParaRPr lang="da-DK"/>
          </a:p>
        </p:txBody>
      </p:sp>
    </p:spTree>
    <p:extLst>
      <p:ext uri="{BB962C8B-B14F-4D97-AF65-F5344CB8AC3E}">
        <p14:creationId xmlns:p14="http://schemas.microsoft.com/office/powerpoint/2010/main" val="360777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B64CB1-AE59-152E-C0D8-4D3FFD18BCE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E0A5F3DB-AD30-6B71-2BFF-AD4F21A6E258}"/>
              </a:ext>
            </a:extLst>
          </p:cNvPr>
          <p:cNvSpPr>
            <a:spLocks noGrp="1"/>
          </p:cNvSpPr>
          <p:nvPr>
            <p:ph type="dt" sz="half" idx="10"/>
          </p:nvPr>
        </p:nvSpPr>
        <p:spPr/>
        <p:txBody>
          <a:bodyPr/>
          <a:lstStyle/>
          <a:p>
            <a:fld id="{CF81B516-7364-4BB9-9AB4-AB5748B01359}" type="datetimeFigureOut">
              <a:rPr lang="da-DK" smtClean="0"/>
              <a:t>05-02-2024</a:t>
            </a:fld>
            <a:endParaRPr lang="da-DK"/>
          </a:p>
        </p:txBody>
      </p:sp>
      <p:sp>
        <p:nvSpPr>
          <p:cNvPr id="4" name="Pladsholder til sidefod 3">
            <a:extLst>
              <a:ext uri="{FF2B5EF4-FFF2-40B4-BE49-F238E27FC236}">
                <a16:creationId xmlns:a16="http://schemas.microsoft.com/office/drawing/2014/main" id="{A69871F5-C290-F15E-A8E4-290C07AB34CD}"/>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06273E0-C278-F0DE-714C-758F8E88449C}"/>
              </a:ext>
            </a:extLst>
          </p:cNvPr>
          <p:cNvSpPr>
            <a:spLocks noGrp="1"/>
          </p:cNvSpPr>
          <p:nvPr>
            <p:ph type="sldNum" sz="quarter" idx="12"/>
          </p:nvPr>
        </p:nvSpPr>
        <p:spPr/>
        <p:txBody>
          <a:bodyPr/>
          <a:lstStyle/>
          <a:p>
            <a:fld id="{24AB93C7-D220-4B10-BE56-7290939FDF78}" type="slidenum">
              <a:rPr lang="da-DK" smtClean="0"/>
              <a:t>‹nr.›</a:t>
            </a:fld>
            <a:endParaRPr lang="da-DK"/>
          </a:p>
        </p:txBody>
      </p:sp>
    </p:spTree>
    <p:extLst>
      <p:ext uri="{BB962C8B-B14F-4D97-AF65-F5344CB8AC3E}">
        <p14:creationId xmlns:p14="http://schemas.microsoft.com/office/powerpoint/2010/main" val="2696512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E5E931B-57C2-A933-5F89-D71B078DCD1B}"/>
              </a:ext>
            </a:extLst>
          </p:cNvPr>
          <p:cNvSpPr>
            <a:spLocks noGrp="1"/>
          </p:cNvSpPr>
          <p:nvPr>
            <p:ph type="dt" sz="half" idx="10"/>
          </p:nvPr>
        </p:nvSpPr>
        <p:spPr/>
        <p:txBody>
          <a:bodyPr/>
          <a:lstStyle/>
          <a:p>
            <a:fld id="{CF81B516-7364-4BB9-9AB4-AB5748B01359}" type="datetimeFigureOut">
              <a:rPr lang="da-DK" smtClean="0"/>
              <a:t>05-02-2024</a:t>
            </a:fld>
            <a:endParaRPr lang="da-DK"/>
          </a:p>
        </p:txBody>
      </p:sp>
      <p:sp>
        <p:nvSpPr>
          <p:cNvPr id="3" name="Pladsholder til sidefod 2">
            <a:extLst>
              <a:ext uri="{FF2B5EF4-FFF2-40B4-BE49-F238E27FC236}">
                <a16:creationId xmlns:a16="http://schemas.microsoft.com/office/drawing/2014/main" id="{55F9DEA5-F33A-5FE1-47CB-A606EE03D8E2}"/>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99B2256-0C09-BA3B-F19D-1B31637C2052}"/>
              </a:ext>
            </a:extLst>
          </p:cNvPr>
          <p:cNvSpPr>
            <a:spLocks noGrp="1"/>
          </p:cNvSpPr>
          <p:nvPr>
            <p:ph type="sldNum" sz="quarter" idx="12"/>
          </p:nvPr>
        </p:nvSpPr>
        <p:spPr/>
        <p:txBody>
          <a:bodyPr/>
          <a:lstStyle/>
          <a:p>
            <a:fld id="{24AB93C7-D220-4B10-BE56-7290939FDF78}" type="slidenum">
              <a:rPr lang="da-DK" smtClean="0"/>
              <a:t>‹nr.›</a:t>
            </a:fld>
            <a:endParaRPr lang="da-DK"/>
          </a:p>
        </p:txBody>
      </p:sp>
    </p:spTree>
    <p:extLst>
      <p:ext uri="{BB962C8B-B14F-4D97-AF65-F5344CB8AC3E}">
        <p14:creationId xmlns:p14="http://schemas.microsoft.com/office/powerpoint/2010/main" val="842940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436E5-037F-F104-483C-1C84569A7A7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C56F531-6EDD-CB2A-DD16-3DCCDC78CD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FBEE9B25-246A-3228-D17F-D417D5165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EB45029-3A9F-54D0-2D0F-2227BE4B9C59}"/>
              </a:ext>
            </a:extLst>
          </p:cNvPr>
          <p:cNvSpPr>
            <a:spLocks noGrp="1"/>
          </p:cNvSpPr>
          <p:nvPr>
            <p:ph type="dt" sz="half" idx="10"/>
          </p:nvPr>
        </p:nvSpPr>
        <p:spPr/>
        <p:txBody>
          <a:bodyPr/>
          <a:lstStyle/>
          <a:p>
            <a:fld id="{CF81B516-7364-4BB9-9AB4-AB5748B01359}" type="datetimeFigureOut">
              <a:rPr lang="da-DK" smtClean="0"/>
              <a:t>05-02-2024</a:t>
            </a:fld>
            <a:endParaRPr lang="da-DK"/>
          </a:p>
        </p:txBody>
      </p:sp>
      <p:sp>
        <p:nvSpPr>
          <p:cNvPr id="6" name="Pladsholder til sidefod 5">
            <a:extLst>
              <a:ext uri="{FF2B5EF4-FFF2-40B4-BE49-F238E27FC236}">
                <a16:creationId xmlns:a16="http://schemas.microsoft.com/office/drawing/2014/main" id="{4828D472-8ACE-06E5-9AA9-D2244922349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56D7C30-F6D1-37A3-47B2-0A21CCE837BE}"/>
              </a:ext>
            </a:extLst>
          </p:cNvPr>
          <p:cNvSpPr>
            <a:spLocks noGrp="1"/>
          </p:cNvSpPr>
          <p:nvPr>
            <p:ph type="sldNum" sz="quarter" idx="12"/>
          </p:nvPr>
        </p:nvSpPr>
        <p:spPr/>
        <p:txBody>
          <a:bodyPr/>
          <a:lstStyle/>
          <a:p>
            <a:fld id="{24AB93C7-D220-4B10-BE56-7290939FDF78}" type="slidenum">
              <a:rPr lang="da-DK" smtClean="0"/>
              <a:t>‹nr.›</a:t>
            </a:fld>
            <a:endParaRPr lang="da-DK"/>
          </a:p>
        </p:txBody>
      </p:sp>
    </p:spTree>
    <p:extLst>
      <p:ext uri="{BB962C8B-B14F-4D97-AF65-F5344CB8AC3E}">
        <p14:creationId xmlns:p14="http://schemas.microsoft.com/office/powerpoint/2010/main" val="121871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76F2F9-0000-6710-0D87-B3623038C02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8EE21FA2-24D4-57AB-4F40-2B0B813365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5A58CD51-5605-54B7-1B46-192844530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2F8CE1B-512F-24F6-CEDA-9A82F430BCF8}"/>
              </a:ext>
            </a:extLst>
          </p:cNvPr>
          <p:cNvSpPr>
            <a:spLocks noGrp="1"/>
          </p:cNvSpPr>
          <p:nvPr>
            <p:ph type="dt" sz="half" idx="10"/>
          </p:nvPr>
        </p:nvSpPr>
        <p:spPr/>
        <p:txBody>
          <a:bodyPr/>
          <a:lstStyle/>
          <a:p>
            <a:fld id="{CF81B516-7364-4BB9-9AB4-AB5748B01359}" type="datetimeFigureOut">
              <a:rPr lang="da-DK" smtClean="0"/>
              <a:t>05-02-2024</a:t>
            </a:fld>
            <a:endParaRPr lang="da-DK"/>
          </a:p>
        </p:txBody>
      </p:sp>
      <p:sp>
        <p:nvSpPr>
          <p:cNvPr id="6" name="Pladsholder til sidefod 5">
            <a:extLst>
              <a:ext uri="{FF2B5EF4-FFF2-40B4-BE49-F238E27FC236}">
                <a16:creationId xmlns:a16="http://schemas.microsoft.com/office/drawing/2014/main" id="{7E38A69D-9736-6F5E-3B77-C05C3D18C1A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49A6A81-76C3-95B3-68F7-F8E0FDDCB4E7}"/>
              </a:ext>
            </a:extLst>
          </p:cNvPr>
          <p:cNvSpPr>
            <a:spLocks noGrp="1"/>
          </p:cNvSpPr>
          <p:nvPr>
            <p:ph type="sldNum" sz="quarter" idx="12"/>
          </p:nvPr>
        </p:nvSpPr>
        <p:spPr/>
        <p:txBody>
          <a:bodyPr/>
          <a:lstStyle/>
          <a:p>
            <a:fld id="{24AB93C7-D220-4B10-BE56-7290939FDF78}" type="slidenum">
              <a:rPr lang="da-DK" smtClean="0"/>
              <a:t>‹nr.›</a:t>
            </a:fld>
            <a:endParaRPr lang="da-DK"/>
          </a:p>
        </p:txBody>
      </p:sp>
    </p:spTree>
    <p:extLst>
      <p:ext uri="{BB962C8B-B14F-4D97-AF65-F5344CB8AC3E}">
        <p14:creationId xmlns:p14="http://schemas.microsoft.com/office/powerpoint/2010/main" val="2807689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CCC4154-14FD-3A2B-7AE7-40FE3891FD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EE7F082-1523-AA35-8038-232DF8DA35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482BB96-220A-FD22-EA94-76B98860D0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1B516-7364-4BB9-9AB4-AB5748B01359}" type="datetimeFigureOut">
              <a:rPr lang="da-DK" smtClean="0"/>
              <a:t>05-02-2024</a:t>
            </a:fld>
            <a:endParaRPr lang="da-DK"/>
          </a:p>
        </p:txBody>
      </p:sp>
      <p:sp>
        <p:nvSpPr>
          <p:cNvPr id="5" name="Pladsholder til sidefod 4">
            <a:extLst>
              <a:ext uri="{FF2B5EF4-FFF2-40B4-BE49-F238E27FC236}">
                <a16:creationId xmlns:a16="http://schemas.microsoft.com/office/drawing/2014/main" id="{F3AC55EB-6163-33FC-80CB-7704D8A2B0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AF95EAD0-38F0-E849-B7B8-86DCDEA5A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B93C7-D220-4B10-BE56-7290939FDF78}" type="slidenum">
              <a:rPr lang="da-DK" smtClean="0"/>
              <a:t>‹nr.›</a:t>
            </a:fld>
            <a:endParaRPr lang="da-DK"/>
          </a:p>
        </p:txBody>
      </p:sp>
    </p:spTree>
    <p:extLst>
      <p:ext uri="{BB962C8B-B14F-4D97-AF65-F5344CB8AC3E}">
        <p14:creationId xmlns:p14="http://schemas.microsoft.com/office/powerpoint/2010/main" val="2366006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xodNN9tvDEg"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youtube.com/watch?v=H9eaA9vYy-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jBSoMiG94Es"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QbB1oVpMs7M"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SL2t-UNaimU"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_B1jUK-0pgw"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T6Yvcl_lm44"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TgK0p4JCjvk"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Græs i nærheden af badet">
            <a:extLst>
              <a:ext uri="{FF2B5EF4-FFF2-40B4-BE49-F238E27FC236}">
                <a16:creationId xmlns:a16="http://schemas.microsoft.com/office/drawing/2014/main" id="{F35D02A1-93C8-2809-01EA-E91FBEE3951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B4EE38D-E294-9BC0-EBE4-441BEE3EA989}"/>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a:spcAft>
                <a:spcPts val="800"/>
              </a:spcAft>
            </a:pPr>
            <a:r>
              <a:rPr lang="da-DK" sz="52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Det idylliske Danmark</a:t>
            </a:r>
            <a:endParaRPr lang="da-DK" sz="52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Undertitel 2">
            <a:extLst>
              <a:ext uri="{FF2B5EF4-FFF2-40B4-BE49-F238E27FC236}">
                <a16:creationId xmlns:a16="http://schemas.microsoft.com/office/drawing/2014/main" id="{AB74AD58-9FCE-0826-86FC-880311C75EC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da-DK" b="1" kern="1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Nationalromantik i 200 år</a:t>
            </a:r>
            <a:endParaRPr lang="da-DK" dirty="0">
              <a:solidFill>
                <a:srgbClr val="FFFFFF"/>
              </a:solidFill>
            </a:endParaRPr>
          </a:p>
        </p:txBody>
      </p:sp>
    </p:spTree>
    <p:extLst>
      <p:ext uri="{BB962C8B-B14F-4D97-AF65-F5344CB8AC3E}">
        <p14:creationId xmlns:p14="http://schemas.microsoft.com/office/powerpoint/2010/main" val="290007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Et billede, der indeholder maleri, sky, landskab, græs&#10;&#10;Automatisk genereret beskrivelse">
            <a:extLst>
              <a:ext uri="{FF2B5EF4-FFF2-40B4-BE49-F238E27FC236}">
                <a16:creationId xmlns:a16="http://schemas.microsoft.com/office/drawing/2014/main" id="{77F12603-1EC5-285F-82E5-D05484B283F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43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3529CC8F-4674-7F3A-FE15-F3320367BB1A}"/>
              </a:ext>
            </a:extLst>
          </p:cNvPr>
          <p:cNvSpPr txBox="1"/>
          <p:nvPr/>
        </p:nvSpPr>
        <p:spPr>
          <a:xfrm>
            <a:off x="8573053" y="6467508"/>
            <a:ext cx="6197600" cy="369332"/>
          </a:xfrm>
          <a:prstGeom prst="rect">
            <a:avLst/>
          </a:prstGeom>
          <a:noFill/>
        </p:spPr>
        <p:txBody>
          <a:bodyPr wrap="square">
            <a:spAutoFit/>
          </a:bodyPr>
          <a:lstStyle/>
          <a:p>
            <a:r>
              <a:rPr lang="da-DK" b="0" i="0" dirty="0" err="1">
                <a:solidFill>
                  <a:schemeClr val="bg1"/>
                </a:solidFill>
                <a:effectLst/>
                <a:latin typeface="Folio"/>
              </a:rPr>
              <a:t>J.Th</a:t>
            </a:r>
            <a:r>
              <a:rPr lang="da-DK" b="0" i="0" dirty="0">
                <a:solidFill>
                  <a:schemeClr val="bg1"/>
                </a:solidFill>
                <a:effectLst/>
                <a:latin typeface="Folio"/>
              </a:rPr>
              <a:t>. Lundby, Eng ved Arresøen, 1838</a:t>
            </a:r>
            <a:endParaRPr lang="da-DK" dirty="0">
              <a:solidFill>
                <a:schemeClr val="bg1"/>
              </a:solidFill>
            </a:endParaRPr>
          </a:p>
        </p:txBody>
      </p:sp>
    </p:spTree>
    <p:extLst>
      <p:ext uri="{BB962C8B-B14F-4D97-AF65-F5344CB8AC3E}">
        <p14:creationId xmlns:p14="http://schemas.microsoft.com/office/powerpoint/2010/main" val="1189024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Et billede, der indeholder udendørs, sky, vand, flag&#10;&#10;Automatisk genereret beskrivelse">
            <a:extLst>
              <a:ext uri="{FF2B5EF4-FFF2-40B4-BE49-F238E27FC236}">
                <a16:creationId xmlns:a16="http://schemas.microsoft.com/office/drawing/2014/main" id="{92F35B10-6F3A-7531-553D-EE56AB0AA74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25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A1B202EA-EEB8-1331-04B6-4DD27D0F5D04}"/>
              </a:ext>
            </a:extLst>
          </p:cNvPr>
          <p:cNvSpPr txBox="1"/>
          <p:nvPr/>
        </p:nvSpPr>
        <p:spPr>
          <a:xfrm>
            <a:off x="4581939" y="6394362"/>
            <a:ext cx="8429487" cy="369332"/>
          </a:xfrm>
          <a:prstGeom prst="rect">
            <a:avLst/>
          </a:prstGeom>
          <a:noFill/>
        </p:spPr>
        <p:txBody>
          <a:bodyPr wrap="square">
            <a:spAutoFit/>
          </a:bodyPr>
          <a:lstStyle/>
          <a:p>
            <a:r>
              <a:rPr lang="da-DK" b="0" i="0" dirty="0">
                <a:solidFill>
                  <a:srgbClr val="FFFFFF"/>
                </a:solidFill>
                <a:effectLst/>
                <a:latin typeface="Hill"/>
              </a:rPr>
              <a:t>Christen Købke, </a:t>
            </a:r>
            <a:r>
              <a:rPr lang="da-DK" b="0" i="1" dirty="0">
                <a:solidFill>
                  <a:srgbClr val="FFFFFF"/>
                </a:solidFill>
                <a:effectLst/>
                <a:latin typeface="Hill"/>
              </a:rPr>
              <a:t>Udsigt fra Dosseringen ved </a:t>
            </a:r>
            <a:r>
              <a:rPr lang="da-DK" b="0" i="1" dirty="0" err="1">
                <a:solidFill>
                  <a:srgbClr val="FFFFFF"/>
                </a:solidFill>
                <a:effectLst/>
                <a:latin typeface="Hill"/>
              </a:rPr>
              <a:t>Sortedamssøen</a:t>
            </a:r>
            <a:r>
              <a:rPr lang="da-DK" b="0" i="1" dirty="0">
                <a:solidFill>
                  <a:srgbClr val="FFFFFF"/>
                </a:solidFill>
                <a:effectLst/>
                <a:latin typeface="Hill"/>
              </a:rPr>
              <a:t> mod Nørrebro</a:t>
            </a:r>
            <a:r>
              <a:rPr lang="da-DK" b="0" i="0" dirty="0">
                <a:solidFill>
                  <a:srgbClr val="FFFFFF"/>
                </a:solidFill>
                <a:effectLst/>
                <a:latin typeface="Hill"/>
              </a:rPr>
              <a:t>, 1838</a:t>
            </a:r>
            <a:endParaRPr lang="da-DK" dirty="0"/>
          </a:p>
        </p:txBody>
      </p:sp>
    </p:spTree>
    <p:extLst>
      <p:ext uri="{BB962C8B-B14F-4D97-AF65-F5344CB8AC3E}">
        <p14:creationId xmlns:p14="http://schemas.microsoft.com/office/powerpoint/2010/main" val="1932433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Lundbye-280-HBD-maleri">
            <a:extLst>
              <a:ext uri="{FF2B5EF4-FFF2-40B4-BE49-F238E27FC236}">
                <a16:creationId xmlns:a16="http://schemas.microsoft.com/office/drawing/2014/main" id="{53858B59-8E83-6593-2A14-366A91C093A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4428"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BE81C4D-F892-E537-57CD-6C66B50D61DC}"/>
              </a:ext>
            </a:extLst>
          </p:cNvPr>
          <p:cNvSpPr txBox="1"/>
          <p:nvPr/>
        </p:nvSpPr>
        <p:spPr>
          <a:xfrm>
            <a:off x="5635487" y="6487386"/>
            <a:ext cx="8479183" cy="369332"/>
          </a:xfrm>
          <a:prstGeom prst="rect">
            <a:avLst/>
          </a:prstGeom>
          <a:noFill/>
        </p:spPr>
        <p:txBody>
          <a:bodyPr wrap="square">
            <a:spAutoFit/>
          </a:bodyPr>
          <a:lstStyle/>
          <a:p>
            <a:r>
              <a:rPr lang="da-DK" b="0" i="1" dirty="0" err="1">
                <a:solidFill>
                  <a:srgbClr val="FFFFFF"/>
                </a:solidFill>
                <a:effectLst/>
                <a:latin typeface="Open Sans" panose="020B0606030504020204" pitchFamily="34" charset="0"/>
              </a:rPr>
              <a:t>J.Th</a:t>
            </a:r>
            <a:r>
              <a:rPr lang="da-DK" b="0" i="1" dirty="0">
                <a:solidFill>
                  <a:srgbClr val="FFFFFF"/>
                </a:solidFill>
                <a:effectLst/>
                <a:latin typeface="Open Sans" panose="020B0606030504020204" pitchFamily="34" charset="0"/>
              </a:rPr>
              <a:t>. Lundbye: 'Efterårslandskab. Hankehøj ved Vallekilde', 1847</a:t>
            </a:r>
            <a:endParaRPr lang="da-DK" dirty="0"/>
          </a:p>
        </p:txBody>
      </p:sp>
    </p:spTree>
    <p:extLst>
      <p:ext uri="{BB962C8B-B14F-4D97-AF65-F5344CB8AC3E}">
        <p14:creationId xmlns:p14="http://schemas.microsoft.com/office/powerpoint/2010/main" val="2800379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Nationalromantik">
            <a:extLst>
              <a:ext uri="{FF2B5EF4-FFF2-40B4-BE49-F238E27FC236}">
                <a16:creationId xmlns:a16="http://schemas.microsoft.com/office/drawing/2014/main" id="{96FBA336-0D77-C320-CED1-A53C3D291A2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881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7B7AE972-236C-AD5B-7C93-E82E141838E4}"/>
              </a:ext>
            </a:extLst>
          </p:cNvPr>
          <p:cNvSpPr txBox="1"/>
          <p:nvPr/>
        </p:nvSpPr>
        <p:spPr>
          <a:xfrm>
            <a:off x="-1504" y="6488668"/>
            <a:ext cx="12191980" cy="369332"/>
          </a:xfrm>
          <a:prstGeom prst="rect">
            <a:avLst/>
          </a:prstGeom>
          <a:noFill/>
        </p:spPr>
        <p:txBody>
          <a:bodyPr wrap="square">
            <a:spAutoFit/>
          </a:bodyPr>
          <a:lstStyle/>
          <a:p>
            <a:r>
              <a:rPr lang="da-DK" b="0" i="0" dirty="0">
                <a:solidFill>
                  <a:schemeClr val="bg1"/>
                </a:solidFill>
                <a:effectLst/>
                <a:latin typeface="NationaleRegular"/>
              </a:rPr>
              <a:t>Fest på landet med karle og piger i dans, et ukendt sted på Sjælland. Billedet er formentlig malet som konkurrencearbejde i 1847</a:t>
            </a:r>
            <a:endParaRPr lang="da-DK" dirty="0">
              <a:solidFill>
                <a:schemeClr val="bg1"/>
              </a:solidFill>
            </a:endParaRPr>
          </a:p>
        </p:txBody>
      </p:sp>
    </p:spTree>
    <p:extLst>
      <p:ext uri="{BB962C8B-B14F-4D97-AF65-F5344CB8AC3E}">
        <p14:creationId xmlns:p14="http://schemas.microsoft.com/office/powerpoint/2010/main" val="3574531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Den aktuelle udstilling ”Dansk Guldalder – Verdenskunst mellem to katastrofer” på Statens Museum for Kunst (SMK) er en slags kulmination på den store interesse for den danske guldalder. Her er det guldalderkunstneren Johan Thomas Lundbyes ”En dansk kyst. Motiv fra Kitnæs ved Roskilde Fjord” fra cirka 1843.">
            <a:extLst>
              <a:ext uri="{FF2B5EF4-FFF2-40B4-BE49-F238E27FC236}">
                <a16:creationId xmlns:a16="http://schemas.microsoft.com/office/drawing/2014/main" id="{12687604-66C3-113A-72E9-129FE5C0B70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7EA8A02E-17D7-88E6-B15F-9C0D8EABCD15}"/>
              </a:ext>
            </a:extLst>
          </p:cNvPr>
          <p:cNvSpPr txBox="1"/>
          <p:nvPr/>
        </p:nvSpPr>
        <p:spPr>
          <a:xfrm>
            <a:off x="2643808" y="6487386"/>
            <a:ext cx="12188952" cy="369332"/>
          </a:xfrm>
          <a:prstGeom prst="rect">
            <a:avLst/>
          </a:prstGeom>
          <a:noFill/>
        </p:spPr>
        <p:txBody>
          <a:bodyPr wrap="square">
            <a:spAutoFit/>
          </a:bodyPr>
          <a:lstStyle/>
          <a:p>
            <a:r>
              <a:rPr lang="da-DK" b="0" i="0" dirty="0">
                <a:solidFill>
                  <a:schemeClr val="bg1"/>
                </a:solidFill>
                <a:effectLst/>
                <a:latin typeface="Proxima Nova"/>
              </a:rPr>
              <a:t>Johan Thomas Lundbyes ”En dansk kyst. Motiv fra </a:t>
            </a:r>
            <a:r>
              <a:rPr lang="da-DK" b="0" i="0" dirty="0" err="1">
                <a:solidFill>
                  <a:schemeClr val="bg1"/>
                </a:solidFill>
                <a:effectLst/>
                <a:latin typeface="Proxima Nova"/>
              </a:rPr>
              <a:t>Kitnæs</a:t>
            </a:r>
            <a:r>
              <a:rPr lang="da-DK" b="0" i="0" dirty="0">
                <a:solidFill>
                  <a:schemeClr val="bg1"/>
                </a:solidFill>
                <a:effectLst/>
                <a:latin typeface="Proxima Nova"/>
              </a:rPr>
              <a:t> ved Roskilde Fjord” fra cirka 1843</a:t>
            </a:r>
            <a:endParaRPr lang="da-DK" dirty="0">
              <a:solidFill>
                <a:schemeClr val="bg1"/>
              </a:solidFill>
            </a:endParaRPr>
          </a:p>
        </p:txBody>
      </p:sp>
    </p:spTree>
    <p:extLst>
      <p:ext uri="{BB962C8B-B14F-4D97-AF65-F5344CB8AC3E}">
        <p14:creationId xmlns:p14="http://schemas.microsoft.com/office/powerpoint/2010/main" val="140723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Et billede, der indeholder landskab, græs, træ, udendørs&#10;&#10;Automatisk genereret beskrivelse">
            <a:extLst>
              <a:ext uri="{FF2B5EF4-FFF2-40B4-BE49-F238E27FC236}">
                <a16:creationId xmlns:a16="http://schemas.microsoft.com/office/drawing/2014/main" id="{13BCD6F4-A788-06FC-4831-C9DE432E146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0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6F77FC60-AD95-7E8E-E432-F23085594115}"/>
              </a:ext>
            </a:extLst>
          </p:cNvPr>
          <p:cNvSpPr txBox="1"/>
          <p:nvPr/>
        </p:nvSpPr>
        <p:spPr>
          <a:xfrm>
            <a:off x="7996583" y="6487386"/>
            <a:ext cx="6197600" cy="369332"/>
          </a:xfrm>
          <a:prstGeom prst="rect">
            <a:avLst/>
          </a:prstGeom>
          <a:noFill/>
        </p:spPr>
        <p:txBody>
          <a:bodyPr wrap="square">
            <a:spAutoFit/>
          </a:bodyPr>
          <a:lstStyle/>
          <a:p>
            <a:r>
              <a:rPr lang="da-DK" b="0" i="0" dirty="0">
                <a:solidFill>
                  <a:schemeClr val="bg1"/>
                </a:solidFill>
                <a:effectLst/>
                <a:latin typeface="LLCircularWeb-Book"/>
              </a:rPr>
              <a:t>P. C. Skovgaard: </a:t>
            </a:r>
            <a:r>
              <a:rPr lang="da-DK" b="0" i="1" dirty="0">
                <a:solidFill>
                  <a:schemeClr val="bg1"/>
                </a:solidFill>
                <a:effectLst/>
                <a:latin typeface="LLCircularWeb-Book"/>
              </a:rPr>
              <a:t>Udsigt over </a:t>
            </a:r>
            <a:r>
              <a:rPr lang="da-DK" b="0" i="1" dirty="0" err="1">
                <a:solidFill>
                  <a:schemeClr val="bg1"/>
                </a:solidFill>
                <a:effectLst/>
                <a:latin typeface="LLCircularWeb-Book"/>
              </a:rPr>
              <a:t>skarritsø</a:t>
            </a:r>
            <a:r>
              <a:rPr lang="da-DK" b="0" i="0" dirty="0">
                <a:solidFill>
                  <a:schemeClr val="bg1"/>
                </a:solidFill>
                <a:effectLst/>
                <a:latin typeface="LLCircularWeb-Book"/>
              </a:rPr>
              <a:t>, 1844</a:t>
            </a:r>
            <a:endParaRPr lang="da-DK" dirty="0">
              <a:solidFill>
                <a:schemeClr val="bg1"/>
              </a:solidFill>
            </a:endParaRPr>
          </a:p>
        </p:txBody>
      </p:sp>
    </p:spTree>
    <p:extLst>
      <p:ext uri="{BB962C8B-B14F-4D97-AF65-F5344CB8AC3E}">
        <p14:creationId xmlns:p14="http://schemas.microsoft.com/office/powerpoint/2010/main" val="2514855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Et billede, der indeholder udendørs, brudekjole, sky, strand&#10;&#10;Automatisk genereret beskrivelse">
            <a:extLst>
              <a:ext uri="{FF2B5EF4-FFF2-40B4-BE49-F238E27FC236}">
                <a16:creationId xmlns:a16="http://schemas.microsoft.com/office/drawing/2014/main" id="{F75B90A2-C9B2-DD0A-450D-46BDE168B65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349" b="777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26C30958-7294-8779-7AC8-D1104A84037D}"/>
              </a:ext>
            </a:extLst>
          </p:cNvPr>
          <p:cNvSpPr txBox="1"/>
          <p:nvPr/>
        </p:nvSpPr>
        <p:spPr>
          <a:xfrm>
            <a:off x="6096000" y="6487386"/>
            <a:ext cx="6197600" cy="369332"/>
          </a:xfrm>
          <a:prstGeom prst="rect">
            <a:avLst/>
          </a:prstGeom>
          <a:noFill/>
        </p:spPr>
        <p:txBody>
          <a:bodyPr wrap="square">
            <a:spAutoFit/>
          </a:bodyPr>
          <a:lstStyle/>
          <a:p>
            <a:r>
              <a:rPr lang="da-DK" b="0" i="0" u="none" strike="noStrike" dirty="0">
                <a:solidFill>
                  <a:schemeClr val="bg1"/>
                </a:solidFill>
                <a:effectLst/>
                <a:latin typeface="Arial" panose="020B0604020202020204" pitchFamily="34" charset="0"/>
              </a:rPr>
              <a:t>Sommeraften på Skagen Sønderstrand. P.S. Krøyer, 1893</a:t>
            </a:r>
            <a:endParaRPr lang="da-DK" dirty="0">
              <a:solidFill>
                <a:schemeClr val="bg1"/>
              </a:solidFill>
            </a:endParaRPr>
          </a:p>
        </p:txBody>
      </p:sp>
    </p:spTree>
    <p:extLst>
      <p:ext uri="{BB962C8B-B14F-4D97-AF65-F5344CB8AC3E}">
        <p14:creationId xmlns:p14="http://schemas.microsoft.com/office/powerpoint/2010/main" val="1944861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D8301E-D63B-F55D-5815-E71E9520BDE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5513C2-3987-DA82-BA1D-ADD085226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Græs i nærheden af badet">
            <a:extLst>
              <a:ext uri="{FF2B5EF4-FFF2-40B4-BE49-F238E27FC236}">
                <a16:creationId xmlns:a16="http://schemas.microsoft.com/office/drawing/2014/main" id="{DF5F6A0B-E15C-2123-1402-ACB55D45A6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712C39E7-0863-6066-C024-A6B1D8EA44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BBE8705-2EA2-C6BB-32C3-54136147F73E}"/>
              </a:ext>
            </a:extLst>
          </p:cNvPr>
          <p:cNvSpPr>
            <a:spLocks noGrp="1"/>
          </p:cNvSpPr>
          <p:nvPr>
            <p:ph type="ctrTitle"/>
          </p:nvPr>
        </p:nvSpPr>
        <p:spPr>
          <a:xfrm>
            <a:off x="1097280" y="278296"/>
            <a:ext cx="10058400" cy="1209956"/>
          </a:xfrm>
          <a:effectLst>
            <a:outerShdw blurRad="50800" dist="38100" dir="2700000" algn="tl" rotWithShape="0">
              <a:prstClr val="black">
                <a:alpha val="40000"/>
              </a:prstClr>
            </a:outerShdw>
          </a:effectLst>
        </p:spPr>
        <p:txBody>
          <a:bodyPr>
            <a:noAutofit/>
          </a:bodyPr>
          <a:lstStyle/>
          <a:p>
            <a:pPr>
              <a:spcAft>
                <a:spcPts val="800"/>
              </a:spcAft>
            </a:pPr>
            <a:r>
              <a:rPr lang="da-DK" sz="36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Det idylliske Danmark – nationalromantik i 200 år</a:t>
            </a:r>
            <a:br>
              <a:rPr lang="da-DK" sz="36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da-DK" sz="32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Forløbets opbygning og fokusområder</a:t>
            </a:r>
            <a:endParaRPr lang="da-DK" sz="36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Undertitel 2">
            <a:extLst>
              <a:ext uri="{FF2B5EF4-FFF2-40B4-BE49-F238E27FC236}">
                <a16:creationId xmlns:a16="http://schemas.microsoft.com/office/drawing/2014/main" id="{290AEE0C-9A5B-68E3-7B2F-28A1EE860B3B}"/>
              </a:ext>
            </a:extLst>
          </p:cNvPr>
          <p:cNvSpPr>
            <a:spLocks noGrp="1"/>
          </p:cNvSpPr>
          <p:nvPr>
            <p:ph type="subTitle" idx="1"/>
          </p:nvPr>
        </p:nvSpPr>
        <p:spPr>
          <a:xfrm>
            <a:off x="1100051" y="1570383"/>
            <a:ext cx="10058400" cy="4701208"/>
          </a:xfrm>
          <a:solidFill>
            <a:schemeClr val="bg1">
              <a:alpha val="59000"/>
            </a:schemeClr>
          </a:solidFill>
          <a:effectLst>
            <a:outerShdw blurRad="50800" dist="38100" dir="2700000" algn="tl" rotWithShape="0">
              <a:prstClr val="black">
                <a:alpha val="40000"/>
              </a:prstClr>
            </a:outerShdw>
          </a:effectLst>
        </p:spPr>
        <p:txBody>
          <a:bodyPr>
            <a:normAutofit fontScale="92500" lnSpcReduction="20000"/>
          </a:bodyPr>
          <a:lstStyle/>
          <a:p>
            <a:pPr algn="l"/>
            <a:r>
              <a:rPr lang="da-DK" dirty="0"/>
              <a:t>1. Lektion (i dag): Eksempler på idyl </a:t>
            </a:r>
          </a:p>
          <a:p>
            <a:pPr algn="l"/>
            <a:r>
              <a:rPr lang="da-DK" dirty="0"/>
              <a:t>2. lektion: Overblik, Danmark i 1800-tallet (dokumentarfilm)</a:t>
            </a:r>
          </a:p>
          <a:p>
            <a:pPr algn="l"/>
            <a:r>
              <a:rPr lang="da-DK" dirty="0"/>
              <a:t>3. lektion: Fra stormagt til småstat; hvad udad tabes skal ind vindes</a:t>
            </a:r>
          </a:p>
          <a:p>
            <a:pPr algn="l"/>
            <a:r>
              <a:rPr lang="da-DK" dirty="0"/>
              <a:t>4. lektion: Livet på landet</a:t>
            </a:r>
          </a:p>
          <a:p>
            <a:pPr algn="l"/>
            <a:r>
              <a:rPr lang="da-DK" dirty="0"/>
              <a:t>5. lektion: Livet i byerne</a:t>
            </a:r>
          </a:p>
          <a:p>
            <a:pPr algn="l"/>
            <a:r>
              <a:rPr lang="da-DK" dirty="0"/>
              <a:t>6. lektion: At skrive en dokumenteret redegørelse (lille aflevering)</a:t>
            </a:r>
          </a:p>
          <a:p>
            <a:pPr algn="l"/>
            <a:r>
              <a:rPr lang="da-DK" dirty="0"/>
              <a:t>7. lektion: Politiske udviklinger, Junigrundloven</a:t>
            </a:r>
          </a:p>
          <a:p>
            <a:pPr algn="l"/>
            <a:r>
              <a:rPr lang="da-DK" dirty="0"/>
              <a:t>8. lektion: Idylliseringen af Junigrundloven</a:t>
            </a:r>
          </a:p>
          <a:p>
            <a:pPr algn="l"/>
            <a:r>
              <a:rPr lang="da-DK" dirty="0"/>
              <a:t>9. lektion: De slesvigske krige, nationalisme, danskhedsbegrebet og nationalromantik.</a:t>
            </a:r>
          </a:p>
          <a:p>
            <a:pPr algn="l"/>
            <a:r>
              <a:rPr lang="da-DK" dirty="0"/>
              <a:t>10. lektion: Opsamling – se frem mod DHO</a:t>
            </a:r>
          </a:p>
          <a:p>
            <a:pPr algn="l"/>
            <a:endParaRPr lang="da-DK" dirty="0"/>
          </a:p>
          <a:p>
            <a:pPr algn="l"/>
            <a:r>
              <a:rPr lang="da-DK" dirty="0"/>
              <a:t>Materiale: hovedsageligt bogen </a:t>
            </a:r>
            <a:r>
              <a:rPr lang="da-DK" i="1" dirty="0"/>
              <a:t>Danmark i 1800-tallet</a:t>
            </a:r>
          </a:p>
          <a:p>
            <a:endParaRPr lang="da-DK" dirty="0"/>
          </a:p>
        </p:txBody>
      </p:sp>
      <p:pic>
        <p:nvPicPr>
          <p:cNvPr id="18" name="Billede 17">
            <a:extLst>
              <a:ext uri="{FF2B5EF4-FFF2-40B4-BE49-F238E27FC236}">
                <a16:creationId xmlns:a16="http://schemas.microsoft.com/office/drawing/2014/main" id="{E26BB1D4-FCBA-F9D9-8E5A-1646DE09D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8627" y="4967219"/>
            <a:ext cx="1177053" cy="1304372"/>
          </a:xfrm>
          <a:prstGeom prst="rect">
            <a:avLst/>
          </a:prstGeom>
        </p:spPr>
      </p:pic>
    </p:spTree>
    <p:extLst>
      <p:ext uri="{BB962C8B-B14F-4D97-AF65-F5344CB8AC3E}">
        <p14:creationId xmlns:p14="http://schemas.microsoft.com/office/powerpoint/2010/main" val="100814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CBF0B8C7-EBBD-226D-CDC2-239C3B81B5D0}"/>
              </a:ext>
            </a:extLst>
          </p:cNvPr>
          <p:cNvPicPr>
            <a:picLocks noChangeAspect="1"/>
          </p:cNvPicPr>
          <p:nvPr/>
        </p:nvPicPr>
        <p:blipFill>
          <a:blip r:embed="rId2">
            <a:alphaModFix amt="47000"/>
            <a:extLst>
              <a:ext uri="{28A0092B-C50C-407E-A947-70E740481C1C}">
                <a14:useLocalDpi xmlns:a14="http://schemas.microsoft.com/office/drawing/2010/main" val="0"/>
              </a:ext>
            </a:extLst>
          </a:blip>
          <a:srcRect t="13163" b="13163"/>
          <a:stretch/>
        </p:blipFill>
        <p:spPr>
          <a:xfrm>
            <a:off x="20" y="10"/>
            <a:ext cx="12191980" cy="6857990"/>
          </a:xfrm>
          <a:prstGeom prst="rect">
            <a:avLst/>
          </a:prstGeom>
        </p:spPr>
      </p:pic>
      <p:sp>
        <p:nvSpPr>
          <p:cNvPr id="2" name="Titel 1">
            <a:extLst>
              <a:ext uri="{FF2B5EF4-FFF2-40B4-BE49-F238E27FC236}">
                <a16:creationId xmlns:a16="http://schemas.microsoft.com/office/drawing/2014/main" id="{E105965A-AFF8-5B92-7659-D815450BB34D}"/>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Eksempel 1</a:t>
            </a:r>
            <a:endParaRPr lang="da-DK" dirty="0">
              <a:solidFill>
                <a:srgbClr val="FFFFFF"/>
              </a:solidFill>
            </a:endParaRPr>
          </a:p>
        </p:txBody>
      </p:sp>
      <p:sp>
        <p:nvSpPr>
          <p:cNvPr id="3" name="Pladsholder til indhold 2">
            <a:extLst>
              <a:ext uri="{FF2B5EF4-FFF2-40B4-BE49-F238E27FC236}">
                <a16:creationId xmlns:a16="http://schemas.microsoft.com/office/drawing/2014/main" id="{1B276A82-F25C-92B8-FC18-6D8B3AAD0924}"/>
              </a:ext>
            </a:extLst>
          </p:cNvPr>
          <p:cNvSpPr>
            <a:spLocks noGrp="1"/>
          </p:cNvSpPr>
          <p:nvPr>
            <p:ph idx="1"/>
          </p:nvPr>
        </p:nvSpPr>
        <p:spPr>
          <a:xfrm>
            <a:off x="838200" y="1825625"/>
            <a:ext cx="10515600" cy="4351338"/>
          </a:xfrm>
        </p:spPr>
        <p:txBody>
          <a:bodyPr>
            <a:normAutofit/>
          </a:bodyPr>
          <a:lstStyle/>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r>
              <a:rPr lang="da-DK" dirty="0">
                <a:solidFill>
                  <a:srgbClr val="FFFFFF"/>
                </a:solidFill>
                <a:hlinkClick r:id="rId4"/>
              </a:rPr>
              <a:t>Soldaterkammerater rykker ud (1959) "En veninde så dejlig som du"</a:t>
            </a:r>
            <a:r>
              <a:rPr lang="da-DK" dirty="0">
                <a:solidFill>
                  <a:srgbClr val="FFFFFF"/>
                </a:solidFill>
              </a:rPr>
              <a:t> </a:t>
            </a:r>
          </a:p>
        </p:txBody>
      </p:sp>
    </p:spTree>
    <p:extLst>
      <p:ext uri="{BB962C8B-B14F-4D97-AF65-F5344CB8AC3E}">
        <p14:creationId xmlns:p14="http://schemas.microsoft.com/office/powerpoint/2010/main" val="43317957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skib, transport, sejlbåd, sejltur&#10;&#10;Automatisk genereret beskrivelse">
            <a:extLst>
              <a:ext uri="{FF2B5EF4-FFF2-40B4-BE49-F238E27FC236}">
                <a16:creationId xmlns:a16="http://schemas.microsoft.com/office/drawing/2014/main" id="{9EE3F93E-089C-4FFA-5FC1-1FBB81F4650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el 1">
            <a:extLst>
              <a:ext uri="{FF2B5EF4-FFF2-40B4-BE49-F238E27FC236}">
                <a16:creationId xmlns:a16="http://schemas.microsoft.com/office/drawing/2014/main" id="{A7F6D4C9-05B4-096C-E602-8EE1CF4E81C9}"/>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Eksempel 2</a:t>
            </a:r>
            <a:endParaRPr lang="da-DK" dirty="0">
              <a:solidFill>
                <a:srgbClr val="FFFFFF"/>
              </a:solidFill>
            </a:endParaRPr>
          </a:p>
        </p:txBody>
      </p:sp>
      <p:sp>
        <p:nvSpPr>
          <p:cNvPr id="3" name="Pladsholder til indhold 2">
            <a:extLst>
              <a:ext uri="{FF2B5EF4-FFF2-40B4-BE49-F238E27FC236}">
                <a16:creationId xmlns:a16="http://schemas.microsoft.com/office/drawing/2014/main" id="{8760FCB4-8CC3-10E4-A543-FB14AE958A74}"/>
              </a:ext>
            </a:extLst>
          </p:cNvPr>
          <p:cNvSpPr>
            <a:spLocks noGrp="1"/>
          </p:cNvSpPr>
          <p:nvPr>
            <p:ph idx="1"/>
          </p:nvPr>
        </p:nvSpPr>
        <p:spPr>
          <a:xfrm>
            <a:off x="838200" y="1825625"/>
            <a:ext cx="10515600" cy="4351338"/>
          </a:xfrm>
        </p:spPr>
        <p:txBody>
          <a:bodyPr>
            <a:normAutofit/>
          </a:bodyPr>
          <a:lstStyle/>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r>
              <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Dansk Folkeparti - Valgvideo 2007 - YouTube</a:t>
            </a:r>
            <a:endParaRPr lang="da-DK" dirty="0">
              <a:solidFill>
                <a:srgbClr val="FFFFFF"/>
              </a:solidFill>
            </a:endParaRPr>
          </a:p>
        </p:txBody>
      </p:sp>
    </p:spTree>
    <p:extLst>
      <p:ext uri="{BB962C8B-B14F-4D97-AF65-F5344CB8AC3E}">
        <p14:creationId xmlns:p14="http://schemas.microsoft.com/office/powerpoint/2010/main" val="138664624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græs, udendørs, sky, plante&#10;&#10;Automatisk genereret beskrivelse">
            <a:extLst>
              <a:ext uri="{FF2B5EF4-FFF2-40B4-BE49-F238E27FC236}">
                <a16:creationId xmlns:a16="http://schemas.microsoft.com/office/drawing/2014/main" id="{A0949179-2105-96B8-0B42-6A535293664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2019" r="2649" b="1"/>
          <a:stretch/>
        </p:blipFill>
        <p:spPr>
          <a:xfrm>
            <a:off x="20" y="10"/>
            <a:ext cx="12191980" cy="6857990"/>
          </a:xfrm>
          <a:prstGeom prst="rect">
            <a:avLst/>
          </a:prstGeom>
        </p:spPr>
      </p:pic>
      <p:sp>
        <p:nvSpPr>
          <p:cNvPr id="2" name="Titel 1">
            <a:extLst>
              <a:ext uri="{FF2B5EF4-FFF2-40B4-BE49-F238E27FC236}">
                <a16:creationId xmlns:a16="http://schemas.microsoft.com/office/drawing/2014/main" id="{EAA5B184-E205-2008-E931-F7F03984BE51}"/>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Eksempel 3</a:t>
            </a:r>
            <a:endParaRPr lang="da-DK" dirty="0">
              <a:solidFill>
                <a:srgbClr val="FFFFFF"/>
              </a:solidFill>
            </a:endParaRPr>
          </a:p>
        </p:txBody>
      </p:sp>
      <p:sp>
        <p:nvSpPr>
          <p:cNvPr id="3" name="Pladsholder til indhold 2">
            <a:extLst>
              <a:ext uri="{FF2B5EF4-FFF2-40B4-BE49-F238E27FC236}">
                <a16:creationId xmlns:a16="http://schemas.microsoft.com/office/drawing/2014/main" id="{B46CDA77-3061-828C-4690-084E313DF002}"/>
              </a:ext>
            </a:extLst>
          </p:cNvPr>
          <p:cNvSpPr>
            <a:spLocks noGrp="1"/>
          </p:cNvSpPr>
          <p:nvPr>
            <p:ph idx="1"/>
          </p:nvPr>
        </p:nvSpPr>
        <p:spPr>
          <a:xfrm>
            <a:off x="838200" y="1825625"/>
            <a:ext cx="10515600" cy="4351338"/>
          </a:xfrm>
        </p:spPr>
        <p:txBody>
          <a:bodyPr>
            <a:normAutofit/>
          </a:bodyPr>
          <a:lstStyle/>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r>
              <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I Danmark er jeg født – YouTube</a:t>
            </a:r>
            <a:r>
              <a:rPr lang="da-DK"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da-DK" dirty="0">
                <a:solidFill>
                  <a:srgbClr val="FFFFFF"/>
                </a:solidFill>
                <a:latin typeface="Calibri" panose="020F0502020204030204" pitchFamily="34" charset="0"/>
                <a:ea typeface="Calibri" panose="020F0502020204030204" pitchFamily="34" charset="0"/>
                <a:cs typeface="Times New Roman" panose="02020603050405020304" pitchFamily="18" charset="0"/>
              </a:rPr>
              <a:t>(</a:t>
            </a:r>
            <a:r>
              <a:rPr lang="da-DK"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Visitdenmark</a:t>
            </a:r>
            <a:r>
              <a:rPr lang="da-DK" dirty="0">
                <a:solidFill>
                  <a:srgbClr val="FFFFFF"/>
                </a:solidFill>
                <a:latin typeface="Calibri" panose="020F0502020204030204" pitchFamily="34" charset="0"/>
                <a:ea typeface="Calibri" panose="020F0502020204030204" pitchFamily="34" charset="0"/>
                <a:cs typeface="Times New Roman" panose="02020603050405020304" pitchFamily="18" charset="0"/>
              </a:rPr>
              <a:t> ca. 2009)</a:t>
            </a:r>
            <a:endParaRPr lang="da-DK" dirty="0">
              <a:solidFill>
                <a:srgbClr val="FFFFFF"/>
              </a:solidFill>
            </a:endParaRPr>
          </a:p>
        </p:txBody>
      </p:sp>
    </p:spTree>
    <p:extLst>
      <p:ext uri="{BB962C8B-B14F-4D97-AF65-F5344CB8AC3E}">
        <p14:creationId xmlns:p14="http://schemas.microsoft.com/office/powerpoint/2010/main" val="244826466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descr="Et billede, der indeholder Tøjle, hovedtøj, Hesteartikler, hoppe&#10;&#10;Automatisk genereret beskrivelse">
            <a:extLst>
              <a:ext uri="{FF2B5EF4-FFF2-40B4-BE49-F238E27FC236}">
                <a16:creationId xmlns:a16="http://schemas.microsoft.com/office/drawing/2014/main" id="{B8B8E65D-DC42-C61B-4A00-E23CEA31074C}"/>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444"/>
          <a:stretch/>
        </p:blipFill>
        <p:spPr>
          <a:xfrm>
            <a:off x="20" y="10"/>
            <a:ext cx="12191980" cy="6857990"/>
          </a:xfrm>
          <a:prstGeom prst="rect">
            <a:avLst/>
          </a:prstGeom>
        </p:spPr>
      </p:pic>
      <p:sp>
        <p:nvSpPr>
          <p:cNvPr id="2" name="Titel 1">
            <a:extLst>
              <a:ext uri="{FF2B5EF4-FFF2-40B4-BE49-F238E27FC236}">
                <a16:creationId xmlns:a16="http://schemas.microsoft.com/office/drawing/2014/main" id="{F61B714E-4210-2549-3EBA-B88C82104A87}"/>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Eksempel 4</a:t>
            </a:r>
            <a:endParaRPr lang="da-DK" dirty="0">
              <a:solidFill>
                <a:srgbClr val="FFFFFF"/>
              </a:solidFill>
            </a:endParaRPr>
          </a:p>
        </p:txBody>
      </p:sp>
      <p:sp>
        <p:nvSpPr>
          <p:cNvPr id="3" name="Pladsholder til indhold 2">
            <a:extLst>
              <a:ext uri="{FF2B5EF4-FFF2-40B4-BE49-F238E27FC236}">
                <a16:creationId xmlns:a16="http://schemas.microsoft.com/office/drawing/2014/main" id="{98E65CE6-4CD3-C530-51FD-CCDB8BECF449}"/>
              </a:ext>
            </a:extLst>
          </p:cNvPr>
          <p:cNvSpPr>
            <a:spLocks noGrp="1"/>
          </p:cNvSpPr>
          <p:nvPr>
            <p:ph idx="1"/>
          </p:nvPr>
        </p:nvSpPr>
        <p:spPr>
          <a:xfrm>
            <a:off x="838200" y="1825625"/>
            <a:ext cx="10515600" cy="4351338"/>
          </a:xfrm>
        </p:spPr>
        <p:txBody>
          <a:bodyPr>
            <a:normAutofit lnSpcReduction="10000"/>
          </a:bodyPr>
          <a:lstStyle/>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r>
              <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Tarok Trailer – YouTube</a:t>
            </a:r>
            <a:r>
              <a:rPr lang="da-DK"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da-DK"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(premiere i 2013)</a:t>
            </a:r>
            <a:endParaRPr lang="da-DK" dirty="0">
              <a:solidFill>
                <a:srgbClr val="FFFFFF"/>
              </a:solidFill>
            </a:endParaRPr>
          </a:p>
        </p:txBody>
      </p:sp>
    </p:spTree>
    <p:extLst>
      <p:ext uri="{BB962C8B-B14F-4D97-AF65-F5344CB8AC3E}">
        <p14:creationId xmlns:p14="http://schemas.microsoft.com/office/powerpoint/2010/main" val="353137168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bygning, udendørs, sky, hus&#10;&#10;Automatisk genereret beskrivelse">
            <a:extLst>
              <a:ext uri="{FF2B5EF4-FFF2-40B4-BE49-F238E27FC236}">
                <a16:creationId xmlns:a16="http://schemas.microsoft.com/office/drawing/2014/main" id="{1F6E3936-FCBB-CAB9-46DA-2082B435382F}"/>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7708" r="10515" b="1"/>
          <a:stretch/>
        </p:blipFill>
        <p:spPr>
          <a:xfrm>
            <a:off x="20" y="10"/>
            <a:ext cx="12191980" cy="6857990"/>
          </a:xfrm>
          <a:prstGeom prst="rect">
            <a:avLst/>
          </a:prstGeom>
        </p:spPr>
      </p:pic>
      <p:sp>
        <p:nvSpPr>
          <p:cNvPr id="2" name="Titel 1">
            <a:extLst>
              <a:ext uri="{FF2B5EF4-FFF2-40B4-BE49-F238E27FC236}">
                <a16:creationId xmlns:a16="http://schemas.microsoft.com/office/drawing/2014/main" id="{33DE4A26-A2B1-84FC-F028-2573F2B0F690}"/>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Eksempel 5</a:t>
            </a:r>
            <a:endParaRPr lang="da-DK" dirty="0">
              <a:solidFill>
                <a:srgbClr val="FFFFFF"/>
              </a:solidFill>
            </a:endParaRPr>
          </a:p>
        </p:txBody>
      </p:sp>
      <p:sp>
        <p:nvSpPr>
          <p:cNvPr id="3" name="Pladsholder til indhold 2">
            <a:extLst>
              <a:ext uri="{FF2B5EF4-FFF2-40B4-BE49-F238E27FC236}">
                <a16:creationId xmlns:a16="http://schemas.microsoft.com/office/drawing/2014/main" id="{BDA5CC82-DF13-7A5E-0EBB-674616A05185}"/>
              </a:ext>
            </a:extLst>
          </p:cNvPr>
          <p:cNvSpPr>
            <a:spLocks noGrp="1"/>
          </p:cNvSpPr>
          <p:nvPr>
            <p:ph idx="1"/>
          </p:nvPr>
        </p:nvSpPr>
        <p:spPr>
          <a:xfrm>
            <a:off x="838200" y="1825625"/>
            <a:ext cx="10515600" cy="4351338"/>
          </a:xfrm>
        </p:spPr>
        <p:txBody>
          <a:bodyPr>
            <a:normAutofit fontScale="92500" lnSpcReduction="10000"/>
          </a:bodyPr>
          <a:lstStyle/>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r>
              <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Europa+ </a:t>
            </a:r>
            <a:r>
              <a:rPr lang="da-DK" u="sng"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Seaside</a:t>
            </a:r>
            <a:r>
              <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 Hotel (Badehotellet) - Trailer – YouTube</a:t>
            </a:r>
            <a:r>
              <a:rPr lang="da-DK"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da-DK"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(sæson 1 premiere i 2013)</a:t>
            </a:r>
            <a:endParaRPr lang="da-DK" dirty="0">
              <a:solidFill>
                <a:srgbClr val="FFFFFF"/>
              </a:solidFill>
            </a:endParaRPr>
          </a:p>
        </p:txBody>
      </p:sp>
    </p:spTree>
    <p:extLst>
      <p:ext uri="{BB962C8B-B14F-4D97-AF65-F5344CB8AC3E}">
        <p14:creationId xmlns:p14="http://schemas.microsoft.com/office/powerpoint/2010/main" val="179572262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descr="Et billede, der indeholder tekst, Ansigt, tøj, sky&#10;&#10;Automatisk genereret beskrivelse">
            <a:extLst>
              <a:ext uri="{FF2B5EF4-FFF2-40B4-BE49-F238E27FC236}">
                <a16:creationId xmlns:a16="http://schemas.microsoft.com/office/drawing/2014/main" id="{03843467-A8E6-641D-6B6C-FA8CA169D2EF}"/>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el 1">
            <a:extLst>
              <a:ext uri="{FF2B5EF4-FFF2-40B4-BE49-F238E27FC236}">
                <a16:creationId xmlns:a16="http://schemas.microsoft.com/office/drawing/2014/main" id="{6D08E501-6CB6-0302-081F-4E2AD386F497}"/>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Eksempel 6</a:t>
            </a:r>
            <a:endParaRPr lang="da-DK" dirty="0">
              <a:solidFill>
                <a:srgbClr val="FFFFFF"/>
              </a:solidFill>
            </a:endParaRPr>
          </a:p>
        </p:txBody>
      </p:sp>
      <p:sp>
        <p:nvSpPr>
          <p:cNvPr id="3" name="Pladsholder til indhold 2">
            <a:extLst>
              <a:ext uri="{FF2B5EF4-FFF2-40B4-BE49-F238E27FC236}">
                <a16:creationId xmlns:a16="http://schemas.microsoft.com/office/drawing/2014/main" id="{7C005C3D-8D5B-D85C-6E4D-6065B14C9795}"/>
              </a:ext>
            </a:extLst>
          </p:cNvPr>
          <p:cNvSpPr>
            <a:spLocks noGrp="1"/>
          </p:cNvSpPr>
          <p:nvPr>
            <p:ph idx="1"/>
          </p:nvPr>
        </p:nvSpPr>
        <p:spPr>
          <a:xfrm>
            <a:off x="838200" y="1825625"/>
            <a:ext cx="10515600" cy="4351338"/>
          </a:xfrm>
        </p:spPr>
        <p:txBody>
          <a:bodyPr>
            <a:normAutofit fontScale="92500" lnSpcReduction="10000"/>
          </a:bodyPr>
          <a:lstStyle/>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r>
              <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https://www.youtube.com/watch?v=T6Yvcl_lm44</a:t>
            </a:r>
            <a:r>
              <a:rPr lang="da-DK"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da-DK"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(Socialdemokratiets valgvideo, 2018)</a:t>
            </a:r>
            <a:endParaRPr lang="da-DK" b="1" dirty="0">
              <a:solidFill>
                <a:srgbClr val="FFFFFF"/>
              </a:solidFill>
            </a:endParaRPr>
          </a:p>
        </p:txBody>
      </p:sp>
    </p:spTree>
    <p:extLst>
      <p:ext uri="{BB962C8B-B14F-4D97-AF65-F5344CB8AC3E}">
        <p14:creationId xmlns:p14="http://schemas.microsoft.com/office/powerpoint/2010/main" val="107828701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brud, brudekjole, udendørs, strand&#10;&#10;Automatisk genereret beskrivelse">
            <a:extLst>
              <a:ext uri="{FF2B5EF4-FFF2-40B4-BE49-F238E27FC236}">
                <a16:creationId xmlns:a16="http://schemas.microsoft.com/office/drawing/2014/main" id="{6887247A-0842-88AA-D75D-1EFD303853A6}"/>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6639"/>
          <a:stretch/>
        </p:blipFill>
        <p:spPr>
          <a:xfrm>
            <a:off x="20" y="10"/>
            <a:ext cx="12191980" cy="6857990"/>
          </a:xfrm>
          <a:prstGeom prst="rect">
            <a:avLst/>
          </a:prstGeom>
        </p:spPr>
      </p:pic>
      <p:sp>
        <p:nvSpPr>
          <p:cNvPr id="2" name="Titel 1">
            <a:extLst>
              <a:ext uri="{FF2B5EF4-FFF2-40B4-BE49-F238E27FC236}">
                <a16:creationId xmlns:a16="http://schemas.microsoft.com/office/drawing/2014/main" id="{B1B9C7D2-FA30-5C35-C701-C9549BA68939}"/>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Eksempel 7</a:t>
            </a:r>
            <a:endParaRPr lang="da-DK" dirty="0">
              <a:solidFill>
                <a:srgbClr val="FFFFFF"/>
              </a:solidFill>
            </a:endParaRPr>
          </a:p>
        </p:txBody>
      </p:sp>
      <p:sp>
        <p:nvSpPr>
          <p:cNvPr id="3" name="Pladsholder til indhold 2">
            <a:extLst>
              <a:ext uri="{FF2B5EF4-FFF2-40B4-BE49-F238E27FC236}">
                <a16:creationId xmlns:a16="http://schemas.microsoft.com/office/drawing/2014/main" id="{08B2F319-B8A9-F5A2-C970-2B25C7CD95F2}"/>
              </a:ext>
            </a:extLst>
          </p:cNvPr>
          <p:cNvSpPr>
            <a:spLocks noGrp="1"/>
          </p:cNvSpPr>
          <p:nvPr>
            <p:ph idx="1"/>
          </p:nvPr>
        </p:nvSpPr>
        <p:spPr>
          <a:xfrm>
            <a:off x="838200" y="1825625"/>
            <a:ext cx="10515600" cy="4351338"/>
          </a:xfrm>
        </p:spPr>
        <p:txBody>
          <a:bodyPr>
            <a:normAutofit lnSpcReduction="10000"/>
          </a:bodyPr>
          <a:lstStyle/>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da-DK" u="sng"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endParaRPr>
          </a:p>
          <a:p>
            <a:r>
              <a:rPr lang="da-DK"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https://www.youtube.com/watch?v=TgK0p4JCjvk</a:t>
            </a:r>
            <a:r>
              <a:rPr lang="da-DK"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da-DK"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(Dansk Andel, 2023)</a:t>
            </a:r>
            <a:endParaRPr lang="da-DK" dirty="0">
              <a:solidFill>
                <a:srgbClr val="FFFFFF"/>
              </a:solidFill>
            </a:endParaRPr>
          </a:p>
        </p:txBody>
      </p:sp>
    </p:spTree>
    <p:extLst>
      <p:ext uri="{BB962C8B-B14F-4D97-AF65-F5344CB8AC3E}">
        <p14:creationId xmlns:p14="http://schemas.microsoft.com/office/powerpoint/2010/main" val="85357099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Et billede, der indeholder maleri, græs, udendørs, træ&#10;&#10;Automatisk genereret beskrivelse">
            <a:extLst>
              <a:ext uri="{FF2B5EF4-FFF2-40B4-BE49-F238E27FC236}">
                <a16:creationId xmlns:a16="http://schemas.microsoft.com/office/drawing/2014/main" id="{2954A2B5-D2E3-59D8-1427-9F82510C8CA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269" b="1121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4188A86D-69DB-2D00-D7CD-5BF782B463EE}"/>
              </a:ext>
            </a:extLst>
          </p:cNvPr>
          <p:cNvSpPr txBox="1"/>
          <p:nvPr/>
        </p:nvSpPr>
        <p:spPr>
          <a:xfrm>
            <a:off x="7380356" y="6487386"/>
            <a:ext cx="6197600" cy="369332"/>
          </a:xfrm>
          <a:prstGeom prst="rect">
            <a:avLst/>
          </a:prstGeom>
          <a:noFill/>
        </p:spPr>
        <p:txBody>
          <a:bodyPr wrap="square">
            <a:spAutoFit/>
          </a:bodyPr>
          <a:lstStyle/>
          <a:p>
            <a:r>
              <a:rPr lang="da-DK" b="0" i="0" dirty="0">
                <a:solidFill>
                  <a:srgbClr val="FFFFFF"/>
                </a:solidFill>
                <a:effectLst/>
                <a:latin typeface="Hill"/>
              </a:rPr>
              <a:t>C.W. Eckersberg, </a:t>
            </a:r>
            <a:r>
              <a:rPr lang="da-DK" b="0" i="1" dirty="0">
                <a:solidFill>
                  <a:srgbClr val="FFFFFF"/>
                </a:solidFill>
                <a:effectLst/>
                <a:latin typeface="Hill"/>
              </a:rPr>
              <a:t>Landskab med stente, Møn</a:t>
            </a:r>
            <a:r>
              <a:rPr lang="da-DK" b="0" i="0" dirty="0">
                <a:solidFill>
                  <a:srgbClr val="FFFFFF"/>
                </a:solidFill>
                <a:effectLst/>
                <a:latin typeface="Hill"/>
              </a:rPr>
              <a:t>, 1810</a:t>
            </a:r>
            <a:endParaRPr lang="da-DK" dirty="0"/>
          </a:p>
        </p:txBody>
      </p:sp>
    </p:spTree>
    <p:extLst>
      <p:ext uri="{BB962C8B-B14F-4D97-AF65-F5344CB8AC3E}">
        <p14:creationId xmlns:p14="http://schemas.microsoft.com/office/powerpoint/2010/main" val="18824117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360</Words>
  <Application>Microsoft Office PowerPoint</Application>
  <PresentationFormat>Widescreen</PresentationFormat>
  <Paragraphs>90</Paragraphs>
  <Slides>17</Slides>
  <Notes>0</Notes>
  <HiddenSlides>0</HiddenSlides>
  <MMClips>2</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17</vt:i4>
      </vt:variant>
    </vt:vector>
  </HeadingPairs>
  <TitlesOfParts>
    <vt:vector size="27" baseType="lpstr">
      <vt:lpstr>Arial</vt:lpstr>
      <vt:lpstr>Calibri</vt:lpstr>
      <vt:lpstr>Calibri Light</vt:lpstr>
      <vt:lpstr>Folio</vt:lpstr>
      <vt:lpstr>Hill</vt:lpstr>
      <vt:lpstr>LLCircularWeb-Book</vt:lpstr>
      <vt:lpstr>NationaleRegular</vt:lpstr>
      <vt:lpstr>Open Sans</vt:lpstr>
      <vt:lpstr>Proxima Nova</vt:lpstr>
      <vt:lpstr>Office-tema</vt:lpstr>
      <vt:lpstr>Det idylliske Danmark</vt:lpstr>
      <vt:lpstr>Eksempel 1</vt:lpstr>
      <vt:lpstr>Eksempel 2</vt:lpstr>
      <vt:lpstr>Eksempel 3</vt:lpstr>
      <vt:lpstr>Eksempel 4</vt:lpstr>
      <vt:lpstr>Eksempel 5</vt:lpstr>
      <vt:lpstr>Eksempel 6</vt:lpstr>
      <vt:lpstr>Eksempel 7</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Det idylliske Danmark – nationalromantik i 200 år Forløbets opbygning og fokusområder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 idylliske Danmark, eller hvad?</dc:title>
  <dc:creator>Stinne Fisker</dc:creator>
  <cp:lastModifiedBy>Stinne Fisker</cp:lastModifiedBy>
  <cp:revision>3</cp:revision>
  <dcterms:created xsi:type="dcterms:W3CDTF">2023-08-08T08:31:44Z</dcterms:created>
  <dcterms:modified xsi:type="dcterms:W3CDTF">2024-02-05T08:33:26Z</dcterms:modified>
</cp:coreProperties>
</file>