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66" r:id="rId2"/>
    <p:sldId id="256" r:id="rId3"/>
    <p:sldId id="257" r:id="rId4"/>
    <p:sldId id="267" r:id="rId5"/>
    <p:sldId id="258" r:id="rId6"/>
    <p:sldId id="259" r:id="rId7"/>
    <p:sldId id="260" r:id="rId8"/>
    <p:sldId id="261" r:id="rId9"/>
    <p:sldId id="265" r:id="rId10"/>
    <p:sldId id="262" r:id="rId11"/>
    <p:sldId id="269" r:id="rId12"/>
    <p:sldId id="270" r:id="rId13"/>
    <p:sldId id="263" r:id="rId14"/>
    <p:sldId id="264" r:id="rId15"/>
    <p:sldId id="271" r:id="rId16"/>
    <p:sldId id="268" r:id="rId17"/>
    <p:sldId id="272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6E4FC645-375F-4B18-ABCA-FE1FF549A679}"/>
    <pc:docChg chg="modSld sldOrd">
      <pc:chgData name="Kirstin Godsk" userId="75e39c0b-5185-405b-8958-e7f885f74107" providerId="ADAL" clId="{6E4FC645-375F-4B18-ABCA-FE1FF549A679}" dt="2020-01-27T10:39:02.995" v="0"/>
      <pc:docMkLst>
        <pc:docMk/>
      </pc:docMkLst>
      <pc:sldChg chg="ord">
        <pc:chgData name="Kirstin Godsk" userId="75e39c0b-5185-405b-8958-e7f885f74107" providerId="ADAL" clId="{6E4FC645-375F-4B18-ABCA-FE1FF549A679}" dt="2020-01-27T10:39:02.995" v="0"/>
        <pc:sldMkLst>
          <pc:docMk/>
          <pc:sldMk cId="3941522175" sldId="271"/>
        </pc:sldMkLst>
      </pc:sldChg>
    </pc:docChg>
  </pc:docChgLst>
  <pc:docChgLst>
    <pc:chgData name="Kirstin Godsk" userId="75e39c0b-5185-405b-8958-e7f885f74107" providerId="ADAL" clId="{E3899987-208A-43A1-B9D9-B8355A14246A}"/>
    <pc:docChg chg="undo custSel addSld delSld">
      <pc:chgData name="Kirstin Godsk" userId="75e39c0b-5185-405b-8958-e7f885f74107" providerId="ADAL" clId="{E3899987-208A-43A1-B9D9-B8355A14246A}" dt="2024-02-13T11:20:16.204" v="3" actId="2696"/>
      <pc:docMkLst>
        <pc:docMk/>
      </pc:docMkLst>
      <pc:sldChg chg="add del">
        <pc:chgData name="Kirstin Godsk" userId="75e39c0b-5185-405b-8958-e7f885f74107" providerId="ADAL" clId="{E3899987-208A-43A1-B9D9-B8355A14246A}" dt="2024-02-13T11:20:14.016" v="2" actId="2696"/>
        <pc:sldMkLst>
          <pc:docMk/>
          <pc:sldMk cId="0" sldId="256"/>
        </pc:sldMkLst>
      </pc:sldChg>
      <pc:sldChg chg="add del">
        <pc:chgData name="Kirstin Godsk" userId="75e39c0b-5185-405b-8958-e7f885f74107" providerId="ADAL" clId="{E3899987-208A-43A1-B9D9-B8355A14246A}" dt="2024-02-13T11:20:16.204" v="3" actId="2696"/>
        <pc:sldMkLst>
          <pc:docMk/>
          <pc:sldMk cId="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8E3D7-C06F-4BDB-BACC-2BA02744024F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FA5F6-AC9B-4DC2-81A5-897E78A2F2F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Vi ved jo at nedarvning sker gennem kønsceller så en erhvervet egenskab (Store lårmuskler som ses hos cykelrytter)</a:t>
            </a:r>
            <a:r>
              <a:rPr lang="da-DK" baseline="0" dirty="0"/>
              <a:t> ikke gives videre til afkommet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FA5F6-AC9B-4DC2-81A5-897E78A2F2F6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Insektædere, planteædere - har forskellig typer næb alt efter hvilket</a:t>
            </a:r>
            <a:r>
              <a:rPr lang="da-DK" baseline="0" dirty="0"/>
              <a:t> føde-emne der er tilgængelig på den pågældende ø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FA5F6-AC9B-4DC2-81A5-897E78A2F2F6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30" name="Pladsholder til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19" name="Pladsholder til sidefod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7" name="Pladsholder til dias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enkelt afklippet og afrundet hjørn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vinklet trekant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10" name="Kombinationstegnin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Kombinationstegnin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Kombinationstegnin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dsholder til titel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0" name="Pladsholder til teks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033FAB-9517-4D38-9CE9-8E4583EEC89A}" type="datetimeFigureOut">
              <a:rPr lang="da-DK" smtClean="0"/>
              <a:pPr/>
              <a:t>13-02-2024</a:t>
            </a:fld>
            <a:endParaRPr lang="da-DK"/>
          </a:p>
        </p:txBody>
      </p:sp>
      <p:sp>
        <p:nvSpPr>
          <p:cNvPr id="22" name="Pladsholder til sidefod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ECFDD9-D8D7-484D-AD5D-8D3545D85808}" type="slidenum">
              <a:rPr lang="da-DK" smtClean="0"/>
              <a:pPr/>
              <a:t>‹nr.›</a:t>
            </a:fld>
            <a:endParaRPr lang="da-DK"/>
          </a:p>
        </p:txBody>
      </p:sp>
      <p:grpSp>
        <p:nvGrpSpPr>
          <p:cNvPr id="2" name="Grup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Kombinationstegnin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Kombinationstegnin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5400" dirty="0"/>
              <a:t>Evolution</a:t>
            </a:r>
          </a:p>
        </p:txBody>
      </p:sp>
      <p:pic>
        <p:nvPicPr>
          <p:cNvPr id="4" name="Picture 2" descr="http://markwadestone.files.wordpress.com/2009/12/explosm-evolution-t-shi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66900" y="2110581"/>
            <a:ext cx="54102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440159"/>
          </a:xfrm>
        </p:spPr>
        <p:txBody>
          <a:bodyPr>
            <a:normAutofit fontScale="90000"/>
          </a:bodyPr>
          <a:lstStyle/>
          <a:p>
            <a:r>
              <a:rPr lang="da-DK" sz="4900" dirty="0"/>
              <a:t>Hvad er en art?</a:t>
            </a:r>
            <a:br>
              <a:rPr lang="da-DK" sz="7200" dirty="0"/>
            </a:br>
            <a:endParaRPr lang="da-DK" sz="72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4032448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chemeClr val="tx1"/>
                </a:solidFill>
              </a:rPr>
              <a:t>Det biologiske arts begreb:</a:t>
            </a:r>
          </a:p>
          <a:p>
            <a:pPr algn="l">
              <a:buFont typeface="Arial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sz="2100" dirty="0">
                <a:solidFill>
                  <a:schemeClr val="tx1"/>
                </a:solidFill>
              </a:rPr>
              <a:t>Organismer fra samme art kan i naturen få forplantningsdygtigt afkom</a:t>
            </a:r>
          </a:p>
          <a:p>
            <a:pPr algn="l">
              <a:buFont typeface="Arial" pitchFamily="34" charset="0"/>
              <a:buChar char="•"/>
            </a:pPr>
            <a:r>
              <a:rPr lang="da-DK" sz="2100" dirty="0">
                <a:solidFill>
                  <a:schemeClr val="tx1"/>
                </a:solidFill>
              </a:rPr>
              <a:t> En art er altså genetisk isoleret fra andre arter (</a:t>
            </a:r>
            <a:r>
              <a:rPr lang="da-DK" sz="2100" dirty="0" err="1">
                <a:solidFill>
                  <a:schemeClr val="tx1"/>
                </a:solidFill>
              </a:rPr>
              <a:t>artsbarriere</a:t>
            </a:r>
            <a:r>
              <a:rPr lang="da-DK" sz="2100" dirty="0">
                <a:solidFill>
                  <a:schemeClr val="tx1"/>
                </a:solidFill>
              </a:rPr>
              <a:t>: biologi, geografi, adfærd eller tidsmæssig forskydning af parringssæsonen)</a:t>
            </a:r>
          </a:p>
          <a:p>
            <a:pPr algn="l">
              <a:buFont typeface="Arial" pitchFamily="34" charset="0"/>
              <a:buChar char="•"/>
            </a:pPr>
            <a:r>
              <a:rPr lang="da-DK" sz="2100" dirty="0">
                <a:solidFill>
                  <a:schemeClr val="tx1"/>
                </a:solidFill>
              </a:rPr>
              <a:t>Hest og æsel er 2 forskellige arter da deres afkom (</a:t>
            </a:r>
            <a:r>
              <a:rPr lang="da-DK" sz="2100" dirty="0" err="1">
                <a:solidFill>
                  <a:schemeClr val="tx1"/>
                </a:solidFill>
              </a:rPr>
              <a:t>mulddyr</a:t>
            </a:r>
            <a:r>
              <a:rPr lang="da-DK" sz="2100" dirty="0">
                <a:solidFill>
                  <a:schemeClr val="tx1"/>
                </a:solidFill>
              </a:rPr>
              <a:t>) er sterilt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population?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Population=befolkningsgruppe</a:t>
            </a:r>
            <a:endParaRPr lang="da-DK" dirty="0"/>
          </a:p>
          <a:p>
            <a:r>
              <a:rPr lang="da-DK" dirty="0"/>
              <a:t>En gruppe af individer fra samme art, der er i kontakt med hinanden</a:t>
            </a:r>
          </a:p>
          <a:p>
            <a:r>
              <a:rPr lang="da-DK" dirty="0"/>
              <a:t>Individer fra 2 forskellige populationer er adskilt via en barriere (ræve i DK og Skotland)</a:t>
            </a:r>
          </a:p>
          <a:p>
            <a:r>
              <a:rPr lang="da-DK" dirty="0"/>
              <a:t>Organismer fra to forskellige populationer får altså ikke afkom med hinanden, selvom de tilhører samme art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 err="1"/>
              <a:t>Lamarcks</a:t>
            </a:r>
            <a:r>
              <a:rPr lang="da-DK" dirty="0"/>
              <a:t> evolutionsteori 1809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Når et dyrs miljø/omgivelser ændres så får dyret behov for at ændres</a:t>
            </a:r>
          </a:p>
          <a:p>
            <a:r>
              <a:rPr lang="da-DK" sz="2400" dirty="0"/>
              <a:t>En ”indre” følelse hos dyret får det til at ændre adfærd</a:t>
            </a:r>
          </a:p>
          <a:p>
            <a:pPr>
              <a:buNone/>
            </a:pPr>
            <a:r>
              <a:rPr lang="da-DK" b="1" dirty="0"/>
              <a:t>Konkret: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Når et dyrs organ bruges mere og mere, udvikles det og bliver større. Organer som ikke bruges svækkes langsomt og bliver mindre eller forsvinder helt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Et dyr kan lade de særpræg det har erhvervet sig i løbet af livet gå videre til sit afkom</a:t>
            </a:r>
          </a:p>
        </p:txBody>
      </p:sp>
      <p:pic>
        <p:nvPicPr>
          <p:cNvPr id="5" name="Billede 4" descr="http://www.transforming-child-behavior.com/images/JeanBaptiste_deLamarck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9188" y="260648"/>
            <a:ext cx="1474812" cy="170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Darwins teori og evolution</a:t>
            </a:r>
            <a:br>
              <a:rPr lang="da-DK" dirty="0"/>
            </a:br>
            <a:r>
              <a:rPr lang="da-DK" sz="2700" dirty="0"/>
              <a:t>Charles Darwin 1809-82</a:t>
            </a:r>
            <a:br>
              <a:rPr lang="da-DK" sz="2700" dirty="0"/>
            </a:br>
            <a:r>
              <a:rPr lang="da-DK" sz="2700" dirty="0"/>
              <a:t>Teorien bag ” den naturlige selektion”</a:t>
            </a:r>
          </a:p>
        </p:txBody>
      </p:sp>
      <p:pic>
        <p:nvPicPr>
          <p:cNvPr id="4" name="Pladsholder til indhold 3" descr="Darw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492896"/>
            <a:ext cx="4608510" cy="345638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Darwins evolutionsteorier 1859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livsnødvendige ressourcer for en art er begrænsede</a:t>
            </a:r>
          </a:p>
          <a:p>
            <a:r>
              <a:rPr lang="da-DK" dirty="0"/>
              <a:t>Der fødes flere individer end der er ressourcer til (survival of the fittest)</a:t>
            </a:r>
          </a:p>
          <a:p>
            <a:r>
              <a:rPr lang="da-DK" dirty="0"/>
              <a:t>Der er arvelige forskelle (genetisk variation) mellem individerne i  en population og nogle er bedre tilpasset til at leve i et bestemt miljø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Fortsat…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Forskellig tilpasningsevne medfører naturlig udvælgelse (selektion) af de bedst egnede</a:t>
            </a:r>
          </a:p>
          <a:p>
            <a:endParaRPr lang="da-DK" dirty="0"/>
          </a:p>
          <a:p>
            <a:r>
              <a:rPr lang="da-DK" dirty="0"/>
              <a:t>Naturlig udvælgelse (selektion) medfører en gradvis ændring af arten i løbet af et antal generationer (evolution)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Bygger altså på: At miljøet er bestemmende for hvilke variationer der udvælges eller selekteres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sz="2700" dirty="0"/>
            </a:br>
            <a:r>
              <a:rPr lang="da-DK" sz="2700" dirty="0"/>
              <a:t>Oprindelig population har korte varierende halslængder.</a:t>
            </a:r>
            <a:br>
              <a:rPr lang="da-DK" sz="2700" dirty="0"/>
            </a:br>
            <a:r>
              <a:rPr lang="da-DK" sz="2700" dirty="0"/>
              <a:t>Naturlig selektion favoriserer lang hals – nemmere at nå højtsiddende blade.</a:t>
            </a:r>
            <a:br>
              <a:rPr lang="da-DK" dirty="0"/>
            </a:br>
            <a:endParaRPr lang="da-DK" dirty="0"/>
          </a:p>
        </p:txBody>
      </p:sp>
      <p:pic>
        <p:nvPicPr>
          <p:cNvPr id="6" name="Pladsholder til indhold 5" descr="Darwins giraf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0180" y="1935163"/>
            <a:ext cx="3043640" cy="438943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Darwins finker</a:t>
            </a:r>
          </a:p>
        </p:txBody>
      </p:sp>
      <p:pic>
        <p:nvPicPr>
          <p:cNvPr id="4" name="Pladsholder til indhold 3" descr="fink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99792" y="1916832"/>
            <a:ext cx="3459832" cy="431325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Evolution kan forøges ved….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b="1" dirty="0"/>
              <a:t>Genetisk drift:</a:t>
            </a:r>
          </a:p>
          <a:p>
            <a:pPr>
              <a:buNone/>
            </a:pPr>
            <a:r>
              <a:rPr lang="da-DK" dirty="0"/>
              <a:t>Tilfældige ændringer i fordelingen af gener i små populationer. Eks. En orkan skyller et væltet træ med 15 firben i land på en ø hvor der ikke findes firben i forvejen</a:t>
            </a:r>
          </a:p>
          <a:p>
            <a:r>
              <a:rPr lang="da-DK" b="1" dirty="0"/>
              <a:t>Gen flow:</a:t>
            </a:r>
          </a:p>
          <a:p>
            <a:pPr>
              <a:buNone/>
            </a:pPr>
            <a:r>
              <a:rPr lang="da-DK" dirty="0"/>
              <a:t>Eks. Hvis alle rødhårede mennesker forlod Danmark, så ville der være langt færre rødhårede danskere i næste generation</a:t>
            </a:r>
          </a:p>
          <a:p>
            <a:r>
              <a:rPr lang="da-DK" b="1" dirty="0"/>
              <a:t>Mutationer: </a:t>
            </a:r>
          </a:p>
          <a:p>
            <a:pPr>
              <a:buNone/>
            </a:pPr>
            <a:r>
              <a:rPr lang="da-DK" dirty="0"/>
              <a:t>Ændringer i gener (DNA)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Fremmer naturlig selektion: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sz="2800" dirty="0"/>
          </a:p>
          <a:p>
            <a:r>
              <a:rPr lang="da-DK" sz="2800" dirty="0"/>
              <a:t>Længerevarende geografisk adskillelse af populationer inden for en art</a:t>
            </a:r>
          </a:p>
          <a:p>
            <a:pPr>
              <a:buNone/>
            </a:pPr>
            <a:endParaRPr lang="da-DK" sz="2800" dirty="0"/>
          </a:p>
          <a:p>
            <a:r>
              <a:rPr lang="da-DK" sz="2800" dirty="0"/>
              <a:t>Ustabilt miljø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b="1" dirty="0"/>
              <a:t>Geografisk adskillelse</a:t>
            </a:r>
            <a:r>
              <a:rPr lang="da-DK" sz="2400" dirty="0"/>
              <a:t>: En art isoleres         en tilfældig del af genpuljen isoleres. Nye og tilfældige genetiske variationer opstår hele tiden i de adskilte genpuljer         de to populationer udvikles i forskellig retning – kaldes </a:t>
            </a:r>
            <a:r>
              <a:rPr lang="da-DK" sz="2400" b="1" dirty="0"/>
              <a:t>genetisk drift</a:t>
            </a:r>
          </a:p>
          <a:p>
            <a:endParaRPr lang="da-DK" sz="2400" b="1" dirty="0"/>
          </a:p>
          <a:p>
            <a:r>
              <a:rPr lang="da-DK" sz="2400" b="1" dirty="0"/>
              <a:t>Ustabilt miljø: </a:t>
            </a:r>
            <a:r>
              <a:rPr lang="da-DK" sz="2400" dirty="0"/>
              <a:t>Pludselige forandringer af miljøet (klimaændringer  øger selektionstrykket på en art          kan betyde  at arten over ganske få år ændres) igen eksempel fra </a:t>
            </a:r>
            <a:r>
              <a:rPr lang="da-DK" sz="2400" dirty="0" err="1"/>
              <a:t>Galapagos</a:t>
            </a:r>
            <a:r>
              <a:rPr lang="da-DK" sz="2400" dirty="0"/>
              <a:t> – ændring i næb</a:t>
            </a:r>
            <a:endParaRPr lang="da-DK" sz="2400" b="1" dirty="0"/>
          </a:p>
          <a:p>
            <a:endParaRPr lang="da-DK" dirty="0"/>
          </a:p>
        </p:txBody>
      </p:sp>
      <p:sp>
        <p:nvSpPr>
          <p:cNvPr id="4" name="Højrepil 3"/>
          <p:cNvSpPr/>
          <p:nvPr/>
        </p:nvSpPr>
        <p:spPr>
          <a:xfrm>
            <a:off x="6156176" y="2132856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Højrepil 4"/>
          <p:cNvSpPr/>
          <p:nvPr/>
        </p:nvSpPr>
        <p:spPr>
          <a:xfrm>
            <a:off x="7596336" y="2852936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Højrepil 5"/>
          <p:cNvSpPr/>
          <p:nvPr/>
        </p:nvSpPr>
        <p:spPr>
          <a:xfrm>
            <a:off x="7452320" y="4797152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opstår nye arter?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En gruppe af samme art deles i 2 grupper</a:t>
            </a:r>
          </a:p>
          <a:p>
            <a:r>
              <a:rPr lang="da-DK" dirty="0"/>
              <a:t>De 2 grupper har forskellige miljøer</a:t>
            </a:r>
          </a:p>
          <a:p>
            <a:r>
              <a:rPr lang="da-DK" dirty="0"/>
              <a:t>Der er derfor forskel på de egenskaber, der vil være fordelagtige for de to grupper</a:t>
            </a:r>
          </a:p>
          <a:p>
            <a:r>
              <a:rPr lang="da-DK" dirty="0"/>
              <a:t>Den naturlige selektion vil i løbet af mange generationer udvælge forskellige egenskaber i de to grupper</a:t>
            </a:r>
          </a:p>
          <a:p>
            <a:r>
              <a:rPr lang="da-DK" dirty="0"/>
              <a:t>Grupperne bliver efterhånden så forskellige, at der er tale om 2 selvstændige 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Fortsat…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Artsdannelse</a:t>
            </a:r>
            <a:r>
              <a:rPr lang="da-DK" dirty="0"/>
              <a:t> er den proces, som leder til udvikling af skel mellem grupper af individer, som forhindrer frugtbare krydsninger mellem grupperne</a:t>
            </a:r>
          </a:p>
          <a:p>
            <a:endParaRPr lang="da-DK" dirty="0"/>
          </a:p>
          <a:p>
            <a:r>
              <a:rPr lang="da-DK" dirty="0"/>
              <a:t>Der kan være tale om genetiske skel, som forhindrer befrugtning, eller blot om praktiske skel i form af forskellige vaner, døgnrytmer eller forskellige geografiske områder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52E49-14B0-47A5-A132-C870BB74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Endemiske arter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2B3EEFC2-740A-47D4-8450-52271520B7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15" y="1993219"/>
            <a:ext cx="7567770" cy="417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522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Ord forklaring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 err="1"/>
              <a:t>Endemisk</a:t>
            </a:r>
            <a:r>
              <a:rPr lang="da-DK" b="1" dirty="0"/>
              <a:t>: </a:t>
            </a:r>
            <a:r>
              <a:rPr lang="da-DK" dirty="0"/>
              <a:t>Arter findes kun på den pågældende ø eller ø-gruppe </a:t>
            </a:r>
          </a:p>
          <a:p>
            <a:r>
              <a:rPr lang="da-DK" b="1" dirty="0"/>
              <a:t>Økologisk niche:</a:t>
            </a:r>
            <a:r>
              <a:rPr lang="da-DK" dirty="0"/>
              <a:t> Artens særlige funktion eller rolle i dens økosystem og udgøres af dens krav til føde/næring og dens måde at leve på</a:t>
            </a:r>
          </a:p>
          <a:p>
            <a:r>
              <a:rPr lang="da-DK" b="1" dirty="0"/>
              <a:t>Genpulje: </a:t>
            </a:r>
            <a:r>
              <a:rPr lang="da-DK" dirty="0"/>
              <a:t>Individets gensammensætning sammen med resten af artens øvrige individers gener. De mulige gener der findes kan kombineres på forskellig vis – det er her selektionen finder sted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33CDC-3018-4AF7-8BD0-D873132E8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Lille opgave: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3FEFE7C-F82E-47C8-810B-B63DC1A3C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Grupper á 3 finder I mindst 6 endemiske arter rundt om i Verden</a:t>
            </a:r>
          </a:p>
        </p:txBody>
      </p:sp>
    </p:spTree>
    <p:extLst>
      <p:ext uri="{BB962C8B-B14F-4D97-AF65-F5344CB8AC3E}">
        <p14:creationId xmlns:p14="http://schemas.microsoft.com/office/powerpoint/2010/main" val="2802355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</TotalTime>
  <Words>743</Words>
  <Application>Microsoft Office PowerPoint</Application>
  <PresentationFormat>Skærmshow (4:3)</PresentationFormat>
  <Paragraphs>66</Paragraphs>
  <Slides>17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Constantia</vt:lpstr>
      <vt:lpstr>Wingdings 2</vt:lpstr>
      <vt:lpstr>Forløb</vt:lpstr>
      <vt:lpstr>Evolution</vt:lpstr>
      <vt:lpstr>Hvad er en art? </vt:lpstr>
      <vt:lpstr>Hvad er en population?</vt:lpstr>
      <vt:lpstr> Lamarcks evolutionsteori 1809</vt:lpstr>
      <vt:lpstr>Darwins teori og evolution Charles Darwin 1809-82 Teorien bag ” den naturlige selektion”</vt:lpstr>
      <vt:lpstr>Darwins evolutionsteorier 1859 </vt:lpstr>
      <vt:lpstr>Fortsat…</vt:lpstr>
      <vt:lpstr> Oprindelig population har korte varierende halslængder. Naturlig selektion favoriserer lang hals – nemmere at nå højtsiddende blade. </vt:lpstr>
      <vt:lpstr>Darwins finker</vt:lpstr>
      <vt:lpstr>Evolution kan forøges ved….</vt:lpstr>
      <vt:lpstr>Fremmer naturlig selektion:</vt:lpstr>
      <vt:lpstr>PowerPoint-præsentation</vt:lpstr>
      <vt:lpstr>Hvordan opstår nye arter?</vt:lpstr>
      <vt:lpstr>Fortsat…</vt:lpstr>
      <vt:lpstr>Endemiske arter</vt:lpstr>
      <vt:lpstr>Ord forklaring</vt:lpstr>
      <vt:lpstr>Lille opgave:</vt:lpstr>
    </vt:vector>
  </TitlesOfParts>
  <Company>Aalborghus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Lars Riber Christensen</dc:creator>
  <cp:lastModifiedBy>Kirstin Godsk</cp:lastModifiedBy>
  <cp:revision>42</cp:revision>
  <dcterms:created xsi:type="dcterms:W3CDTF">2010-11-15T14:11:11Z</dcterms:created>
  <dcterms:modified xsi:type="dcterms:W3CDTF">2024-02-13T11:20:21Z</dcterms:modified>
</cp:coreProperties>
</file>