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70" r:id="rId4"/>
    <p:sldId id="269" r:id="rId5"/>
    <p:sldId id="256" r:id="rId6"/>
    <p:sldId id="257" r:id="rId7"/>
    <p:sldId id="266" r:id="rId8"/>
    <p:sldId id="258" r:id="rId9"/>
    <p:sldId id="259" r:id="rId10"/>
    <p:sldId id="260" r:id="rId11"/>
    <p:sldId id="261" r:id="rId12"/>
    <p:sldId id="267" r:id="rId13"/>
    <p:sldId id="275" r:id="rId14"/>
    <p:sldId id="262" r:id="rId15"/>
    <p:sldId id="263" r:id="rId16"/>
    <p:sldId id="268" r:id="rId17"/>
    <p:sldId id="274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08DAE-80B5-42CE-92AE-F3B7117483F9}" v="2570" dt="2024-03-15T11:56:41.6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4" autoAdjust="0"/>
    <p:restoredTop sz="94660"/>
  </p:normalViewPr>
  <p:slideViewPr>
    <p:cSldViewPr snapToGrid="0">
      <p:cViewPr varScale="1">
        <p:scale>
          <a:sx n="60" d="100"/>
          <a:sy n="60" d="100"/>
        </p:scale>
        <p:origin x="7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Wejse Nielsen" userId="da262f09-71d6-4276-8ce8-91c500bb462f" providerId="ADAL" clId="{26608DAE-80B5-42CE-92AE-F3B7117483F9}"/>
    <pc:docChg chg="undo custSel addSld modSld">
      <pc:chgData name="Christina Wejse Nielsen" userId="da262f09-71d6-4276-8ce8-91c500bb462f" providerId="ADAL" clId="{26608DAE-80B5-42CE-92AE-F3B7117483F9}" dt="2024-03-15T11:56:41.658" v="3355" actId="20577"/>
      <pc:docMkLst>
        <pc:docMk/>
      </pc:docMkLst>
      <pc:sldChg chg="addSp modSp mod setBg">
        <pc:chgData name="Christina Wejse Nielsen" userId="da262f09-71d6-4276-8ce8-91c500bb462f" providerId="ADAL" clId="{26608DAE-80B5-42CE-92AE-F3B7117483F9}" dt="2024-03-14T07:53:04.123" v="2675" actId="26606"/>
        <pc:sldMkLst>
          <pc:docMk/>
          <pc:sldMk cId="1637427664" sldId="256"/>
        </pc:sldMkLst>
        <pc:spChg chg="mod">
          <ac:chgData name="Christina Wejse Nielsen" userId="da262f09-71d6-4276-8ce8-91c500bb462f" providerId="ADAL" clId="{26608DAE-80B5-42CE-92AE-F3B7117483F9}" dt="2024-03-14T07:53:04.123" v="2675" actId="26606"/>
          <ac:spMkLst>
            <pc:docMk/>
            <pc:sldMk cId="1637427664" sldId="256"/>
            <ac:spMk id="2" creationId="{49FF4DF0-21A0-494E-BEE3-94771D3D9588}"/>
          </ac:spMkLst>
        </pc:spChg>
        <pc:spChg chg="mod">
          <ac:chgData name="Christina Wejse Nielsen" userId="da262f09-71d6-4276-8ce8-91c500bb462f" providerId="ADAL" clId="{26608DAE-80B5-42CE-92AE-F3B7117483F9}" dt="2024-03-14T07:53:04.123" v="2675" actId="26606"/>
          <ac:spMkLst>
            <pc:docMk/>
            <pc:sldMk cId="1637427664" sldId="256"/>
            <ac:spMk id="3" creationId="{F1124B53-E1B3-4842-9150-BEDF5543199E}"/>
          </ac:spMkLst>
        </pc:spChg>
        <pc:spChg chg="add">
          <ac:chgData name="Christina Wejse Nielsen" userId="da262f09-71d6-4276-8ce8-91c500bb462f" providerId="ADAL" clId="{26608DAE-80B5-42CE-92AE-F3B7117483F9}" dt="2024-03-14T07:53:04.123" v="2675" actId="26606"/>
          <ac:spMkLst>
            <pc:docMk/>
            <pc:sldMk cId="1637427664" sldId="256"/>
            <ac:spMk id="12" creationId="{BFFB6EAD-767A-4A95-9246-C39976AD1119}"/>
          </ac:spMkLst>
        </pc:spChg>
        <pc:spChg chg="add">
          <ac:chgData name="Christina Wejse Nielsen" userId="da262f09-71d6-4276-8ce8-91c500bb462f" providerId="ADAL" clId="{26608DAE-80B5-42CE-92AE-F3B7117483F9}" dt="2024-03-14T07:53:04.123" v="2675" actId="26606"/>
          <ac:spMkLst>
            <pc:docMk/>
            <pc:sldMk cId="1637427664" sldId="256"/>
            <ac:spMk id="14" creationId="{07062BB1-E215-424E-80C4-7E1CF179A357}"/>
          </ac:spMkLst>
        </pc:spChg>
        <pc:spChg chg="add">
          <ac:chgData name="Christina Wejse Nielsen" userId="da262f09-71d6-4276-8ce8-91c500bb462f" providerId="ADAL" clId="{26608DAE-80B5-42CE-92AE-F3B7117483F9}" dt="2024-03-14T07:53:04.123" v="2675" actId="26606"/>
          <ac:spMkLst>
            <pc:docMk/>
            <pc:sldMk cId="1637427664" sldId="256"/>
            <ac:spMk id="16" creationId="{B368E167-B2D7-4904-BB6B-AE0486A2C6F8}"/>
          </ac:spMkLst>
        </pc:spChg>
        <pc:spChg chg="add">
          <ac:chgData name="Christina Wejse Nielsen" userId="da262f09-71d6-4276-8ce8-91c500bb462f" providerId="ADAL" clId="{26608DAE-80B5-42CE-92AE-F3B7117483F9}" dt="2024-03-14T07:53:04.123" v="2675" actId="26606"/>
          <ac:spMkLst>
            <pc:docMk/>
            <pc:sldMk cId="1637427664" sldId="256"/>
            <ac:spMk id="18" creationId="{6FD0FBFA-B43E-40C1-A6E4-B88234171E7A}"/>
          </ac:spMkLst>
        </pc:spChg>
        <pc:spChg chg="add">
          <ac:chgData name="Christina Wejse Nielsen" userId="da262f09-71d6-4276-8ce8-91c500bb462f" providerId="ADAL" clId="{26608DAE-80B5-42CE-92AE-F3B7117483F9}" dt="2024-03-14T07:53:04.123" v="2675" actId="26606"/>
          <ac:spMkLst>
            <pc:docMk/>
            <pc:sldMk cId="1637427664" sldId="256"/>
            <ac:spMk id="20" creationId="{70A21480-D93D-46BE-9A94-B5A80469DF68}"/>
          </ac:spMkLst>
        </pc:spChg>
        <pc:spChg chg="add">
          <ac:chgData name="Christina Wejse Nielsen" userId="da262f09-71d6-4276-8ce8-91c500bb462f" providerId="ADAL" clId="{26608DAE-80B5-42CE-92AE-F3B7117483F9}" dt="2024-03-14T07:53:04.123" v="2675" actId="26606"/>
          <ac:spMkLst>
            <pc:docMk/>
            <pc:sldMk cId="1637427664" sldId="256"/>
            <ac:spMk id="22" creationId="{33E49524-66B4-4DB0-AD09-DC8B9874E1B3}"/>
          </ac:spMkLst>
        </pc:spChg>
        <pc:spChg chg="add">
          <ac:chgData name="Christina Wejse Nielsen" userId="da262f09-71d6-4276-8ce8-91c500bb462f" providerId="ADAL" clId="{26608DAE-80B5-42CE-92AE-F3B7117483F9}" dt="2024-03-14T07:53:04.123" v="2675" actId="26606"/>
          <ac:spMkLst>
            <pc:docMk/>
            <pc:sldMk cId="1637427664" sldId="256"/>
            <ac:spMk id="24" creationId="{E5EBF8F5-ABE5-4029-A8FC-4E32622D70A6}"/>
          </ac:spMkLst>
        </pc:spChg>
        <pc:picChg chg="add mod">
          <ac:chgData name="Christina Wejse Nielsen" userId="da262f09-71d6-4276-8ce8-91c500bb462f" providerId="ADAL" clId="{26608DAE-80B5-42CE-92AE-F3B7117483F9}" dt="2024-03-14T07:53:04.123" v="2675" actId="26606"/>
          <ac:picMkLst>
            <pc:docMk/>
            <pc:sldMk cId="1637427664" sldId="256"/>
            <ac:picMk id="5" creationId="{0282BD6B-A568-2D8B-9BDA-AC094F5B1DBA}"/>
          </ac:picMkLst>
        </pc:picChg>
        <pc:picChg chg="add mod">
          <ac:chgData name="Christina Wejse Nielsen" userId="da262f09-71d6-4276-8ce8-91c500bb462f" providerId="ADAL" clId="{26608DAE-80B5-42CE-92AE-F3B7117483F9}" dt="2024-03-14T07:53:04.123" v="2675" actId="26606"/>
          <ac:picMkLst>
            <pc:docMk/>
            <pc:sldMk cId="1637427664" sldId="256"/>
            <ac:picMk id="7" creationId="{BE0A7C44-C4B3-F53C-EC46-B7F02978D5AB}"/>
          </ac:picMkLst>
        </pc:picChg>
      </pc:sldChg>
      <pc:sldChg chg="addSp delSp modSp mod setBg delAnim modAnim">
        <pc:chgData name="Christina Wejse Nielsen" userId="da262f09-71d6-4276-8ce8-91c500bb462f" providerId="ADAL" clId="{26608DAE-80B5-42CE-92AE-F3B7117483F9}" dt="2024-03-14T08:00:41.205" v="2708" actId="20577"/>
        <pc:sldMkLst>
          <pc:docMk/>
          <pc:sldMk cId="3759301789" sldId="257"/>
        </pc:sldMkLst>
        <pc:spChg chg="mod">
          <ac:chgData name="Christina Wejse Nielsen" userId="da262f09-71d6-4276-8ce8-91c500bb462f" providerId="ADAL" clId="{26608DAE-80B5-42CE-92AE-F3B7117483F9}" dt="2024-03-14T07:53:14.105" v="2676" actId="26606"/>
          <ac:spMkLst>
            <pc:docMk/>
            <pc:sldMk cId="3759301789" sldId="257"/>
            <ac:spMk id="2" creationId="{0A67FDF5-B261-4AA5-945F-2DC42DBB756C}"/>
          </ac:spMkLst>
        </pc:spChg>
        <pc:spChg chg="mod">
          <ac:chgData name="Christina Wejse Nielsen" userId="da262f09-71d6-4276-8ce8-91c500bb462f" providerId="ADAL" clId="{26608DAE-80B5-42CE-92AE-F3B7117483F9}" dt="2024-03-14T08:00:41.205" v="2708" actId="20577"/>
          <ac:spMkLst>
            <pc:docMk/>
            <pc:sldMk cId="3759301789" sldId="257"/>
            <ac:spMk id="3" creationId="{6C3CE2AF-E405-4F64-8514-C04158BF784B}"/>
          </ac:spMkLst>
        </pc:spChg>
        <pc:spChg chg="add">
          <ac:chgData name="Christina Wejse Nielsen" userId="da262f09-71d6-4276-8ce8-91c500bb462f" providerId="ADAL" clId="{26608DAE-80B5-42CE-92AE-F3B7117483F9}" dt="2024-03-14T07:53:14.105" v="2676" actId="26606"/>
          <ac:spMkLst>
            <pc:docMk/>
            <pc:sldMk cId="3759301789" sldId="257"/>
            <ac:spMk id="9" creationId="{743AA782-23D1-4521-8CAD-47662984AA08}"/>
          </ac:spMkLst>
        </pc:spChg>
        <pc:spChg chg="add">
          <ac:chgData name="Christina Wejse Nielsen" userId="da262f09-71d6-4276-8ce8-91c500bb462f" providerId="ADAL" clId="{26608DAE-80B5-42CE-92AE-F3B7117483F9}" dt="2024-03-14T07:53:14.105" v="2676" actId="26606"/>
          <ac:spMkLst>
            <pc:docMk/>
            <pc:sldMk cId="3759301789" sldId="257"/>
            <ac:spMk id="11" creationId="{650D18FE-0824-4A46-B22C-A86B52E5780A}"/>
          </ac:spMkLst>
        </pc:spChg>
        <pc:picChg chg="del mod">
          <ac:chgData name="Christina Wejse Nielsen" userId="da262f09-71d6-4276-8ce8-91c500bb462f" providerId="ADAL" clId="{26608DAE-80B5-42CE-92AE-F3B7117483F9}" dt="2024-03-14T07:58:57.176" v="2686" actId="478"/>
          <ac:picMkLst>
            <pc:docMk/>
            <pc:sldMk cId="3759301789" sldId="257"/>
            <ac:picMk id="4" creationId="{759377FA-480D-4EC0-B14E-171CF2F240D0}"/>
          </ac:picMkLst>
        </pc:picChg>
        <pc:picChg chg="add mod">
          <ac:chgData name="Christina Wejse Nielsen" userId="da262f09-71d6-4276-8ce8-91c500bb462f" providerId="ADAL" clId="{26608DAE-80B5-42CE-92AE-F3B7117483F9}" dt="2024-03-14T07:59:08.562" v="2693" actId="14100"/>
          <ac:picMkLst>
            <pc:docMk/>
            <pc:sldMk cId="3759301789" sldId="257"/>
            <ac:picMk id="6" creationId="{1BF61B7B-1248-98B7-1E27-433D1056ED7A}"/>
          </ac:picMkLst>
        </pc:picChg>
      </pc:sldChg>
      <pc:sldChg chg="addSp delSp modSp mod setBg modAnim">
        <pc:chgData name="Christina Wejse Nielsen" userId="da262f09-71d6-4276-8ce8-91c500bb462f" providerId="ADAL" clId="{26608DAE-80B5-42CE-92AE-F3B7117483F9}" dt="2024-03-14T07:53:51.365" v="2685" actId="20577"/>
        <pc:sldMkLst>
          <pc:docMk/>
          <pc:sldMk cId="1061261499" sldId="258"/>
        </pc:sldMkLst>
        <pc:spChg chg="mod">
          <ac:chgData name="Christina Wejse Nielsen" userId="da262f09-71d6-4276-8ce8-91c500bb462f" providerId="ADAL" clId="{26608DAE-80B5-42CE-92AE-F3B7117483F9}" dt="2024-03-14T07:53:39.280" v="2683" actId="26606"/>
          <ac:spMkLst>
            <pc:docMk/>
            <pc:sldMk cId="1061261499" sldId="258"/>
            <ac:spMk id="2" creationId="{70625BCE-3A95-4C88-A33E-02BAA7EC64AA}"/>
          </ac:spMkLst>
        </pc:spChg>
        <pc:spChg chg="mod">
          <ac:chgData name="Christina Wejse Nielsen" userId="da262f09-71d6-4276-8ce8-91c500bb462f" providerId="ADAL" clId="{26608DAE-80B5-42CE-92AE-F3B7117483F9}" dt="2024-03-14T07:53:51.365" v="2685" actId="20577"/>
          <ac:spMkLst>
            <pc:docMk/>
            <pc:sldMk cId="1061261499" sldId="258"/>
            <ac:spMk id="3" creationId="{8DD23687-F406-490A-A783-9BAD565F7BF9}"/>
          </ac:spMkLst>
        </pc:spChg>
        <pc:spChg chg="add del">
          <ac:chgData name="Christina Wejse Nielsen" userId="da262f09-71d6-4276-8ce8-91c500bb462f" providerId="ADAL" clId="{26608DAE-80B5-42CE-92AE-F3B7117483F9}" dt="2024-03-14T07:53:35.442" v="2678" actId="26606"/>
          <ac:spMkLst>
            <pc:docMk/>
            <pc:sldMk cId="1061261499" sldId="258"/>
            <ac:spMk id="9" creationId="{2B97F24A-32CE-4C1C-A50D-3016B394DCFB}"/>
          </ac:spMkLst>
        </pc:spChg>
        <pc:spChg chg="add del">
          <ac:chgData name="Christina Wejse Nielsen" userId="da262f09-71d6-4276-8ce8-91c500bb462f" providerId="ADAL" clId="{26608DAE-80B5-42CE-92AE-F3B7117483F9}" dt="2024-03-14T07:53:35.442" v="2678" actId="26606"/>
          <ac:spMkLst>
            <pc:docMk/>
            <pc:sldMk cId="1061261499" sldId="258"/>
            <ac:spMk id="11" creationId="{6357EC4F-235E-4222-A36F-C7878ACE37F2}"/>
          </ac:spMkLst>
        </pc:spChg>
        <pc:spChg chg="add del">
          <ac:chgData name="Christina Wejse Nielsen" userId="da262f09-71d6-4276-8ce8-91c500bb462f" providerId="ADAL" clId="{26608DAE-80B5-42CE-92AE-F3B7117483F9}" dt="2024-03-14T07:53:37.574" v="2680" actId="26606"/>
          <ac:spMkLst>
            <pc:docMk/>
            <pc:sldMk cId="1061261499" sldId="258"/>
            <ac:spMk id="13" creationId="{743AA782-23D1-4521-8CAD-47662984AA08}"/>
          </ac:spMkLst>
        </pc:spChg>
        <pc:spChg chg="add del">
          <ac:chgData name="Christina Wejse Nielsen" userId="da262f09-71d6-4276-8ce8-91c500bb462f" providerId="ADAL" clId="{26608DAE-80B5-42CE-92AE-F3B7117483F9}" dt="2024-03-14T07:53:37.574" v="2680" actId="26606"/>
          <ac:spMkLst>
            <pc:docMk/>
            <pc:sldMk cId="1061261499" sldId="258"/>
            <ac:spMk id="14" creationId="{650D18FE-0824-4A46-B22C-A86B52E5780A}"/>
          </ac:spMkLst>
        </pc:spChg>
        <pc:spChg chg="add del">
          <ac:chgData name="Christina Wejse Nielsen" userId="da262f09-71d6-4276-8ce8-91c500bb462f" providerId="ADAL" clId="{26608DAE-80B5-42CE-92AE-F3B7117483F9}" dt="2024-03-14T07:53:39.264" v="2682" actId="26606"/>
          <ac:spMkLst>
            <pc:docMk/>
            <pc:sldMk cId="1061261499" sldId="258"/>
            <ac:spMk id="16" creationId="{2B97F24A-32CE-4C1C-A50D-3016B394DCFB}"/>
          </ac:spMkLst>
        </pc:spChg>
        <pc:spChg chg="add del">
          <ac:chgData name="Christina Wejse Nielsen" userId="da262f09-71d6-4276-8ce8-91c500bb462f" providerId="ADAL" clId="{26608DAE-80B5-42CE-92AE-F3B7117483F9}" dt="2024-03-14T07:53:39.264" v="2682" actId="26606"/>
          <ac:spMkLst>
            <pc:docMk/>
            <pc:sldMk cId="1061261499" sldId="258"/>
            <ac:spMk id="17" creationId="{6357EC4F-235E-4222-A36F-C7878ACE37F2}"/>
          </ac:spMkLst>
        </pc:spChg>
        <pc:spChg chg="add">
          <ac:chgData name="Christina Wejse Nielsen" userId="da262f09-71d6-4276-8ce8-91c500bb462f" providerId="ADAL" clId="{26608DAE-80B5-42CE-92AE-F3B7117483F9}" dt="2024-03-14T07:53:39.280" v="2683" actId="26606"/>
          <ac:spMkLst>
            <pc:docMk/>
            <pc:sldMk cId="1061261499" sldId="258"/>
            <ac:spMk id="19" creationId="{743AA782-23D1-4521-8CAD-47662984AA08}"/>
          </ac:spMkLst>
        </pc:spChg>
        <pc:spChg chg="add">
          <ac:chgData name="Christina Wejse Nielsen" userId="da262f09-71d6-4276-8ce8-91c500bb462f" providerId="ADAL" clId="{26608DAE-80B5-42CE-92AE-F3B7117483F9}" dt="2024-03-14T07:53:39.280" v="2683" actId="26606"/>
          <ac:spMkLst>
            <pc:docMk/>
            <pc:sldMk cId="1061261499" sldId="258"/>
            <ac:spMk id="20" creationId="{650D18FE-0824-4A46-B22C-A86B52E5780A}"/>
          </ac:spMkLst>
        </pc:spChg>
        <pc:picChg chg="mod">
          <ac:chgData name="Christina Wejse Nielsen" userId="da262f09-71d6-4276-8ce8-91c500bb462f" providerId="ADAL" clId="{26608DAE-80B5-42CE-92AE-F3B7117483F9}" dt="2024-03-14T07:53:39.280" v="2683" actId="26606"/>
          <ac:picMkLst>
            <pc:docMk/>
            <pc:sldMk cId="1061261499" sldId="258"/>
            <ac:picMk id="4" creationId="{727A9622-D111-4FB5-9153-FA185D66D081}"/>
          </ac:picMkLst>
        </pc:picChg>
      </pc:sldChg>
      <pc:sldChg chg="addSp delSp modSp mod modAnim">
        <pc:chgData name="Christina Wejse Nielsen" userId="da262f09-71d6-4276-8ce8-91c500bb462f" providerId="ADAL" clId="{26608DAE-80B5-42CE-92AE-F3B7117483F9}" dt="2024-03-14T08:15:03.326" v="2808" actId="1076"/>
        <pc:sldMkLst>
          <pc:docMk/>
          <pc:sldMk cId="1193236989" sldId="259"/>
        </pc:sldMkLst>
        <pc:spChg chg="mod">
          <ac:chgData name="Christina Wejse Nielsen" userId="da262f09-71d6-4276-8ce8-91c500bb462f" providerId="ADAL" clId="{26608DAE-80B5-42CE-92AE-F3B7117483F9}" dt="2024-03-13T12:23:31.444" v="1137" actId="20577"/>
          <ac:spMkLst>
            <pc:docMk/>
            <pc:sldMk cId="1193236989" sldId="259"/>
            <ac:spMk id="3" creationId="{25EF3F52-3670-44EF-AD6B-DEE29196D2D0}"/>
          </ac:spMkLst>
        </pc:spChg>
        <pc:spChg chg="add del mod">
          <ac:chgData name="Christina Wejse Nielsen" userId="da262f09-71d6-4276-8ce8-91c500bb462f" providerId="ADAL" clId="{26608DAE-80B5-42CE-92AE-F3B7117483F9}" dt="2024-03-13T12:23:07.648" v="1131"/>
          <ac:spMkLst>
            <pc:docMk/>
            <pc:sldMk cId="1193236989" sldId="259"/>
            <ac:spMk id="7" creationId="{5FC407E1-DFB2-BA25-8649-FFBE2001E6A4}"/>
          </ac:spMkLst>
        </pc:spChg>
        <pc:graphicFrameChg chg="add mod modGraphic">
          <ac:chgData name="Christina Wejse Nielsen" userId="da262f09-71d6-4276-8ce8-91c500bb462f" providerId="ADAL" clId="{26608DAE-80B5-42CE-92AE-F3B7117483F9}" dt="2024-03-14T08:09:59.123" v="2748" actId="20577"/>
          <ac:graphicFrameMkLst>
            <pc:docMk/>
            <pc:sldMk cId="1193236989" sldId="259"/>
            <ac:graphicFrameMk id="5" creationId="{5D179553-B68D-3198-A454-F8C85C9E5CD6}"/>
          </ac:graphicFrameMkLst>
        </pc:graphicFrameChg>
        <pc:picChg chg="del mod ord">
          <ac:chgData name="Christina Wejse Nielsen" userId="da262f09-71d6-4276-8ce8-91c500bb462f" providerId="ADAL" clId="{26608DAE-80B5-42CE-92AE-F3B7117483F9}" dt="2024-03-14T08:05:01.691" v="2716" actId="478"/>
          <ac:picMkLst>
            <pc:docMk/>
            <pc:sldMk cId="1193236989" sldId="259"/>
            <ac:picMk id="4" creationId="{5FFA70A4-CE2B-4A7C-9FBE-88BA33988627}"/>
          </ac:picMkLst>
        </pc:picChg>
        <pc:picChg chg="add mod">
          <ac:chgData name="Christina Wejse Nielsen" userId="da262f09-71d6-4276-8ce8-91c500bb462f" providerId="ADAL" clId="{26608DAE-80B5-42CE-92AE-F3B7117483F9}" dt="2024-03-14T08:15:03.326" v="2808" actId="1076"/>
          <ac:picMkLst>
            <pc:docMk/>
            <pc:sldMk cId="1193236989" sldId="259"/>
            <ac:picMk id="9" creationId="{E6B1B91B-F7D1-F896-983A-15DEE6F98807}"/>
          </ac:picMkLst>
        </pc:picChg>
      </pc:sldChg>
      <pc:sldChg chg="modSp mod modAnim">
        <pc:chgData name="Christina Wejse Nielsen" userId="da262f09-71d6-4276-8ce8-91c500bb462f" providerId="ADAL" clId="{26608DAE-80B5-42CE-92AE-F3B7117483F9}" dt="2024-03-14T08:22:41.896" v="3085" actId="1076"/>
        <pc:sldMkLst>
          <pc:docMk/>
          <pc:sldMk cId="3210319304" sldId="260"/>
        </pc:sldMkLst>
        <pc:spChg chg="mod">
          <ac:chgData name="Christina Wejse Nielsen" userId="da262f09-71d6-4276-8ce8-91c500bb462f" providerId="ADAL" clId="{26608DAE-80B5-42CE-92AE-F3B7117483F9}" dt="2024-03-14T08:22:41.896" v="3085" actId="1076"/>
          <ac:spMkLst>
            <pc:docMk/>
            <pc:sldMk cId="3210319304" sldId="260"/>
            <ac:spMk id="3" creationId="{FC0495AD-032A-404D-9B72-D3B8E0B4ABF1}"/>
          </ac:spMkLst>
        </pc:spChg>
        <pc:picChg chg="mod modCrop">
          <ac:chgData name="Christina Wejse Nielsen" userId="da262f09-71d6-4276-8ce8-91c500bb462f" providerId="ADAL" clId="{26608DAE-80B5-42CE-92AE-F3B7117483F9}" dt="2024-03-14T08:22:22.261" v="3082" actId="1076"/>
          <ac:picMkLst>
            <pc:docMk/>
            <pc:sldMk cId="3210319304" sldId="260"/>
            <ac:picMk id="4" creationId="{F62CD676-4674-403C-B378-F70A2FF24BF8}"/>
          </ac:picMkLst>
        </pc:picChg>
      </pc:sldChg>
      <pc:sldChg chg="modSp modAnim">
        <pc:chgData name="Christina Wejse Nielsen" userId="da262f09-71d6-4276-8ce8-91c500bb462f" providerId="ADAL" clId="{26608DAE-80B5-42CE-92AE-F3B7117483F9}" dt="2024-03-13T12:37:43.661" v="1410" actId="20577"/>
        <pc:sldMkLst>
          <pc:docMk/>
          <pc:sldMk cId="3340484713" sldId="261"/>
        </pc:sldMkLst>
        <pc:spChg chg="mod">
          <ac:chgData name="Christina Wejse Nielsen" userId="da262f09-71d6-4276-8ce8-91c500bb462f" providerId="ADAL" clId="{26608DAE-80B5-42CE-92AE-F3B7117483F9}" dt="2024-03-13T12:37:43.661" v="1410" actId="20577"/>
          <ac:spMkLst>
            <pc:docMk/>
            <pc:sldMk cId="3340484713" sldId="261"/>
            <ac:spMk id="3" creationId="{7A6F4C79-3191-43E0-8A2B-674F2F95CF5B}"/>
          </ac:spMkLst>
        </pc:spChg>
      </pc:sldChg>
      <pc:sldChg chg="addSp modSp mod modAnim">
        <pc:chgData name="Christina Wejse Nielsen" userId="da262f09-71d6-4276-8ce8-91c500bb462f" providerId="ADAL" clId="{26608DAE-80B5-42CE-92AE-F3B7117483F9}" dt="2024-03-14T08:27:50.786" v="3187" actId="20577"/>
        <pc:sldMkLst>
          <pc:docMk/>
          <pc:sldMk cId="255619092" sldId="262"/>
        </pc:sldMkLst>
        <pc:spChg chg="mod">
          <ac:chgData name="Christina Wejse Nielsen" userId="da262f09-71d6-4276-8ce8-91c500bb462f" providerId="ADAL" clId="{26608DAE-80B5-42CE-92AE-F3B7117483F9}" dt="2024-03-14T08:27:50.786" v="3187" actId="20577"/>
          <ac:spMkLst>
            <pc:docMk/>
            <pc:sldMk cId="255619092" sldId="262"/>
            <ac:spMk id="3" creationId="{18D12790-B018-4FBD-8177-A460BAC793B6}"/>
          </ac:spMkLst>
        </pc:spChg>
        <pc:spChg chg="add mod">
          <ac:chgData name="Christina Wejse Nielsen" userId="da262f09-71d6-4276-8ce8-91c500bb462f" providerId="ADAL" clId="{26608DAE-80B5-42CE-92AE-F3B7117483F9}" dt="2024-03-14T08:27:26.624" v="3180" actId="20577"/>
          <ac:spMkLst>
            <pc:docMk/>
            <pc:sldMk cId="255619092" sldId="262"/>
            <ac:spMk id="4" creationId="{BD963155-A7FE-037F-F26A-151838C366CF}"/>
          </ac:spMkLst>
        </pc:spChg>
      </pc:sldChg>
      <pc:sldChg chg="modSp mod modAnim">
        <pc:chgData name="Christina Wejse Nielsen" userId="da262f09-71d6-4276-8ce8-91c500bb462f" providerId="ADAL" clId="{26608DAE-80B5-42CE-92AE-F3B7117483F9}" dt="2024-03-14T08:13:43.001" v="2807" actId="20577"/>
        <pc:sldMkLst>
          <pc:docMk/>
          <pc:sldMk cId="3737061657" sldId="263"/>
        </pc:sldMkLst>
        <pc:spChg chg="mod">
          <ac:chgData name="Christina Wejse Nielsen" userId="da262f09-71d6-4276-8ce8-91c500bb462f" providerId="ADAL" clId="{26608DAE-80B5-42CE-92AE-F3B7117483F9}" dt="2024-03-14T08:13:43.001" v="2807" actId="20577"/>
          <ac:spMkLst>
            <pc:docMk/>
            <pc:sldMk cId="3737061657" sldId="263"/>
            <ac:spMk id="3" creationId="{EBBA1145-0DE9-4AAA-9258-B477C26DF8D6}"/>
          </ac:spMkLst>
        </pc:spChg>
        <pc:picChg chg="mod">
          <ac:chgData name="Christina Wejse Nielsen" userId="da262f09-71d6-4276-8ce8-91c500bb462f" providerId="ADAL" clId="{26608DAE-80B5-42CE-92AE-F3B7117483F9}" dt="2024-03-13T12:32:30.154" v="1336" actId="1076"/>
          <ac:picMkLst>
            <pc:docMk/>
            <pc:sldMk cId="3737061657" sldId="263"/>
            <ac:picMk id="4" creationId="{7ED33F87-FC83-4C8C-9C85-24D576703ECE}"/>
          </ac:picMkLst>
        </pc:picChg>
        <pc:picChg chg="mod">
          <ac:chgData name="Christina Wejse Nielsen" userId="da262f09-71d6-4276-8ce8-91c500bb462f" providerId="ADAL" clId="{26608DAE-80B5-42CE-92AE-F3B7117483F9}" dt="2024-03-05T13:50:52.149" v="304" actId="1076"/>
          <ac:picMkLst>
            <pc:docMk/>
            <pc:sldMk cId="3737061657" sldId="263"/>
            <ac:picMk id="5" creationId="{18500AA3-4B6F-F8A9-C0D5-1AFC14BEC48D}"/>
          </ac:picMkLst>
        </pc:picChg>
      </pc:sldChg>
      <pc:sldChg chg="addSp modSp mod modTransition modAnim">
        <pc:chgData name="Christina Wejse Nielsen" userId="da262f09-71d6-4276-8ce8-91c500bb462f" providerId="ADAL" clId="{26608DAE-80B5-42CE-92AE-F3B7117483F9}" dt="2024-03-15T11:52:40.707" v="3341" actId="403"/>
        <pc:sldMkLst>
          <pc:docMk/>
          <pc:sldMk cId="2218227382" sldId="264"/>
        </pc:sldMkLst>
        <pc:spChg chg="mod">
          <ac:chgData name="Christina Wejse Nielsen" userId="da262f09-71d6-4276-8ce8-91c500bb462f" providerId="ADAL" clId="{26608DAE-80B5-42CE-92AE-F3B7117483F9}" dt="2024-03-15T11:52:40.707" v="3341" actId="403"/>
          <ac:spMkLst>
            <pc:docMk/>
            <pc:sldMk cId="2218227382" sldId="264"/>
            <ac:spMk id="3" creationId="{9A9494E0-D514-4A80-A492-1564F97F00C0}"/>
          </ac:spMkLst>
        </pc:spChg>
        <pc:spChg chg="add mod">
          <ac:chgData name="Christina Wejse Nielsen" userId="da262f09-71d6-4276-8ce8-91c500bb462f" providerId="ADAL" clId="{26608DAE-80B5-42CE-92AE-F3B7117483F9}" dt="2024-03-15T11:51:38.495" v="3301" actId="1076"/>
          <ac:spMkLst>
            <pc:docMk/>
            <pc:sldMk cId="2218227382" sldId="264"/>
            <ac:spMk id="4" creationId="{826ED504-2C7A-C8E2-CA65-D72D27116566}"/>
          </ac:spMkLst>
        </pc:spChg>
      </pc:sldChg>
      <pc:sldChg chg="addSp delSp modSp mod setBg modAnim">
        <pc:chgData name="Christina Wejse Nielsen" userId="da262f09-71d6-4276-8ce8-91c500bb462f" providerId="ADAL" clId="{26608DAE-80B5-42CE-92AE-F3B7117483F9}" dt="2024-03-14T07:50:43.003" v="2667" actId="26606"/>
        <pc:sldMkLst>
          <pc:docMk/>
          <pc:sldMk cId="1640031605" sldId="265"/>
        </pc:sldMkLst>
        <pc:spChg chg="mod">
          <ac:chgData name="Christina Wejse Nielsen" userId="da262f09-71d6-4276-8ce8-91c500bb462f" providerId="ADAL" clId="{26608DAE-80B5-42CE-92AE-F3B7117483F9}" dt="2024-03-14T07:50:43.003" v="2667" actId="26606"/>
          <ac:spMkLst>
            <pc:docMk/>
            <pc:sldMk cId="1640031605" sldId="265"/>
            <ac:spMk id="2" creationId="{82F21997-0B85-4B60-9F81-C9D5C6EEB343}"/>
          </ac:spMkLst>
        </pc:spChg>
        <pc:spChg chg="del">
          <ac:chgData name="Christina Wejse Nielsen" userId="da262f09-71d6-4276-8ce8-91c500bb462f" providerId="ADAL" clId="{26608DAE-80B5-42CE-92AE-F3B7117483F9}" dt="2024-03-14T07:49:14.521" v="2662" actId="478"/>
          <ac:spMkLst>
            <pc:docMk/>
            <pc:sldMk cId="1640031605" sldId="265"/>
            <ac:spMk id="3" creationId="{501E03A2-6371-4F99-BAE2-E4552D7B25C3}"/>
          </ac:spMkLst>
        </pc:spChg>
        <pc:spChg chg="add del">
          <ac:chgData name="Christina Wejse Nielsen" userId="da262f09-71d6-4276-8ce8-91c500bb462f" providerId="ADAL" clId="{26608DAE-80B5-42CE-92AE-F3B7117483F9}" dt="2024-03-14T07:50:10.959" v="2664" actId="26606"/>
          <ac:spMkLst>
            <pc:docMk/>
            <pc:sldMk cId="1640031605" sldId="265"/>
            <ac:spMk id="9" creationId="{665DBBEF-238B-476B-96AB-8AAC3224ECEA}"/>
          </ac:spMkLst>
        </pc:spChg>
        <pc:spChg chg="add del">
          <ac:chgData name="Christina Wejse Nielsen" userId="da262f09-71d6-4276-8ce8-91c500bb462f" providerId="ADAL" clId="{26608DAE-80B5-42CE-92AE-F3B7117483F9}" dt="2024-03-14T07:50:10.959" v="2664" actId="26606"/>
          <ac:spMkLst>
            <pc:docMk/>
            <pc:sldMk cId="1640031605" sldId="265"/>
            <ac:spMk id="11" creationId="{3FCFB1DE-0B7E-48CC-BA90-B2AB0889F9D6}"/>
          </ac:spMkLst>
        </pc:spChg>
        <pc:spChg chg="add del">
          <ac:chgData name="Christina Wejse Nielsen" userId="da262f09-71d6-4276-8ce8-91c500bb462f" providerId="ADAL" clId="{26608DAE-80B5-42CE-92AE-F3B7117483F9}" dt="2024-03-14T07:50:43.003" v="2667" actId="26606"/>
          <ac:spMkLst>
            <pc:docMk/>
            <pc:sldMk cId="1640031605" sldId="265"/>
            <ac:spMk id="13" creationId="{D07DD2DE-F619-49DD-B5E7-03A290FF4ED1}"/>
          </ac:spMkLst>
        </pc:spChg>
        <pc:spChg chg="add del">
          <ac:chgData name="Christina Wejse Nielsen" userId="da262f09-71d6-4276-8ce8-91c500bb462f" providerId="ADAL" clId="{26608DAE-80B5-42CE-92AE-F3B7117483F9}" dt="2024-03-14T07:50:43.003" v="2667" actId="26606"/>
          <ac:spMkLst>
            <pc:docMk/>
            <pc:sldMk cId="1640031605" sldId="265"/>
            <ac:spMk id="14" creationId="{A8384FB5-9ADC-4DDC-881B-597D56F5B15D}"/>
          </ac:spMkLst>
        </pc:spChg>
        <pc:spChg chg="add del">
          <ac:chgData name="Christina Wejse Nielsen" userId="da262f09-71d6-4276-8ce8-91c500bb462f" providerId="ADAL" clId="{26608DAE-80B5-42CE-92AE-F3B7117483F9}" dt="2024-03-14T07:50:43.003" v="2667" actId="26606"/>
          <ac:spMkLst>
            <pc:docMk/>
            <pc:sldMk cId="1640031605" sldId="265"/>
            <ac:spMk id="15" creationId="{85149191-5F60-4A28-AAFF-039F96B0F3EC}"/>
          </ac:spMkLst>
        </pc:spChg>
        <pc:spChg chg="add del">
          <ac:chgData name="Christina Wejse Nielsen" userId="da262f09-71d6-4276-8ce8-91c500bb462f" providerId="ADAL" clId="{26608DAE-80B5-42CE-92AE-F3B7117483F9}" dt="2024-03-14T07:50:43.003" v="2667" actId="26606"/>
          <ac:spMkLst>
            <pc:docMk/>
            <pc:sldMk cId="1640031605" sldId="265"/>
            <ac:spMk id="16" creationId="{91E5A9A7-95C6-4F4F-B00E-C82E07FE62EF}"/>
          </ac:spMkLst>
        </pc:spChg>
        <pc:spChg chg="add del">
          <ac:chgData name="Christina Wejse Nielsen" userId="da262f09-71d6-4276-8ce8-91c500bb462f" providerId="ADAL" clId="{26608DAE-80B5-42CE-92AE-F3B7117483F9}" dt="2024-03-14T07:50:43.003" v="2667" actId="26606"/>
          <ac:spMkLst>
            <pc:docMk/>
            <pc:sldMk cId="1640031605" sldId="265"/>
            <ac:spMk id="17" creationId="{F8260ED5-17F7-4158-B241-D51DD4CF1B7E}"/>
          </ac:spMkLst>
        </pc:spChg>
        <pc:spChg chg="add">
          <ac:chgData name="Christina Wejse Nielsen" userId="da262f09-71d6-4276-8ce8-91c500bb462f" providerId="ADAL" clId="{26608DAE-80B5-42CE-92AE-F3B7117483F9}" dt="2024-03-14T07:50:43.003" v="2667" actId="26606"/>
          <ac:spMkLst>
            <pc:docMk/>
            <pc:sldMk cId="1640031605" sldId="265"/>
            <ac:spMk id="22" creationId="{46090D5F-01AF-4676-ADF9-09DA80A264EF}"/>
          </ac:spMkLst>
        </pc:spChg>
        <pc:spChg chg="add">
          <ac:chgData name="Christina Wejse Nielsen" userId="da262f09-71d6-4276-8ce8-91c500bb462f" providerId="ADAL" clId="{26608DAE-80B5-42CE-92AE-F3B7117483F9}" dt="2024-03-14T07:50:43.003" v="2667" actId="26606"/>
          <ac:spMkLst>
            <pc:docMk/>
            <pc:sldMk cId="1640031605" sldId="265"/>
            <ac:spMk id="24" creationId="{129A6924-D08B-45DD-8219-D130D09CE56C}"/>
          </ac:spMkLst>
        </pc:spChg>
        <pc:spChg chg="add">
          <ac:chgData name="Christina Wejse Nielsen" userId="da262f09-71d6-4276-8ce8-91c500bb462f" providerId="ADAL" clId="{26608DAE-80B5-42CE-92AE-F3B7117483F9}" dt="2024-03-14T07:50:43.003" v="2667" actId="26606"/>
          <ac:spMkLst>
            <pc:docMk/>
            <pc:sldMk cId="1640031605" sldId="265"/>
            <ac:spMk id="26" creationId="{01B0AB56-1C73-492F-9E03-DF7B546AFCE4}"/>
          </ac:spMkLst>
        </pc:spChg>
        <pc:picChg chg="add mod">
          <ac:chgData name="Christina Wejse Nielsen" userId="da262f09-71d6-4276-8ce8-91c500bb462f" providerId="ADAL" clId="{26608DAE-80B5-42CE-92AE-F3B7117483F9}" dt="2024-03-14T07:50:43.003" v="2667" actId="26606"/>
          <ac:picMkLst>
            <pc:docMk/>
            <pc:sldMk cId="1640031605" sldId="265"/>
            <ac:picMk id="4" creationId="{EC53BDFF-C9F0-EEC5-ED22-A1988269A054}"/>
          </ac:picMkLst>
        </pc:picChg>
      </pc:sldChg>
      <pc:sldChg chg="addSp delSp modSp mod">
        <pc:chgData name="Christina Wejse Nielsen" userId="da262f09-71d6-4276-8ce8-91c500bb462f" providerId="ADAL" clId="{26608DAE-80B5-42CE-92AE-F3B7117483F9}" dt="2024-03-14T08:02:22.017" v="2715" actId="14100"/>
        <pc:sldMkLst>
          <pc:docMk/>
          <pc:sldMk cId="3910623638" sldId="266"/>
        </pc:sldMkLst>
        <pc:spChg chg="mod">
          <ac:chgData name="Christina Wejse Nielsen" userId="da262f09-71d6-4276-8ce8-91c500bb462f" providerId="ADAL" clId="{26608DAE-80B5-42CE-92AE-F3B7117483F9}" dt="2024-03-13T12:19:33.126" v="1016"/>
          <ac:spMkLst>
            <pc:docMk/>
            <pc:sldMk cId="3910623638" sldId="266"/>
            <ac:spMk id="3" creationId="{6C3CE2AF-E405-4F64-8514-C04158BF784B}"/>
          </ac:spMkLst>
        </pc:spChg>
        <pc:spChg chg="add mod">
          <ac:chgData name="Christina Wejse Nielsen" userId="da262f09-71d6-4276-8ce8-91c500bb462f" providerId="ADAL" clId="{26608DAE-80B5-42CE-92AE-F3B7117483F9}" dt="2024-03-14T08:00:58.600" v="2709" actId="404"/>
          <ac:spMkLst>
            <pc:docMk/>
            <pc:sldMk cId="3910623638" sldId="266"/>
            <ac:spMk id="4" creationId="{93457F50-6CB4-6B39-6EAD-90879158DE81}"/>
          </ac:spMkLst>
        </pc:spChg>
        <pc:picChg chg="del">
          <ac:chgData name="Christina Wejse Nielsen" userId="da262f09-71d6-4276-8ce8-91c500bb462f" providerId="ADAL" clId="{26608DAE-80B5-42CE-92AE-F3B7117483F9}" dt="2024-03-14T08:02:12.746" v="2710" actId="478"/>
          <ac:picMkLst>
            <pc:docMk/>
            <pc:sldMk cId="3910623638" sldId="266"/>
            <ac:picMk id="6" creationId="{093B8DB3-31CF-5401-EE93-A2D0719972D2}"/>
          </ac:picMkLst>
        </pc:picChg>
        <pc:picChg chg="add mod">
          <ac:chgData name="Christina Wejse Nielsen" userId="da262f09-71d6-4276-8ce8-91c500bb462f" providerId="ADAL" clId="{26608DAE-80B5-42CE-92AE-F3B7117483F9}" dt="2024-03-14T08:02:22.017" v="2715" actId="14100"/>
          <ac:picMkLst>
            <pc:docMk/>
            <pc:sldMk cId="3910623638" sldId="266"/>
            <ac:picMk id="7" creationId="{4C82E87A-EB7F-025C-DDAB-6A254A8A566E}"/>
          </ac:picMkLst>
        </pc:picChg>
      </pc:sldChg>
      <pc:sldChg chg="modSp mod modAnim">
        <pc:chgData name="Christina Wejse Nielsen" userId="da262f09-71d6-4276-8ce8-91c500bb462f" providerId="ADAL" clId="{26608DAE-80B5-42CE-92AE-F3B7117483F9}" dt="2024-03-14T08:19:03.234" v="2964" actId="20577"/>
        <pc:sldMkLst>
          <pc:docMk/>
          <pc:sldMk cId="2234348128" sldId="267"/>
        </pc:sldMkLst>
        <pc:spChg chg="mod">
          <ac:chgData name="Christina Wejse Nielsen" userId="da262f09-71d6-4276-8ce8-91c500bb462f" providerId="ADAL" clId="{26608DAE-80B5-42CE-92AE-F3B7117483F9}" dt="2024-03-14T08:19:03.234" v="2964" actId="20577"/>
          <ac:spMkLst>
            <pc:docMk/>
            <pc:sldMk cId="2234348128" sldId="267"/>
            <ac:spMk id="3" creationId="{7A6F4C79-3191-43E0-8A2B-674F2F95CF5B}"/>
          </ac:spMkLst>
        </pc:spChg>
      </pc:sldChg>
      <pc:sldChg chg="modSp mod modAnim">
        <pc:chgData name="Christina Wejse Nielsen" userId="da262f09-71d6-4276-8ce8-91c500bb462f" providerId="ADAL" clId="{26608DAE-80B5-42CE-92AE-F3B7117483F9}" dt="2024-03-14T08:28:04.590" v="3189" actId="20577"/>
        <pc:sldMkLst>
          <pc:docMk/>
          <pc:sldMk cId="3983989451" sldId="268"/>
        </pc:sldMkLst>
        <pc:spChg chg="mod">
          <ac:chgData name="Christina Wejse Nielsen" userId="da262f09-71d6-4276-8ce8-91c500bb462f" providerId="ADAL" clId="{26608DAE-80B5-42CE-92AE-F3B7117483F9}" dt="2024-03-14T08:28:04.590" v="3189" actId="20577"/>
          <ac:spMkLst>
            <pc:docMk/>
            <pc:sldMk cId="3983989451" sldId="268"/>
            <ac:spMk id="3" creationId="{EBBA1145-0DE9-4AAA-9258-B477C26DF8D6}"/>
          </ac:spMkLst>
        </pc:spChg>
      </pc:sldChg>
      <pc:sldChg chg="addSp modSp new mod setBg">
        <pc:chgData name="Christina Wejse Nielsen" userId="da262f09-71d6-4276-8ce8-91c500bb462f" providerId="ADAL" clId="{26608DAE-80B5-42CE-92AE-F3B7117483F9}" dt="2024-03-15T11:56:41.658" v="3355" actId="20577"/>
        <pc:sldMkLst>
          <pc:docMk/>
          <pc:sldMk cId="1982050257" sldId="269"/>
        </pc:sldMkLst>
        <pc:spChg chg="mod">
          <ac:chgData name="Christina Wejse Nielsen" userId="da262f09-71d6-4276-8ce8-91c500bb462f" providerId="ADAL" clId="{26608DAE-80B5-42CE-92AE-F3B7117483F9}" dt="2024-03-14T07:50:55.595" v="2668" actId="26606"/>
          <ac:spMkLst>
            <pc:docMk/>
            <pc:sldMk cId="1982050257" sldId="269"/>
            <ac:spMk id="2" creationId="{F9AF550C-E80F-6294-EA1F-C97C0DD8CAA9}"/>
          </ac:spMkLst>
        </pc:spChg>
        <pc:spChg chg="mod">
          <ac:chgData name="Christina Wejse Nielsen" userId="da262f09-71d6-4276-8ce8-91c500bb462f" providerId="ADAL" clId="{26608DAE-80B5-42CE-92AE-F3B7117483F9}" dt="2024-03-15T11:56:41.658" v="3355" actId="20577"/>
          <ac:spMkLst>
            <pc:docMk/>
            <pc:sldMk cId="1982050257" sldId="269"/>
            <ac:spMk id="3" creationId="{DE3DFDDC-C444-E29C-7B88-5D6A770659C6}"/>
          </ac:spMkLst>
        </pc:spChg>
        <pc:spChg chg="add">
          <ac:chgData name="Christina Wejse Nielsen" userId="da262f09-71d6-4276-8ce8-91c500bb462f" providerId="ADAL" clId="{26608DAE-80B5-42CE-92AE-F3B7117483F9}" dt="2024-03-14T07:50:55.595" v="2668" actId="26606"/>
          <ac:spMkLst>
            <pc:docMk/>
            <pc:sldMk cId="1982050257" sldId="269"/>
            <ac:spMk id="10" creationId="{743AA782-23D1-4521-8CAD-47662984AA08}"/>
          </ac:spMkLst>
        </pc:spChg>
        <pc:spChg chg="add">
          <ac:chgData name="Christina Wejse Nielsen" userId="da262f09-71d6-4276-8ce8-91c500bb462f" providerId="ADAL" clId="{26608DAE-80B5-42CE-92AE-F3B7117483F9}" dt="2024-03-14T07:50:55.595" v="2668" actId="26606"/>
          <ac:spMkLst>
            <pc:docMk/>
            <pc:sldMk cId="1982050257" sldId="269"/>
            <ac:spMk id="12" creationId="{650D18FE-0824-4A46-B22C-A86B52E5780A}"/>
          </ac:spMkLst>
        </pc:spChg>
        <pc:picChg chg="add mod">
          <ac:chgData name="Christina Wejse Nielsen" userId="da262f09-71d6-4276-8ce8-91c500bb462f" providerId="ADAL" clId="{26608DAE-80B5-42CE-92AE-F3B7117483F9}" dt="2024-03-14T07:50:55.595" v="2668" actId="26606"/>
          <ac:picMkLst>
            <pc:docMk/>
            <pc:sldMk cId="1982050257" sldId="269"/>
            <ac:picMk id="5" creationId="{43981A86-B668-B7B8-03C8-33778679632B}"/>
          </ac:picMkLst>
        </pc:picChg>
      </pc:sldChg>
      <pc:sldChg chg="addSp modSp new mod setBg">
        <pc:chgData name="Christina Wejse Nielsen" userId="da262f09-71d6-4276-8ce8-91c500bb462f" providerId="ADAL" clId="{26608DAE-80B5-42CE-92AE-F3B7117483F9}" dt="2024-03-14T07:50:29.093" v="2666" actId="26606"/>
        <pc:sldMkLst>
          <pc:docMk/>
          <pc:sldMk cId="282694390" sldId="270"/>
        </pc:sldMkLst>
        <pc:spChg chg="mod">
          <ac:chgData name="Christina Wejse Nielsen" userId="da262f09-71d6-4276-8ce8-91c500bb462f" providerId="ADAL" clId="{26608DAE-80B5-42CE-92AE-F3B7117483F9}" dt="2024-03-14T07:50:29.093" v="2666" actId="26606"/>
          <ac:spMkLst>
            <pc:docMk/>
            <pc:sldMk cId="282694390" sldId="270"/>
            <ac:spMk id="2" creationId="{D89BD73F-6AF2-DF33-3867-D192B32CEC61}"/>
          </ac:spMkLst>
        </pc:spChg>
        <pc:spChg chg="mod">
          <ac:chgData name="Christina Wejse Nielsen" userId="da262f09-71d6-4276-8ce8-91c500bb462f" providerId="ADAL" clId="{26608DAE-80B5-42CE-92AE-F3B7117483F9}" dt="2024-03-14T07:50:29.093" v="2666" actId="26606"/>
          <ac:spMkLst>
            <pc:docMk/>
            <pc:sldMk cId="282694390" sldId="270"/>
            <ac:spMk id="3" creationId="{F570B782-7512-8376-72C1-E84E93458CFB}"/>
          </ac:spMkLst>
        </pc:spChg>
        <pc:spChg chg="add">
          <ac:chgData name="Christina Wejse Nielsen" userId="da262f09-71d6-4276-8ce8-91c500bb462f" providerId="ADAL" clId="{26608DAE-80B5-42CE-92AE-F3B7117483F9}" dt="2024-03-14T07:50:29.093" v="2666" actId="26606"/>
          <ac:spMkLst>
            <pc:docMk/>
            <pc:sldMk cId="282694390" sldId="270"/>
            <ac:spMk id="8" creationId="{907EF6B7-1338-4443-8C46-6A318D952DFD}"/>
          </ac:spMkLst>
        </pc:spChg>
        <pc:spChg chg="add">
          <ac:chgData name="Christina Wejse Nielsen" userId="da262f09-71d6-4276-8ce8-91c500bb462f" providerId="ADAL" clId="{26608DAE-80B5-42CE-92AE-F3B7117483F9}" dt="2024-03-14T07:50:29.093" v="2666" actId="26606"/>
          <ac:spMkLst>
            <pc:docMk/>
            <pc:sldMk cId="282694390" sldId="270"/>
            <ac:spMk id="10" creationId="{DAAE4CDD-124C-4DCF-9584-B6033B545DD5}"/>
          </ac:spMkLst>
        </pc:spChg>
        <pc:spChg chg="add">
          <ac:chgData name="Christina Wejse Nielsen" userId="da262f09-71d6-4276-8ce8-91c500bb462f" providerId="ADAL" clId="{26608DAE-80B5-42CE-92AE-F3B7117483F9}" dt="2024-03-14T07:50:29.093" v="2666" actId="26606"/>
          <ac:spMkLst>
            <pc:docMk/>
            <pc:sldMk cId="282694390" sldId="270"/>
            <ac:spMk id="12" creationId="{081E4A58-353D-44AE-B2FC-2A74E2E400F7}"/>
          </ac:spMkLst>
        </pc:spChg>
      </pc:sldChg>
      <pc:sldChg chg="addSp delSp modSp new mod setBg">
        <pc:chgData name="Christina Wejse Nielsen" userId="da262f09-71d6-4276-8ce8-91c500bb462f" providerId="ADAL" clId="{26608DAE-80B5-42CE-92AE-F3B7117483F9}" dt="2024-03-14T08:07:29.276" v="2732" actId="1076"/>
        <pc:sldMkLst>
          <pc:docMk/>
          <pc:sldMk cId="3966930620" sldId="271"/>
        </pc:sldMkLst>
        <pc:spChg chg="mod">
          <ac:chgData name="Christina Wejse Nielsen" userId="da262f09-71d6-4276-8ce8-91c500bb462f" providerId="ADAL" clId="{26608DAE-80B5-42CE-92AE-F3B7117483F9}" dt="2024-03-14T08:07:03.810" v="2729" actId="26606"/>
          <ac:spMkLst>
            <pc:docMk/>
            <pc:sldMk cId="3966930620" sldId="271"/>
            <ac:spMk id="2" creationId="{07DB67F2-9DAD-1F78-35C4-EBE7506DCB51}"/>
          </ac:spMkLst>
        </pc:spChg>
        <pc:spChg chg="del">
          <ac:chgData name="Christina Wejse Nielsen" userId="da262f09-71d6-4276-8ce8-91c500bb462f" providerId="ADAL" clId="{26608DAE-80B5-42CE-92AE-F3B7117483F9}" dt="2024-03-13T12:11:45.776" v="971" actId="22"/>
          <ac:spMkLst>
            <pc:docMk/>
            <pc:sldMk cId="3966930620" sldId="271"/>
            <ac:spMk id="3" creationId="{BFB09FE6-F2E2-EEAD-4170-0BF0AB1A83F3}"/>
          </ac:spMkLst>
        </pc:spChg>
        <pc:spChg chg="add">
          <ac:chgData name="Christina Wejse Nielsen" userId="da262f09-71d6-4276-8ce8-91c500bb462f" providerId="ADAL" clId="{26608DAE-80B5-42CE-92AE-F3B7117483F9}" dt="2024-03-14T08:07:03.810" v="2729" actId="26606"/>
          <ac:spMkLst>
            <pc:docMk/>
            <pc:sldMk cId="3966930620" sldId="271"/>
            <ac:spMk id="10" creationId="{665DBBEF-238B-476B-96AB-8AAC3224ECEA}"/>
          </ac:spMkLst>
        </pc:spChg>
        <pc:spChg chg="add">
          <ac:chgData name="Christina Wejse Nielsen" userId="da262f09-71d6-4276-8ce8-91c500bb462f" providerId="ADAL" clId="{26608DAE-80B5-42CE-92AE-F3B7117483F9}" dt="2024-03-14T08:07:03.810" v="2729" actId="26606"/>
          <ac:spMkLst>
            <pc:docMk/>
            <pc:sldMk cId="3966930620" sldId="271"/>
            <ac:spMk id="12" creationId="{3FCFB1DE-0B7E-48CC-BA90-B2AB0889F9D6}"/>
          </ac:spMkLst>
        </pc:spChg>
        <pc:picChg chg="add mod ord">
          <ac:chgData name="Christina Wejse Nielsen" userId="da262f09-71d6-4276-8ce8-91c500bb462f" providerId="ADAL" clId="{26608DAE-80B5-42CE-92AE-F3B7117483F9}" dt="2024-03-14T08:07:29.276" v="2732" actId="1076"/>
          <ac:picMkLst>
            <pc:docMk/>
            <pc:sldMk cId="3966930620" sldId="271"/>
            <ac:picMk id="5" creationId="{EC57DF9A-FFA2-A066-6429-C939A68B58C4}"/>
          </ac:picMkLst>
        </pc:picChg>
      </pc:sldChg>
      <pc:sldChg chg="addSp delSp modSp new mod setBg">
        <pc:chgData name="Christina Wejse Nielsen" userId="da262f09-71d6-4276-8ce8-91c500bb462f" providerId="ADAL" clId="{26608DAE-80B5-42CE-92AE-F3B7117483F9}" dt="2024-03-14T08:07:46.824" v="2736" actId="1076"/>
        <pc:sldMkLst>
          <pc:docMk/>
          <pc:sldMk cId="852879430" sldId="272"/>
        </pc:sldMkLst>
        <pc:spChg chg="mod">
          <ac:chgData name="Christina Wejse Nielsen" userId="da262f09-71d6-4276-8ce8-91c500bb462f" providerId="ADAL" clId="{26608DAE-80B5-42CE-92AE-F3B7117483F9}" dt="2024-03-14T08:07:37.287" v="2735" actId="26606"/>
          <ac:spMkLst>
            <pc:docMk/>
            <pc:sldMk cId="852879430" sldId="272"/>
            <ac:spMk id="2" creationId="{B09CD677-3B0E-5477-DCAB-E7982E2903AB}"/>
          </ac:spMkLst>
        </pc:spChg>
        <pc:spChg chg="del">
          <ac:chgData name="Christina Wejse Nielsen" userId="da262f09-71d6-4276-8ce8-91c500bb462f" providerId="ADAL" clId="{26608DAE-80B5-42CE-92AE-F3B7117483F9}" dt="2024-03-13T12:13:10.625" v="984" actId="22"/>
          <ac:spMkLst>
            <pc:docMk/>
            <pc:sldMk cId="852879430" sldId="272"/>
            <ac:spMk id="3" creationId="{2B56A9BD-E6F8-E8E6-84AE-2939484B2F6E}"/>
          </ac:spMkLst>
        </pc:spChg>
        <pc:spChg chg="add del">
          <ac:chgData name="Christina Wejse Nielsen" userId="da262f09-71d6-4276-8ce8-91c500bb462f" providerId="ADAL" clId="{26608DAE-80B5-42CE-92AE-F3B7117483F9}" dt="2024-03-14T08:07:37.274" v="2734" actId="26606"/>
          <ac:spMkLst>
            <pc:docMk/>
            <pc:sldMk cId="852879430" sldId="272"/>
            <ac:spMk id="10" creationId="{665DBBEF-238B-476B-96AB-8AAC3224ECEA}"/>
          </ac:spMkLst>
        </pc:spChg>
        <pc:spChg chg="add del">
          <ac:chgData name="Christina Wejse Nielsen" userId="da262f09-71d6-4276-8ce8-91c500bb462f" providerId="ADAL" clId="{26608DAE-80B5-42CE-92AE-F3B7117483F9}" dt="2024-03-14T08:07:37.274" v="2734" actId="26606"/>
          <ac:spMkLst>
            <pc:docMk/>
            <pc:sldMk cId="852879430" sldId="272"/>
            <ac:spMk id="12" creationId="{3FCFB1DE-0B7E-48CC-BA90-B2AB0889F9D6}"/>
          </ac:spMkLst>
        </pc:spChg>
        <pc:spChg chg="add">
          <ac:chgData name="Christina Wejse Nielsen" userId="da262f09-71d6-4276-8ce8-91c500bb462f" providerId="ADAL" clId="{26608DAE-80B5-42CE-92AE-F3B7117483F9}" dt="2024-03-14T08:07:37.287" v="2735" actId="26606"/>
          <ac:spMkLst>
            <pc:docMk/>
            <pc:sldMk cId="852879430" sldId="272"/>
            <ac:spMk id="14" creationId="{BCED4D40-4B67-4331-AC48-79B82B4A47D8}"/>
          </ac:spMkLst>
        </pc:spChg>
        <pc:spChg chg="add">
          <ac:chgData name="Christina Wejse Nielsen" userId="da262f09-71d6-4276-8ce8-91c500bb462f" providerId="ADAL" clId="{26608DAE-80B5-42CE-92AE-F3B7117483F9}" dt="2024-03-14T08:07:37.287" v="2735" actId="26606"/>
          <ac:spMkLst>
            <pc:docMk/>
            <pc:sldMk cId="852879430" sldId="272"/>
            <ac:spMk id="15" creationId="{670CEDEF-4F34-412E-84EE-329C1E936AF5}"/>
          </ac:spMkLst>
        </pc:spChg>
        <pc:picChg chg="add mod ord">
          <ac:chgData name="Christina Wejse Nielsen" userId="da262f09-71d6-4276-8ce8-91c500bb462f" providerId="ADAL" clId="{26608DAE-80B5-42CE-92AE-F3B7117483F9}" dt="2024-03-14T08:07:46.824" v="2736" actId="1076"/>
          <ac:picMkLst>
            <pc:docMk/>
            <pc:sldMk cId="852879430" sldId="272"/>
            <ac:picMk id="5" creationId="{6EE2BF2D-6B4C-A324-62B9-F497C8BF919F}"/>
          </ac:picMkLst>
        </pc:picChg>
      </pc:sldChg>
      <pc:sldChg chg="addSp delSp modSp new mod setBg">
        <pc:chgData name="Christina Wejse Nielsen" userId="da262f09-71d6-4276-8ce8-91c500bb462f" providerId="ADAL" clId="{26608DAE-80B5-42CE-92AE-F3B7117483F9}" dt="2024-03-14T08:09:07.808" v="2745" actId="1076"/>
        <pc:sldMkLst>
          <pc:docMk/>
          <pc:sldMk cId="4101590078" sldId="273"/>
        </pc:sldMkLst>
        <pc:spChg chg="mod">
          <ac:chgData name="Christina Wejse Nielsen" userId="da262f09-71d6-4276-8ce8-91c500bb462f" providerId="ADAL" clId="{26608DAE-80B5-42CE-92AE-F3B7117483F9}" dt="2024-03-14T08:09:01.963" v="2743" actId="1076"/>
          <ac:spMkLst>
            <pc:docMk/>
            <pc:sldMk cId="4101590078" sldId="273"/>
            <ac:spMk id="2" creationId="{3D6D6FE4-F364-C59B-F0F0-30550C2AF9AB}"/>
          </ac:spMkLst>
        </pc:spChg>
        <pc:spChg chg="del">
          <ac:chgData name="Christina Wejse Nielsen" userId="da262f09-71d6-4276-8ce8-91c500bb462f" providerId="ADAL" clId="{26608DAE-80B5-42CE-92AE-F3B7117483F9}" dt="2024-03-13T12:18:27.464" v="999" actId="22"/>
          <ac:spMkLst>
            <pc:docMk/>
            <pc:sldMk cId="4101590078" sldId="273"/>
            <ac:spMk id="3" creationId="{644FA4EE-AADF-6112-829B-7639C060C70D}"/>
          </ac:spMkLst>
        </pc:spChg>
        <pc:spChg chg="add del">
          <ac:chgData name="Christina Wejse Nielsen" userId="da262f09-71d6-4276-8ce8-91c500bb462f" providerId="ADAL" clId="{26608DAE-80B5-42CE-92AE-F3B7117483F9}" dt="2024-03-14T08:08:48.490" v="2740" actId="478"/>
          <ac:spMkLst>
            <pc:docMk/>
            <pc:sldMk cId="4101590078" sldId="273"/>
            <ac:spMk id="9" creationId="{D0B7BA2B-0E80-0685-D621-D222C6CA12CE}"/>
          </ac:spMkLst>
        </pc:spChg>
        <pc:spChg chg="add del">
          <ac:chgData name="Christina Wejse Nielsen" userId="da262f09-71d6-4276-8ce8-91c500bb462f" providerId="ADAL" clId="{26608DAE-80B5-42CE-92AE-F3B7117483F9}" dt="2024-03-14T08:08:44.479" v="2738" actId="26606"/>
          <ac:spMkLst>
            <pc:docMk/>
            <pc:sldMk cId="4101590078" sldId="273"/>
            <ac:spMk id="10" creationId="{665DBBEF-238B-476B-96AB-8AAC3224ECEA}"/>
          </ac:spMkLst>
        </pc:spChg>
        <pc:spChg chg="add del">
          <ac:chgData name="Christina Wejse Nielsen" userId="da262f09-71d6-4276-8ce8-91c500bb462f" providerId="ADAL" clId="{26608DAE-80B5-42CE-92AE-F3B7117483F9}" dt="2024-03-14T08:08:44.479" v="2738" actId="26606"/>
          <ac:spMkLst>
            <pc:docMk/>
            <pc:sldMk cId="4101590078" sldId="273"/>
            <ac:spMk id="12" creationId="{3FCFB1DE-0B7E-48CC-BA90-B2AB0889F9D6}"/>
          </ac:spMkLst>
        </pc:spChg>
        <pc:spChg chg="add del">
          <ac:chgData name="Christina Wejse Nielsen" userId="da262f09-71d6-4276-8ce8-91c500bb462f" providerId="ADAL" clId="{26608DAE-80B5-42CE-92AE-F3B7117483F9}" dt="2024-03-14T08:08:54.274" v="2741" actId="26606"/>
          <ac:spMkLst>
            <pc:docMk/>
            <pc:sldMk cId="4101590078" sldId="273"/>
            <ac:spMk id="14" creationId="{2E92FA66-67D7-4CB4-94D3-E643A9AD4757}"/>
          </ac:spMkLst>
        </pc:spChg>
        <pc:spChg chg="add del">
          <ac:chgData name="Christina Wejse Nielsen" userId="da262f09-71d6-4276-8ce8-91c500bb462f" providerId="ADAL" clId="{26608DAE-80B5-42CE-92AE-F3B7117483F9}" dt="2024-03-14T08:08:54.274" v="2741" actId="26606"/>
          <ac:spMkLst>
            <pc:docMk/>
            <pc:sldMk cId="4101590078" sldId="273"/>
            <ac:spMk id="15" creationId="{32AEEBC8-9D30-42EF-95F2-386C2653FBF0}"/>
          </ac:spMkLst>
        </pc:spChg>
        <pc:spChg chg="add">
          <ac:chgData name="Christina Wejse Nielsen" userId="da262f09-71d6-4276-8ce8-91c500bb462f" providerId="ADAL" clId="{26608DAE-80B5-42CE-92AE-F3B7117483F9}" dt="2024-03-14T08:08:54.274" v="2741" actId="26606"/>
          <ac:spMkLst>
            <pc:docMk/>
            <pc:sldMk cId="4101590078" sldId="273"/>
            <ac:spMk id="20" creationId="{C59AB4C8-9178-4F7A-8404-6890510B5917}"/>
          </ac:spMkLst>
        </pc:spChg>
        <pc:spChg chg="add">
          <ac:chgData name="Christina Wejse Nielsen" userId="da262f09-71d6-4276-8ce8-91c500bb462f" providerId="ADAL" clId="{26608DAE-80B5-42CE-92AE-F3B7117483F9}" dt="2024-03-14T08:08:54.274" v="2741" actId="26606"/>
          <ac:spMkLst>
            <pc:docMk/>
            <pc:sldMk cId="4101590078" sldId="273"/>
            <ac:spMk id="22" creationId="{4CFDFB37-4BC7-42C6-915D-A6609139BFE7}"/>
          </ac:spMkLst>
        </pc:spChg>
        <pc:picChg chg="add mod ord">
          <ac:chgData name="Christina Wejse Nielsen" userId="da262f09-71d6-4276-8ce8-91c500bb462f" providerId="ADAL" clId="{26608DAE-80B5-42CE-92AE-F3B7117483F9}" dt="2024-03-14T08:09:07.808" v="2745" actId="1076"/>
          <ac:picMkLst>
            <pc:docMk/>
            <pc:sldMk cId="4101590078" sldId="273"/>
            <ac:picMk id="5" creationId="{17C7626C-4251-5AD9-8C30-7B1537F66263}"/>
          </ac:picMkLst>
        </pc:picChg>
      </pc:sldChg>
      <pc:sldChg chg="addSp modSp new mod setBg">
        <pc:chgData name="Christina Wejse Nielsen" userId="da262f09-71d6-4276-8ce8-91c500bb462f" providerId="ADAL" clId="{26608DAE-80B5-42CE-92AE-F3B7117483F9}" dt="2024-03-14T08:06:52.732" v="2728" actId="20577"/>
        <pc:sldMkLst>
          <pc:docMk/>
          <pc:sldMk cId="3579186269" sldId="274"/>
        </pc:sldMkLst>
        <pc:spChg chg="mod">
          <ac:chgData name="Christina Wejse Nielsen" userId="da262f09-71d6-4276-8ce8-91c500bb462f" providerId="ADAL" clId="{26608DAE-80B5-42CE-92AE-F3B7117483F9}" dt="2024-03-14T08:06:27.457" v="2723" actId="26606"/>
          <ac:spMkLst>
            <pc:docMk/>
            <pc:sldMk cId="3579186269" sldId="274"/>
            <ac:spMk id="2" creationId="{8929A167-37F0-9A0F-C434-0794EB47E4F2}"/>
          </ac:spMkLst>
        </pc:spChg>
        <pc:spChg chg="mod">
          <ac:chgData name="Christina Wejse Nielsen" userId="da262f09-71d6-4276-8ce8-91c500bb462f" providerId="ADAL" clId="{26608DAE-80B5-42CE-92AE-F3B7117483F9}" dt="2024-03-14T08:06:52.732" v="2728" actId="20577"/>
          <ac:spMkLst>
            <pc:docMk/>
            <pc:sldMk cId="3579186269" sldId="274"/>
            <ac:spMk id="3" creationId="{07DABA8D-4E05-0267-3520-934BAB984A6D}"/>
          </ac:spMkLst>
        </pc:spChg>
        <pc:spChg chg="add">
          <ac:chgData name="Christina Wejse Nielsen" userId="da262f09-71d6-4276-8ce8-91c500bb462f" providerId="ADAL" clId="{26608DAE-80B5-42CE-92AE-F3B7117483F9}" dt="2024-03-14T08:06:27.457" v="2723" actId="26606"/>
          <ac:spMkLst>
            <pc:docMk/>
            <pc:sldMk cId="3579186269" sldId="274"/>
            <ac:spMk id="8" creationId="{907EF6B7-1338-4443-8C46-6A318D952DFD}"/>
          </ac:spMkLst>
        </pc:spChg>
        <pc:spChg chg="add">
          <ac:chgData name="Christina Wejse Nielsen" userId="da262f09-71d6-4276-8ce8-91c500bb462f" providerId="ADAL" clId="{26608DAE-80B5-42CE-92AE-F3B7117483F9}" dt="2024-03-14T08:06:27.457" v="2723" actId="26606"/>
          <ac:spMkLst>
            <pc:docMk/>
            <pc:sldMk cId="3579186269" sldId="274"/>
            <ac:spMk id="10" creationId="{DAAE4CDD-124C-4DCF-9584-B6033B545DD5}"/>
          </ac:spMkLst>
        </pc:spChg>
        <pc:spChg chg="add">
          <ac:chgData name="Christina Wejse Nielsen" userId="da262f09-71d6-4276-8ce8-91c500bb462f" providerId="ADAL" clId="{26608DAE-80B5-42CE-92AE-F3B7117483F9}" dt="2024-03-14T08:06:27.457" v="2723" actId="26606"/>
          <ac:spMkLst>
            <pc:docMk/>
            <pc:sldMk cId="3579186269" sldId="274"/>
            <ac:spMk id="12" creationId="{081E4A58-353D-44AE-B2FC-2A74E2E400F7}"/>
          </ac:spMkLst>
        </pc:spChg>
      </pc:sldChg>
      <pc:sldChg chg="modSp add mod modAnim">
        <pc:chgData name="Christina Wejse Nielsen" userId="da262f09-71d6-4276-8ce8-91c500bb462f" providerId="ADAL" clId="{26608DAE-80B5-42CE-92AE-F3B7117483F9}" dt="2024-03-14T08:12:59.888" v="2803" actId="1076"/>
        <pc:sldMkLst>
          <pc:docMk/>
          <pc:sldMk cId="3838298913" sldId="275"/>
        </pc:sldMkLst>
        <pc:spChg chg="mod">
          <ac:chgData name="Christina Wejse Nielsen" userId="da262f09-71d6-4276-8ce8-91c500bb462f" providerId="ADAL" clId="{26608DAE-80B5-42CE-92AE-F3B7117483F9}" dt="2024-03-14T08:12:59.888" v="2803" actId="1076"/>
          <ac:spMkLst>
            <pc:docMk/>
            <pc:sldMk cId="3838298913" sldId="275"/>
            <ac:spMk id="3" creationId="{7A6F4C79-3191-43E0-8A2B-674F2F95CF5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2710C-2FBA-4C7F-9E77-5C043A127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2BA6D9A-17AF-4054-9849-C93560822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C081D76-0AE4-4D5D-BFAD-0710D414A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BE-4F5A-4AF4-8D46-1CECF02EA510}" type="datetimeFigureOut">
              <a:rPr lang="da-DK" smtClean="0"/>
              <a:t>15-03-2024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623301C-692E-4AD7-8BE0-53881DF5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F0980E-0A1B-4BFB-8C1A-F1A87C91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9678-FC9E-49CB-B795-584778DAE1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787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05D3-CC49-496A-AC73-EA6F85A49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5DCA4AC-C1A7-44DC-9622-20208BEB5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09380DD-955C-4551-9891-94627A25F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BE-4F5A-4AF4-8D46-1CECF02EA510}" type="datetimeFigureOut">
              <a:rPr lang="da-DK" smtClean="0"/>
              <a:t>15-03-2024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AF8E34B-287A-4FCF-9890-45C614EA5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A1C2AFA-7556-4C0F-A659-CC17EEAC3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9678-FC9E-49CB-B795-584778DAE1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758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6CEB07C-2644-42A8-8841-1DCDC0E1CE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EA79BE4-4E09-408A-8DC3-424EF0336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0C6325-9E63-445D-8B5A-F3681626F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BE-4F5A-4AF4-8D46-1CECF02EA510}" type="datetimeFigureOut">
              <a:rPr lang="da-DK" smtClean="0"/>
              <a:t>15-03-2024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637FEC9-575F-4CA5-9D12-C09CC4807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2D66426-3BC0-44F4-8F0B-A61513E0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9678-FC9E-49CB-B795-584778DAE1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053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6093A-E102-4340-8439-C26CC2705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D3D4E55-89F8-4B0C-AC80-90751003D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B668B0-8257-456A-9463-E860EBD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BE-4F5A-4AF4-8D46-1CECF02EA510}" type="datetimeFigureOut">
              <a:rPr lang="da-DK" smtClean="0"/>
              <a:t>15-03-2024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1A84F2B-2752-4141-BC41-8F2CB9501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C8A1EF1-4BBB-4BB7-BFD4-1A2181708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9678-FC9E-49CB-B795-584778DAE1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785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72A23-28E7-4B4C-8406-48ACFF6EA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8697522-0CE2-4DFE-AC12-B3E452F2F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9714DA-0B71-4CC7-BDCE-6935000C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BE-4F5A-4AF4-8D46-1CECF02EA510}" type="datetimeFigureOut">
              <a:rPr lang="da-DK" smtClean="0"/>
              <a:t>15-03-2024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CD8C512-53E7-4073-8D23-AA7F02547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45E0878-EBAE-4A16-B567-8AA32268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9678-FC9E-49CB-B795-584778DAE1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570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7C567-A2C5-4B0C-9167-960D755B5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F8A9B1-BF5C-47FD-A2DB-9128CFAAF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0A334DA-2BB4-467E-941B-D7E4C6437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26CEEAB-789A-48D9-8B11-04AABCBA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BE-4F5A-4AF4-8D46-1CECF02EA510}" type="datetimeFigureOut">
              <a:rPr lang="da-DK" smtClean="0"/>
              <a:t>15-03-2024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0308C4E-CB64-49A1-BB5D-738E54C43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7897C93-150E-4946-806E-5980D5B6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9678-FC9E-49CB-B795-584778DAE1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884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C8D66-8C47-41CF-8BB5-5FE701BC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ED7365F-C4E2-4B44-9954-600945FC7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A55A203-C90A-4EA1-A73D-A848570C7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37ADC85-88C3-4013-A103-B05CE5E52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238D067-93E4-4D2D-8039-125FA419F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98A7B28-6C40-40AF-9E30-5988801E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BE-4F5A-4AF4-8D46-1CECF02EA510}" type="datetimeFigureOut">
              <a:rPr lang="da-DK" smtClean="0"/>
              <a:t>15-03-2024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78A2DC2-5446-4A2F-A7F5-EC8BC2E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375358A-4775-49D4-B457-662CA04E9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9678-FC9E-49CB-B795-584778DAE1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268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D8DAB6-9649-45CC-97B0-850A54482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486FE52-82BC-4098-BA23-7730A59E3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BE-4F5A-4AF4-8D46-1CECF02EA510}" type="datetimeFigureOut">
              <a:rPr lang="da-DK" smtClean="0"/>
              <a:t>15-03-2024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94507C3-617F-477E-8E28-36EA097D3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6A6C3FC-875A-47B1-B837-EB4A7D19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9678-FC9E-49CB-B795-584778DAE1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54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E501166-8819-4C6F-9320-373CA91F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BE-4F5A-4AF4-8D46-1CECF02EA510}" type="datetimeFigureOut">
              <a:rPr lang="da-DK" smtClean="0"/>
              <a:t>15-03-2024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D96D791-1D02-4187-8CF8-87861753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3A4FF67-B6D6-4C58-8F5E-630F77648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9678-FC9E-49CB-B795-584778DAE1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12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034A1-CC60-4BBE-B906-7EAD5A04E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A7912D4-B584-4064-9303-EEF571FB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5CFC450-1860-4C9A-A956-288BC7173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5771AC2-2D05-457F-8FA8-89FAF995B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BE-4F5A-4AF4-8D46-1CECF02EA510}" type="datetimeFigureOut">
              <a:rPr lang="da-DK" smtClean="0"/>
              <a:t>15-03-2024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2752AC6-874C-488F-BA8D-E7F5E9F1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66402D5-4271-427E-A960-016D2DCAE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9678-FC9E-49CB-B795-584778DAE1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62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CD5D3-5E42-4A56-876E-E54ED2FB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1B1784F-E611-4E62-9E3C-4DD637966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E149325-4ACC-4627-923B-6AC53FAB7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C723F7E-88A4-4177-BD0F-DA27E56D5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9FBE-4F5A-4AF4-8D46-1CECF02EA510}" type="datetimeFigureOut">
              <a:rPr lang="da-DK" smtClean="0"/>
              <a:t>15-03-2024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9EB689C-CBCE-45E8-8679-23303C98C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BDD9A97-55DC-4A4C-B78F-6A33E125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9678-FC9E-49CB-B795-584778DAE1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90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BC46AA1-E424-4CC9-97CF-E80783D23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7093B6-1104-48C3-A39E-96E335FB6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4F01538-73D2-4A14-ACA8-F0EF9DCA1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B9FBE-4F5A-4AF4-8D46-1CECF02EA510}" type="datetimeFigureOut">
              <a:rPr lang="da-DK" smtClean="0"/>
              <a:t>15-03-2024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C2C7A5C-80C1-4CE0-93F0-2C764A5F1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B4C08E9-FDA6-4E94-A89C-0898F39C6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C9678-FC9E-49CB-B795-584778DAE1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31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6090D5F-01AF-4676-ADF9-09DA80A26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129A6924-D08B-45DD-8219-D130D09C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90427" y="683791"/>
            <a:ext cx="2987899" cy="2987899"/>
          </a:xfrm>
          <a:prstGeom prst="arc">
            <a:avLst>
              <a:gd name="adj1" fmla="val 16200000"/>
              <a:gd name="adj2" fmla="val 2120553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F21997-0B85-4B60-9F81-C9D5C6EEB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1863" y="643467"/>
            <a:ext cx="4926669" cy="2866496"/>
          </a:xfrm>
        </p:spPr>
        <p:txBody>
          <a:bodyPr>
            <a:normAutofit/>
          </a:bodyPr>
          <a:lstStyle/>
          <a:p>
            <a:r>
              <a:rPr lang="da-DK" sz="4700">
                <a:solidFill>
                  <a:srgbClr val="FFFFFF"/>
                </a:solidFill>
              </a:rPr>
              <a:t>Parallelforskydning af grafer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C53BDFF-C9F0-EEC5-ED22-A1988269A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42" r="8458" b="-1"/>
          <a:stretch/>
        </p:blipFill>
        <p:spPr>
          <a:xfrm>
            <a:off x="643466" y="721046"/>
            <a:ext cx="5334930" cy="5334930"/>
          </a:xfrm>
          <a:custGeom>
            <a:avLst/>
            <a:gdLst/>
            <a:ahLst/>
            <a:cxnLst/>
            <a:rect l="l" t="t" r="r" b="b"/>
            <a:pathLst>
              <a:path w="4048125" h="4048125">
                <a:moveTo>
                  <a:pt x="65094" y="0"/>
                </a:moveTo>
                <a:lnTo>
                  <a:pt x="3983031" y="0"/>
                </a:lnTo>
                <a:cubicBezTo>
                  <a:pt x="4018981" y="0"/>
                  <a:pt x="4048125" y="29144"/>
                  <a:pt x="4048125" y="65094"/>
                </a:cubicBezTo>
                <a:lnTo>
                  <a:pt x="4048125" y="3983031"/>
                </a:lnTo>
                <a:cubicBezTo>
                  <a:pt x="4048125" y="4018981"/>
                  <a:pt x="4018981" y="4048125"/>
                  <a:pt x="3983031" y="4048125"/>
                </a:cubicBezTo>
                <a:lnTo>
                  <a:pt x="65094" y="4048125"/>
                </a:lnTo>
                <a:cubicBezTo>
                  <a:pt x="29144" y="4048125"/>
                  <a:pt x="0" y="4018981"/>
                  <a:pt x="0" y="3983031"/>
                </a:cubicBezTo>
                <a:lnTo>
                  <a:pt x="0" y="65094"/>
                </a:lnTo>
                <a:cubicBezTo>
                  <a:pt x="0" y="29144"/>
                  <a:pt x="29144" y="0"/>
                  <a:pt x="65094" y="0"/>
                </a:cubicBez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1B0AB56-1C73-492F-9E03-DF7B546AF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0321" y="4381081"/>
            <a:ext cx="784976" cy="784976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03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20825-342F-4035-B880-E2A03FC2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a-DK" dirty="0"/>
              <a:t>Parablen er symmetrisk om sit toppunkt!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FC0495AD-032A-404D-9B72-D3B8E0B4A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4549" y="996942"/>
                <a:ext cx="7162989" cy="5690937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da-DK" sz="3200" dirty="0"/>
                  <a:t>Vi parallelforskyder parablen givet ved </a:t>
                </a:r>
                <a14:m>
                  <m:oMath xmlns:m="http://schemas.openxmlformats.org/officeDocument/2006/math">
                    <m:r>
                      <a:rPr lang="da-DK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a-DK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da-DK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a-DK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sz="3200" dirty="0"/>
                  <a:t> således, at toppunktet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3200" i="1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</m:oMath>
                </a14:m>
                <a:r>
                  <a:rPr lang="da-DK" sz="3200" dirty="0"/>
                  <a:t> forskydes til punktet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a-DK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da-DK" sz="3200" dirty="0"/>
                  <a:t>.</a:t>
                </a:r>
              </a:p>
              <a:p>
                <a:pPr marL="0" indent="0">
                  <a:buNone/>
                </a:pPr>
                <a:endParaRPr lang="da-DK" sz="3200" dirty="0"/>
              </a:p>
              <a:p>
                <a:r>
                  <a:rPr lang="da-DK" sz="3200" dirty="0"/>
                  <a:t>Med andre ord parallelforskyder vi vandret til højre med </a:t>
                </a:r>
                <a14:m>
                  <m:oMath xmlns:m="http://schemas.openxmlformats.org/officeDocument/2006/math">
                    <m:r>
                      <a:rPr lang="da-DK" sz="32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a-DK" sz="3200" dirty="0"/>
                  <a:t> og lodret opad med </a:t>
                </a:r>
                <a14:m>
                  <m:oMath xmlns:m="http://schemas.openxmlformats.org/officeDocument/2006/math">
                    <m:r>
                      <a:rPr lang="da-DK" sz="3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a-DK" sz="3200" dirty="0"/>
                  <a:t>.</a:t>
                </a:r>
              </a:p>
              <a:p>
                <a:endParaRPr lang="da-DK" sz="3200" dirty="0"/>
              </a:p>
              <a:p>
                <a:r>
                  <a:rPr lang="da-DK" sz="3200" dirty="0"/>
                  <a:t>Ethvert punkt </a:t>
                </a:r>
                <a14:m>
                  <m:oMath xmlns:m="http://schemas.openxmlformats.org/officeDocument/2006/math">
                    <m:r>
                      <a:rPr lang="da-DK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a-DK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a-DK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a-DK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a-DK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sz="3200" dirty="0"/>
                  <a:t> på </a:t>
                </a:r>
                <a:r>
                  <a:rPr lang="da-DK" sz="3200" dirty="0">
                    <a:solidFill>
                      <a:schemeClr val="tx1"/>
                    </a:solidFill>
                  </a:rPr>
                  <a:t>grafen for </a:t>
                </a:r>
                <a14:m>
                  <m:oMath xmlns:m="http://schemas.openxmlformats.org/officeDocument/2006/math">
                    <m:r>
                      <a:rPr lang="da-DK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a-DK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da-DK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a-DK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sz="3200" dirty="0">
                    <a:solidFill>
                      <a:schemeClr val="tx1"/>
                    </a:solidFill>
                  </a:rPr>
                  <a:t> </a:t>
                </a:r>
                <a:r>
                  <a:rPr lang="da-DK" sz="3200" dirty="0"/>
                  <a:t>forskydes til </a:t>
                </a:r>
                <a14:m>
                  <m:oMath xmlns:m="http://schemas.openxmlformats.org/officeDocument/2006/math">
                    <m:r>
                      <a:rPr lang="da-DK" sz="32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a-DK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a-DK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sz="32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sz="32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da-DK" sz="32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a-DK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a-DK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sz="32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sz="32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da-DK" sz="32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sz="3200" dirty="0"/>
                  <a:t> på den forskudte parabel</a:t>
                </a:r>
                <a:r>
                  <a:rPr lang="da-DK" sz="3200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</a:p>
              <a:p>
                <a:endParaRPr lang="da-DK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da-DK" sz="3200" dirty="0"/>
                  <a:t>Derfor kan ethvert punkt </a:t>
                </a:r>
                <a14:m>
                  <m:oMath xmlns:m="http://schemas.openxmlformats.org/officeDocument/2006/math">
                    <m:r>
                      <a:rPr lang="da-DK" sz="32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sz="32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sz="32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a-DK" sz="32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a-DK" sz="32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sz="3200" dirty="0"/>
                  <a:t> på den forskudte parabel skrives som </a:t>
                </a:r>
                <a14:m>
                  <m:oMath xmlns:m="http://schemas.openxmlformats.org/officeDocument/2006/math">
                    <m:r>
                      <a:rPr lang="da-DK" sz="32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a-DK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a-DK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sz="32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sz="32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da-DK" sz="32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a-DK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a-DK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sz="32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sz="32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da-DK" sz="32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sz="3200" dirty="0"/>
                  <a:t>.</a:t>
                </a:r>
                <a:endParaRPr lang="da-DK" sz="3200" dirty="0">
                  <a:solidFill>
                    <a:schemeClr val="accent5"/>
                  </a:solidFill>
                </a:endParaRPr>
              </a:p>
              <a:p>
                <a:endParaRPr lang="da-DK" sz="3200" dirty="0"/>
              </a:p>
              <a:p>
                <a:r>
                  <a:rPr lang="da-DK" sz="3200" dirty="0"/>
                  <a:t>Dette er vist på figuren til højre.</a:t>
                </a:r>
              </a:p>
              <a:p>
                <a:endParaRPr lang="da-DK" sz="3200" dirty="0"/>
              </a:p>
              <a:p>
                <a:r>
                  <a:rPr lang="da-DK" sz="3200" dirty="0"/>
                  <a:t>Vi vil på denne måde kunne danne alle parabler ved at parallelforskyde grafen for </a:t>
                </a:r>
                <a14:m>
                  <m:oMath xmlns:m="http://schemas.openxmlformats.org/officeDocument/2006/math">
                    <m:r>
                      <a:rPr lang="da-DK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a-DK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da-DK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a-DK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sz="3200" dirty="0"/>
                  <a:t>.</a:t>
                </a:r>
              </a:p>
              <a:p>
                <a:endParaRPr lang="da-DK" sz="3200" dirty="0"/>
              </a:p>
              <a:p>
                <a:r>
                  <a:rPr lang="da-DK" sz="3200" dirty="0"/>
                  <a:t>Nu skal vi til at regne lidt! </a:t>
                </a:r>
                <a:r>
                  <a:rPr lang="da-DK" sz="3200" dirty="0">
                    <a:sym typeface="Wingdings" panose="05000000000000000000" pitchFamily="2" charset="2"/>
                  </a:rPr>
                  <a:t></a:t>
                </a:r>
                <a:endParaRPr lang="da-DK" sz="3200" dirty="0"/>
              </a:p>
              <a:p>
                <a:endParaRPr lang="da-DK" dirty="0"/>
              </a:p>
              <a:p>
                <a:endParaRPr lang="da-DK" dirty="0"/>
              </a:p>
              <a:p>
                <a:endParaRPr lang="da-DK" dirty="0"/>
              </a:p>
              <a:p>
                <a:endParaRPr lang="da-DK" dirty="0"/>
              </a:p>
              <a:p>
                <a:endParaRPr lang="da-DK" dirty="0"/>
              </a:p>
              <a:p>
                <a:endParaRPr lang="da-DK" dirty="0"/>
              </a:p>
              <a:p>
                <a:endParaRPr lang="da-DK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FC0495AD-032A-404D-9B72-D3B8E0B4A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549" y="996942"/>
                <a:ext cx="7162989" cy="5690937"/>
              </a:xfrm>
              <a:blipFill>
                <a:blip r:embed="rId2"/>
                <a:stretch>
                  <a:fillRect l="-766" t="-203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Billede 3">
            <a:extLst>
              <a:ext uri="{FF2B5EF4-FFF2-40B4-BE49-F238E27FC236}">
                <a16:creationId xmlns:a16="http://schemas.microsoft.com/office/drawing/2014/main" id="{F62CD676-4674-403C-B378-F70A2FF24B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7" b="1511"/>
          <a:stretch/>
        </p:blipFill>
        <p:spPr>
          <a:xfrm>
            <a:off x="7289914" y="1325563"/>
            <a:ext cx="4763859" cy="439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FD751-9172-4460-AE7F-6F5F0B427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4085"/>
          </a:xfrm>
        </p:spPr>
        <p:txBody>
          <a:bodyPr/>
          <a:lstStyle/>
          <a:p>
            <a:r>
              <a:rPr lang="da-DK" dirty="0"/>
              <a:t>Parablen er symmetrisk om sit toppunkt!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7A6F4C79-3191-43E0-8A2B-674F2F95CF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1116" y="801361"/>
                <a:ext cx="11036596" cy="60639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Vi </a:t>
                </a:r>
                <a:r>
                  <a:rPr lang="en-US" dirty="0" err="1"/>
                  <a:t>ved</a:t>
                </a:r>
                <a:r>
                  <a:rPr lang="en-US" dirty="0"/>
                  <a:t>, at 	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a-DK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  ⇔  </m:t>
                    </m:r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a-DK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og</a:t>
                </a:r>
                <a:r>
                  <a:rPr lang="en-US" dirty="0"/>
                  <a:t> at 		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a-DK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  ⇔  </m:t>
                    </m:r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a-DK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da-DK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Vi </a:t>
                </a:r>
                <a:r>
                  <a:rPr lang="en-US" dirty="0" err="1"/>
                  <a:t>startede</a:t>
                </a:r>
                <a:r>
                  <a:rPr lang="en-US" dirty="0"/>
                  <a:t> </a:t>
                </a:r>
                <a:r>
                  <a:rPr lang="en-US" dirty="0" err="1"/>
                  <a:t>ud</a:t>
                </a:r>
                <a:r>
                  <a:rPr lang="en-US" dirty="0"/>
                  <a:t> med </a:t>
                </a:r>
                <a14:m>
                  <m:oMath xmlns:m="http://schemas.openxmlformats.org/officeDocument/2006/math">
                    <m:r>
                      <a:rPr lang="da-DK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a-D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da-D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a-D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a-DK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Når </a:t>
                </a:r>
                <a14:m>
                  <m:oMath xmlns:m="http://schemas.openxmlformats.org/officeDocument/2006/math">
                    <m:r>
                      <a:rPr lang="da-DK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a-D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a-D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a-D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a-D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ligger </a:t>
                </a:r>
                <a:r>
                  <a:rPr lang="en-US" dirty="0" err="1"/>
                  <a:t>på</a:t>
                </a:r>
                <a:r>
                  <a:rPr lang="en-US" dirty="0"/>
                  <a:t> </a:t>
                </a:r>
                <a:r>
                  <a:rPr lang="en-US" dirty="0" err="1"/>
                  <a:t>grafen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da-DK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a-D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kan</a:t>
                </a:r>
                <a:r>
                  <a:rPr lang="en-US" dirty="0"/>
                  <a:t> vi </a:t>
                </a:r>
                <a:r>
                  <a:rPr lang="en-US" dirty="0" err="1"/>
                  <a:t>sætte</a:t>
                </a:r>
                <a:r>
                  <a:rPr lang="en-US" dirty="0"/>
                  <a:t> </a:t>
                </a:r>
                <a:r>
                  <a:rPr lang="en-US" dirty="0" err="1"/>
                  <a:t>koordinaterne</a:t>
                </a:r>
                <a:r>
                  <a:rPr lang="en-US" dirty="0"/>
                  <a:t> </a:t>
                </a:r>
                <a:r>
                  <a:rPr lang="en-US" dirty="0" err="1"/>
                  <a:t>ind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forskriften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da-DK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a-D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Dvs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a-DK" dirty="0"/>
                  <a:t> . Det arbejder vi videre med: </a:t>
                </a:r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a-DK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a-D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da-DK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a-DK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da-DK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a-DK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da-D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da-DK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a-DK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−2⋅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da-DK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    ⇔</m:t>
                      </m:r>
                    </m:oMath>
                  </m:oMathPara>
                </a14:m>
                <a:endParaRPr lang="da-DK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−2⋅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    ⇔</m:t>
                      </m:r>
                    </m:oMath>
                  </m:oMathPara>
                </a14:m>
                <a:endParaRPr lang="da-DK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𝑎h</m:t>
                          </m: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7A6F4C79-3191-43E0-8A2B-674F2F95CF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1116" y="801361"/>
                <a:ext cx="11036596" cy="6063916"/>
              </a:xfrm>
              <a:blipFill>
                <a:blip r:embed="rId2"/>
                <a:stretch>
                  <a:fillRect l="-1104" t="-160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48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FD751-9172-4460-AE7F-6F5F0B427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4085"/>
          </a:xfrm>
        </p:spPr>
        <p:txBody>
          <a:bodyPr/>
          <a:lstStyle/>
          <a:p>
            <a:r>
              <a:rPr lang="da-DK" dirty="0"/>
              <a:t>Parablen er symmetrisk om sit toppunkt!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7A6F4C79-3191-43E0-8A2B-674F2F95CF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3646" y="1120338"/>
                <a:ext cx="11036596" cy="60639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a-DK" dirty="0">
                    <a:latin typeface="Cambria Math" panose="02040503050406030204" pitchFamily="18" charset="0"/>
                  </a:rPr>
                  <a:t>På forrige slide kom vi frem til udtrykket: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a-DK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a-DK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da-DK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a-DK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a-DK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da-DK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𝑎h</m:t>
                          </m:r>
                        </m:e>
                      </m:d>
                      <m:r>
                        <a:rPr lang="da-DK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a-DK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a-DK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da-DK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da-DK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a-DK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da-DK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da-DK" dirty="0"/>
                  <a:t>Her er det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a-DK" dirty="0"/>
                  <a:t> og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a-DK" dirty="0"/>
                  <a:t>, som er de variable. Dvs. vi har fået et udtryk for punktet </a:t>
                </a:r>
                <a14:m>
                  <m:oMath xmlns:m="http://schemas.openxmlformats.org/officeDocument/2006/math">
                    <m:r>
                      <a:rPr lang="da-DK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a-DK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a-DK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dirty="0"/>
                  <a:t> på den parallelforskudte parabel. </a:t>
                </a:r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r>
                  <a:rPr lang="da-DK" dirty="0"/>
                  <a:t>Dette udtryk skal vi sammenligne med udtrykket: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a-DK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da-DK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a-DK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a-DK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da-DK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a-DK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da-DK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r>
                  <a:rPr lang="da-DK" dirty="0"/>
                  <a:t>Vi ser på hvilke konstanter, der står foran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a-D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dirty="0"/>
                  <a:t> (svarer til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a-DK" dirty="0"/>
                  <a:t>) og </a:t>
                </a:r>
                <a14:m>
                  <m:oMath xmlns:m="http://schemas.openxmlformats.org/officeDocument/2006/math">
                    <m:r>
                      <a:rPr lang="da-D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a-DK" dirty="0"/>
                  <a:t> (svarer til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a-DK" dirty="0"/>
                  <a:t>) og hvilke konstanter, der ikke er ganget sammen med </a:t>
                </a:r>
                <a14:m>
                  <m:oMath xmlns:m="http://schemas.openxmlformats.org/officeDocument/2006/math">
                    <m:r>
                      <a:rPr lang="da-DK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a-DK" dirty="0"/>
                  <a:t> (svarer til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a-DK" dirty="0"/>
                  <a:t>). Og vi får, at </a:t>
                </a:r>
              </a:p>
              <a:p>
                <a:pPr marL="0" indent="0">
                  <a:buNone/>
                </a:pPr>
                <a:r>
                  <a:rPr lang="da-DK" dirty="0"/>
                  <a:t> 			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  ,  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𝑎h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     ,  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a-DK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7A6F4C79-3191-43E0-8A2B-674F2F95CF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646" y="1120338"/>
                <a:ext cx="11036596" cy="6063916"/>
              </a:xfrm>
              <a:blipFill>
                <a:blip r:embed="rId2"/>
                <a:stretch>
                  <a:fillRect l="-1104" t="-1809" r="-60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34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FD751-9172-4460-AE7F-6F5F0B427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4085"/>
          </a:xfrm>
        </p:spPr>
        <p:txBody>
          <a:bodyPr/>
          <a:lstStyle/>
          <a:p>
            <a:r>
              <a:rPr lang="da-DK" dirty="0"/>
              <a:t>Parablen er symmetrisk om sit toppunkt!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7A6F4C79-3191-43E0-8A2B-674F2F95CF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7702" y="1247928"/>
                <a:ext cx="11036596" cy="47169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a-DK" dirty="0"/>
                  <a:t>Vi kom frem til: </a:t>
                </a:r>
              </a:p>
              <a:p>
                <a:pPr marL="0" indent="0">
                  <a:buNone/>
                </a:pPr>
                <a:r>
                  <a:rPr lang="da-DK" dirty="0"/>
                  <a:t>			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  ,  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𝑎h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     ,  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a-DK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r>
                  <a:rPr lang="da-DK" dirty="0"/>
                  <a:t>Da </a:t>
                </a:r>
                <a:r>
                  <a:rPr lang="da-DK" i="1" dirty="0"/>
                  <a:t>h</a:t>
                </a:r>
                <a:r>
                  <a:rPr lang="da-DK" dirty="0"/>
                  <a:t> og </a:t>
                </a:r>
                <a:r>
                  <a:rPr lang="da-DK" i="1" dirty="0"/>
                  <a:t>k</a:t>
                </a:r>
                <a:r>
                  <a:rPr lang="da-DK" dirty="0"/>
                  <a:t> er konstanter, er </a:t>
                </a:r>
                <a:r>
                  <a:rPr lang="da-DK" i="1" dirty="0"/>
                  <a:t>b</a:t>
                </a:r>
                <a:r>
                  <a:rPr lang="da-DK" dirty="0"/>
                  <a:t> og </a:t>
                </a:r>
                <a:r>
                  <a:rPr lang="da-DK" i="1" dirty="0"/>
                  <a:t>c</a:t>
                </a:r>
                <a:r>
                  <a:rPr lang="da-DK" dirty="0"/>
                  <a:t> det også, og dermed opfylder</a:t>
                </a:r>
              </a:p>
              <a:p>
                <a:pPr marL="0" indent="0">
                  <a:buNone/>
                </a:pPr>
                <a:r>
                  <a:rPr lang="da-DK" dirty="0"/>
                  <a:t> </a:t>
                </a:r>
                <a14:m>
                  <m:oMath xmlns:m="http://schemas.openxmlformats.org/officeDocument/2006/math">
                    <m:r>
                      <a:rPr lang="da-DK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a-DK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a-DK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da-DK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a-DK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a-DK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da-DK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da-DK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𝑎h</m:t>
                        </m:r>
                      </m:e>
                    </m:d>
                    <m:r>
                      <a:rPr lang="da-DK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da-DK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da-DK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a-DK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a-DK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da-DK" dirty="0"/>
                  <a:t>kravene for et andengradspolynomium.</a:t>
                </a:r>
              </a:p>
              <a:p>
                <a:pPr marL="0" indent="0">
                  <a:buNone/>
                </a:pPr>
                <a:r>
                  <a:rPr lang="da-DK" dirty="0"/>
                  <a:t> </a:t>
                </a:r>
              </a:p>
              <a:p>
                <a:pPr marL="0" indent="0">
                  <a:buNone/>
                </a:pPr>
                <a:r>
                  <a:rPr lang="da-DK" dirty="0"/>
                  <a:t>Vi er kommet frem til, at en hvilken som helst parabel er en parallelforskydning af grafen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dirty="0"/>
                  <a:t>. Og dermed er enhver parabel symmetrisk omkring sit toppunkt, da grafen for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a-DK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a-D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a-DK" dirty="0"/>
                  <a:t>er det. </a:t>
                </a:r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7A6F4C79-3191-43E0-8A2B-674F2F95CF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7702" y="1247928"/>
                <a:ext cx="11036596" cy="4716937"/>
              </a:xfrm>
              <a:blipFill>
                <a:blip r:embed="rId2"/>
                <a:stretch>
                  <a:fillRect l="-1160" t="-2199" r="-16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29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C2A54-8D57-4D33-8140-2EFACC0C4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79" y="0"/>
            <a:ext cx="10523621" cy="1070811"/>
          </a:xfrm>
        </p:spPr>
        <p:txBody>
          <a:bodyPr/>
          <a:lstStyle/>
          <a:p>
            <a:r>
              <a:rPr lang="da-DK" dirty="0"/>
              <a:t>Formlen for toppunktet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18D12790-B018-4FBD-8177-A460BAC793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070811"/>
                <a:ext cx="7166344" cy="578718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da-DK" dirty="0"/>
                  <a:t>På figuren ser vi, at toppunktet for </a:t>
                </a:r>
                <a:r>
                  <a:rPr lang="da-DK" dirty="0">
                    <a:solidFill>
                      <a:schemeClr val="accent1"/>
                    </a:solidFill>
                  </a:rPr>
                  <a:t>den parallelforskudte parabel</a:t>
                </a:r>
                <a:r>
                  <a:rPr lang="da-DK" dirty="0"/>
                  <a:t> har koordinaterne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da-DK" dirty="0"/>
                  <a:t>. Vi skal nu bestemme formler for disse koordinater.</a:t>
                </a:r>
              </a:p>
              <a:p>
                <a:endParaRPr lang="da-DK" dirty="0"/>
              </a:p>
              <a:p>
                <a:r>
                  <a:rPr lang="da-DK" dirty="0"/>
                  <a:t>Vi har lige vist, at forskriften </a:t>
                </a:r>
                <a:r>
                  <a:rPr lang="da-DK" dirty="0">
                    <a:solidFill>
                      <a:schemeClr val="accent1"/>
                    </a:solidFill>
                  </a:rPr>
                  <a:t>for denne parabel </a:t>
                </a:r>
                <a:r>
                  <a:rPr lang="da-DK" dirty="0"/>
                  <a:t>kan skrives som </a:t>
                </a:r>
                <a14:m>
                  <m:oMath xmlns:m="http://schemas.openxmlformats.org/officeDocument/2006/math">
                    <m:r>
                      <a:rPr lang="da-DK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da-DK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da-D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a-D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a-DK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da-DK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a-DK" dirty="0"/>
                  <a:t>, hvor </a:t>
                </a:r>
              </a:p>
              <a:p>
                <a:pPr marL="0" indent="0">
                  <a:buNone/>
                </a:pPr>
                <a:r>
                  <a:rPr lang="da-DK" dirty="0"/>
                  <a:t>  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=−2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𝑎h</m:t>
                    </m:r>
                  </m:oMath>
                </a14:m>
                <a:r>
                  <a:rPr lang="da-DK" dirty="0"/>
                  <a:t> og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da-DK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a-DK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a-DK" dirty="0"/>
                  <a:t>.</a:t>
                </a:r>
              </a:p>
              <a:p>
                <a:pPr marL="0" indent="0">
                  <a:buNone/>
                </a:pPr>
                <a:endParaRPr lang="da-DK" dirty="0"/>
              </a:p>
              <a:p>
                <a:r>
                  <a:rPr lang="da-DK" dirty="0"/>
                  <a:t>Vi kan bruge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=−2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𝑎h</m:t>
                    </m:r>
                  </m:oMath>
                </a14:m>
                <a:r>
                  <a:rPr lang="da-DK" dirty="0"/>
                  <a:t> til at bestemme en formel for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a-DK" dirty="0"/>
                  <a:t>. Vi isolerer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a-DK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da-DK" i="1">
                          <a:latin typeface="Cambria Math" panose="02040503050406030204" pitchFamily="18" charset="0"/>
                        </a:rPr>
                        <m:t>𝑎h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da-DK" dirty="0"/>
              </a:p>
              <a:p>
                <a:r>
                  <a:rPr lang="da-DK" dirty="0"/>
                  <a:t>Dette er førstekoordinaten til toppunktet. </a:t>
                </a:r>
              </a:p>
              <a:p>
                <a:pPr marL="0" indent="0">
                  <a:buNone/>
                </a:pPr>
                <a:endParaRPr lang="da-DK" dirty="0">
                  <a:solidFill>
                    <a:schemeClr val="accent1"/>
                  </a:solidFill>
                </a:endParaRPr>
              </a:p>
              <a:p>
                <a:endParaRPr lang="da-DK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18D12790-B018-4FBD-8177-A460BAC793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70811"/>
                <a:ext cx="7166344" cy="5787189"/>
              </a:xfrm>
              <a:blipFill>
                <a:blip r:embed="rId2"/>
                <a:stretch>
                  <a:fillRect l="-1276" t="-2213" r="-187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lede 4">
            <a:extLst>
              <a:ext uri="{FF2B5EF4-FFF2-40B4-BE49-F238E27FC236}">
                <a16:creationId xmlns:a16="http://schemas.microsoft.com/office/drawing/2014/main" id="{C34F6321-8919-422E-8FAB-255BF293C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878" y="1075007"/>
            <a:ext cx="4966701" cy="4485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felt 3">
                <a:extLst>
                  <a:ext uri="{FF2B5EF4-FFF2-40B4-BE49-F238E27FC236}">
                    <a16:creationId xmlns:a16="http://schemas.microsoft.com/office/drawing/2014/main" id="{BD963155-A7FE-037F-F26A-151838C366CF}"/>
                  </a:ext>
                </a:extLst>
              </p:cNvPr>
              <p:cNvSpPr txBox="1"/>
              <p:nvPr/>
            </p:nvSpPr>
            <p:spPr>
              <a:xfrm>
                <a:off x="5900456" y="5782993"/>
                <a:ext cx="2052228" cy="989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2400" dirty="0"/>
                  <a:t>Dvs.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a-DK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da-DK" sz="2400" dirty="0"/>
                  <a:t> </a:t>
                </a:r>
              </a:p>
              <a:p>
                <a:endParaRPr lang="da-DK" dirty="0"/>
              </a:p>
            </p:txBody>
          </p:sp>
        </mc:Choice>
        <mc:Fallback xmlns="">
          <p:sp>
            <p:nvSpPr>
              <p:cNvPr id="4" name="Tekstfelt 3">
                <a:extLst>
                  <a:ext uri="{FF2B5EF4-FFF2-40B4-BE49-F238E27FC236}">
                    <a16:creationId xmlns:a16="http://schemas.microsoft.com/office/drawing/2014/main" id="{BD963155-A7FE-037F-F26A-151838C36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456" y="5782993"/>
                <a:ext cx="2052228" cy="989886"/>
              </a:xfrm>
              <a:prstGeom prst="rect">
                <a:avLst/>
              </a:prstGeom>
              <a:blipFill>
                <a:blip r:embed="rId4"/>
                <a:stretch>
                  <a:fillRect l="-474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1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6DC73-FF19-4D10-89E6-C83C453F7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2526"/>
          </a:xfrm>
        </p:spPr>
        <p:txBody>
          <a:bodyPr/>
          <a:lstStyle/>
          <a:p>
            <a:r>
              <a:rPr lang="da-DK" dirty="0"/>
              <a:t>Formlen for toppunktet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EBBA1145-0DE9-4AAA-9258-B477C26DF8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728421"/>
                <a:ext cx="11734800" cy="577870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Vi </a:t>
                </a:r>
                <a:r>
                  <a:rPr lang="en-US" dirty="0" err="1"/>
                  <a:t>benytter</a:t>
                </a:r>
                <a:r>
                  <a:rPr lang="en-US" dirty="0"/>
                  <a:t>, at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da-DK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a-DK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a-DK" dirty="0"/>
                  <a:t> til at bestemme en formel for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da-DK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a-DK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da-DK" dirty="0"/>
                  <a:t>			</a:t>
                </a:r>
                <a:r>
                  <a:rPr lang="da-DK" sz="2400" dirty="0"/>
                  <a:t>Udtrykket for </a:t>
                </a:r>
                <a:r>
                  <a:rPr lang="da-DK" sz="2400" i="1" dirty="0"/>
                  <a:t>c</a:t>
                </a:r>
                <a:endParaRPr lang="da-DK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da-DK" dirty="0"/>
                  <a:t>			</a:t>
                </a:r>
                <a:r>
                  <a:rPr lang="da-DK" sz="2400" i="1" dirty="0"/>
                  <a:t>k</a:t>
                </a:r>
                <a:r>
                  <a:rPr lang="da-DK" sz="2400" dirty="0"/>
                  <a:t> isoleres</a:t>
                </a:r>
                <a:endParaRPr lang="da-DK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da-DK" dirty="0"/>
                  <a:t>			</a:t>
                </a:r>
                <a:r>
                  <a:rPr lang="da-DK" sz="2400" dirty="0"/>
                  <a:t>Udtrykket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da-DK" sz="2400" dirty="0"/>
                  <a:t> indsættes </a:t>
                </a:r>
                <a:endParaRPr lang="da-DK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da-DK" dirty="0"/>
                  <a:t>			</a:t>
                </a:r>
                <a:r>
                  <a:rPr lang="da-DK" sz="2400" dirty="0"/>
                  <a:t>Potensregneregler benyttes</a:t>
                </a:r>
                <a14:m>
                  <m:oMath xmlns:m="http://schemas.openxmlformats.org/officeDocument/2006/math">
                    <m:r>
                      <a:rPr lang="da-DK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a-DK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                      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a-DK" sz="2600" dirty="0"/>
                  <a:t>ganges ind på brøken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da-D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                    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a-DK" dirty="0"/>
                  <a:t> forkortes væk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da-DK" dirty="0"/>
                  <a:t>			</a:t>
                </a:r>
                <a:r>
                  <a:rPr lang="da-DK" sz="2400" dirty="0"/>
                  <a:t>Fællesnævner: Vi omskriver </a:t>
                </a:r>
                <a14:m>
                  <m:oMath xmlns:m="http://schemas.openxmlformats.org/officeDocument/2006/math">
                    <m:r>
                      <a:rPr lang="da-DK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a-DK" sz="2400" dirty="0"/>
                  <a:t> </a:t>
                </a:r>
                <a14:m>
                  <m:oMath xmlns:m="http://schemas.openxmlformats.org/officeDocument/2006/math">
                    <m:r>
                      <a:rPr lang="da-DK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sz="2400" b="0" i="0" smtClean="0">
                        <a:latin typeface="Cambria Math" panose="02040503050406030204" pitchFamily="18" charset="0"/>
                      </a:rPr>
                      <m:t>til</m:t>
                    </m:r>
                    <m:r>
                      <a:rPr lang="da-DK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𝑎𝑐</m:t>
                        </m:r>
                      </m:num>
                      <m:den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EBBA1145-0DE9-4AAA-9258-B477C26DF8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28421"/>
                <a:ext cx="11734800" cy="5778705"/>
              </a:xfrm>
              <a:blipFill>
                <a:blip r:embed="rId2"/>
                <a:stretch>
                  <a:fillRect l="-935" t="-211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Billede 3">
            <a:extLst>
              <a:ext uri="{FF2B5EF4-FFF2-40B4-BE49-F238E27FC236}">
                <a16:creationId xmlns:a16="http://schemas.microsoft.com/office/drawing/2014/main" id="{7ED33F87-FC83-4C8C-9C85-24D576703E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94" t="37247"/>
          <a:stretch/>
        </p:blipFill>
        <p:spPr>
          <a:xfrm>
            <a:off x="6411432" y="3617773"/>
            <a:ext cx="1903228" cy="77027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8500AA3-4B6F-F8A9-C0D5-1AFC14BEC4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53" b="55246"/>
          <a:stretch/>
        </p:blipFill>
        <p:spPr>
          <a:xfrm>
            <a:off x="8495413" y="3669998"/>
            <a:ext cx="1842977" cy="54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6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6DC73-FF19-4D10-89E6-C83C453F7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2526"/>
          </a:xfrm>
        </p:spPr>
        <p:txBody>
          <a:bodyPr/>
          <a:lstStyle/>
          <a:p>
            <a:r>
              <a:rPr lang="da-DK" dirty="0"/>
              <a:t>Formlen for toppunktet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EBBA1145-0DE9-4AAA-9258-B477C26DF8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3647" y="728419"/>
                <a:ext cx="12192000" cy="61295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da-DK" dirty="0"/>
                  <a:t>			Fra forrige side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   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da-DK" dirty="0"/>
                  <a:t>			Sætter på fælles brøkstreg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da-DK" dirty="0"/>
                  <a:t>			Leddene byttes om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da-DK" dirty="0"/>
                  <a:t>			Sætter -1 udenfor parentes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da-DK" dirty="0"/>
                  <a:t>			Sætter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da-DK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a-DK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da-DK" dirty="0"/>
              </a:p>
              <a:p>
                <a:pPr marL="0" indent="0">
                  <a:buNone/>
                </a:pPr>
                <a:r>
                  <a:rPr lang="da-DK" dirty="0"/>
                  <a:t>Dette er </a:t>
                </a:r>
                <a:r>
                  <a:rPr lang="da-DK" dirty="0" err="1"/>
                  <a:t>andenkoordinaten</a:t>
                </a:r>
                <a:r>
                  <a:rPr lang="da-DK" dirty="0"/>
                  <a:t> til toppunktet. </a:t>
                </a:r>
                <a:r>
                  <a:rPr lang="da-DK" sz="2400" dirty="0"/>
                  <a:t>Dvs.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a-DK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da-DK" sz="2400" dirty="0"/>
                  <a:t> </a:t>
                </a:r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r>
                  <a:rPr lang="da-DK" dirty="0"/>
                  <a:t>Koordinatsættet til toppunktet er altså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da-DK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da-DK" dirty="0"/>
                  <a:t>.</a:t>
                </a:r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EBBA1145-0DE9-4AAA-9258-B477C26DF8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647" y="728419"/>
                <a:ext cx="12192000" cy="6129580"/>
              </a:xfrm>
              <a:blipFill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989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29A167-37F0-9A0F-C434-0794EB47E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Eksempel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07DABA8D-4E05-0267-3520-934BAB984A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47308" y="591344"/>
                <a:ext cx="7307690" cy="5947568"/>
              </a:xfrm>
            </p:spPr>
            <p:txBody>
              <a:bodyPr anchor="ctr">
                <a:noAutofit/>
              </a:bodyPr>
              <a:lstStyle/>
              <a:p>
                <a:pPr marL="0" indent="0">
                  <a:buNone/>
                </a:pPr>
                <a:r>
                  <a:rPr lang="da-DK" sz="2400" dirty="0"/>
                  <a:t>Et andengradspolynomium er givet ved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a-DK" sz="24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a-DK" sz="2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da-DK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sz="2400" b="0" i="1" smtClean="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da-DK" sz="2400" dirty="0"/>
                  <a:t>.</a:t>
                </a:r>
              </a:p>
              <a:p>
                <a:pPr marL="0" indent="0">
                  <a:buNone/>
                </a:pPr>
                <a:r>
                  <a:rPr lang="da-DK" sz="2400" dirty="0"/>
                  <a:t>Vi vil udregne koordinatsættet for toppunktet.</a:t>
                </a:r>
              </a:p>
              <a:p>
                <a:pPr marL="0" indent="0">
                  <a:buNone/>
                </a:pPr>
                <a:r>
                  <a:rPr lang="da-DK" sz="2400" dirty="0"/>
                  <a:t>			</a:t>
                </a:r>
              </a:p>
              <a:p>
                <a:pPr marL="0" indent="0">
                  <a:buNone/>
                </a:pPr>
                <a:r>
                  <a:rPr lang="da-DK" sz="2400" dirty="0"/>
                  <a:t>Vi skal bruge diskriminanten: </a:t>
                </a:r>
                <a14:m>
                  <m:oMath xmlns:m="http://schemas.openxmlformats.org/officeDocument/2006/math">
                    <m:r>
                      <a:rPr lang="da-DK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a-DK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a-DK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da-DK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a-DK" sz="2400" b="0" i="1" smtClean="0">
                        <a:latin typeface="Cambria Math" panose="02040503050406030204" pitchFamily="18" charset="0"/>
                      </a:rPr>
                      <m:t>−4·</m:t>
                    </m:r>
                    <m:r>
                      <a:rPr lang="da-DK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a-DK" sz="2400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da-DK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da-DK" sz="2400" dirty="0"/>
              </a:p>
              <a:p>
                <a:pPr marL="0" indent="0">
                  <a:buNone/>
                </a:pPr>
                <a:r>
                  <a:rPr lang="da-DK" sz="2400" dirty="0"/>
                  <a:t>Vi indsætter: </a:t>
                </a:r>
                <a14:m>
                  <m:oMath xmlns:m="http://schemas.openxmlformats.org/officeDocument/2006/math">
                    <m:r>
                      <a:rPr lang="da-DK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a-DK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a-DK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b="0" i="1" smtClean="0">
                            <a:latin typeface="Cambria Math" panose="02040503050406030204" pitchFamily="18" charset="0"/>
                          </a:rPr>
                          <m:t>(−4)</m:t>
                        </m:r>
                      </m:e>
                      <m:sup>
                        <m:r>
                          <a:rPr lang="da-DK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a-DK" sz="2400" b="0" i="1" smtClean="0">
                        <a:latin typeface="Cambria Math" panose="02040503050406030204" pitchFamily="18" charset="0"/>
                      </a:rPr>
                      <m:t>−4·1·7=16−28=−12</m:t>
                    </m:r>
                  </m:oMath>
                </a14:m>
                <a:endParaRPr lang="da-DK" sz="2400" dirty="0"/>
              </a:p>
              <a:p>
                <a:pPr marL="0" indent="0">
                  <a:buNone/>
                </a:pPr>
                <a:endParaRPr lang="da-DK" sz="2400" dirty="0"/>
              </a:p>
              <a:p>
                <a:pPr marL="0" indent="0">
                  <a:buNone/>
                </a:pPr>
                <a:r>
                  <a:rPr lang="da-DK" sz="2400" dirty="0"/>
                  <a:t>Formel for toppunktet er </a:t>
                </a:r>
                <a14:m>
                  <m:oMath xmlns:m="http://schemas.openxmlformats.org/officeDocument/2006/math">
                    <m:r>
                      <a:rPr lang="da-DK" sz="240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a-DK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a-DK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da-DK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da-DK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da-DK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a-DK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da-DK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da-DK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da-DK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a-DK" sz="2400" b="0" dirty="0"/>
                  <a:t>. Vi indsætter: 	</a:t>
                </a:r>
              </a:p>
              <a:p>
                <a:pPr marL="0" indent="0">
                  <a:buNone/>
                </a:pPr>
                <a:r>
                  <a:rPr lang="da-DK" sz="2400" b="0" dirty="0"/>
                  <a:t>	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a-DK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a-DK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 b="0" i="0" smtClean="0">
                            <a:latin typeface="Cambria Math" panose="02040503050406030204" pitchFamily="18" charset="0"/>
                          </a:rPr>
                          <m:t>−(−4)</m:t>
                        </m:r>
                      </m:num>
                      <m:den>
                        <m:r>
                          <a:rPr lang="da-DK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a-DK" sz="2400" b="0" i="1" smtClean="0">
                            <a:latin typeface="Cambria Math" panose="02040503050406030204" pitchFamily="18" charset="0"/>
                          </a:rPr>
                          <m:t>·1</m:t>
                        </m:r>
                      </m:den>
                    </m:f>
                    <m:r>
                      <a:rPr lang="da-DK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da-DK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a-DK" sz="2400" b="0" i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a-DK" sz="2400" dirty="0"/>
                  <a:t>     og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a-DK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>
                            <a:latin typeface="Cambria Math" panose="02040503050406030204" pitchFamily="18" charset="0"/>
                          </a:rPr>
                          <m:t>−(−</m:t>
                        </m:r>
                        <m:r>
                          <a:rPr lang="da-DK" sz="24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da-DK" sz="240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a-DK" sz="2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da-DK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da-DK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da-DK" sz="2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a-DK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da-DK" sz="2400" dirty="0"/>
              </a:p>
              <a:p>
                <a:pPr marL="0" indent="0">
                  <a:buNone/>
                </a:pPr>
                <a:endParaRPr lang="da-DK" sz="2400" dirty="0"/>
              </a:p>
              <a:p>
                <a:pPr marL="0" indent="0">
                  <a:buNone/>
                </a:pPr>
                <a:r>
                  <a:rPr lang="da-DK" sz="2400" dirty="0"/>
                  <a:t>Dvs. toppunktets koordinatsæt er </a:t>
                </a:r>
                <a14:m>
                  <m:oMath xmlns:m="http://schemas.openxmlformats.org/officeDocument/2006/math">
                    <m:r>
                      <a:rPr lang="da-DK" sz="240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da-DK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da-DK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da-DK" sz="2400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07DABA8D-4E05-0267-3520-934BAB984A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7308" y="591344"/>
                <a:ext cx="7307690" cy="5947568"/>
              </a:xfrm>
              <a:blipFill>
                <a:blip r:embed="rId2"/>
                <a:stretch>
                  <a:fillRect l="-1336" b="-71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186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DB67F2-9DAD-1F78-35C4-EBE7506DC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Øvelse 4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EC57DF9A-FFA2-A066-6429-C939A68B5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2758" y="1916992"/>
            <a:ext cx="7744857" cy="324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30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9CD677-3B0E-5477-DCAB-E7982E290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Øvelse 5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6EE2BF2D-6B4C-A324-62B9-F497C8BF9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265" y="2230805"/>
            <a:ext cx="11548872" cy="239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7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AE849-147A-44B3-85FF-55D59DE8E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a-DK" dirty="0"/>
              <a:t>Parallelforskydning af graf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9A9494E0-D514-4A80-A492-1564F97F00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1106600"/>
                <a:ext cx="7277622" cy="2476571"/>
              </a:xfrm>
            </p:spPr>
            <p:txBody>
              <a:bodyPr>
                <a:normAutofit fontScale="32500" lnSpcReduction="20000"/>
              </a:bodyPr>
              <a:lstStyle/>
              <a:p>
                <a:r>
                  <a:rPr lang="da-DK" sz="6000" b="1" dirty="0">
                    <a:solidFill>
                      <a:srgbClr val="0070C0"/>
                    </a:solidFill>
                  </a:rPr>
                  <a:t>Grafen</a:t>
                </a:r>
                <a:r>
                  <a:rPr lang="da-DK" sz="6000" dirty="0"/>
                  <a:t> for en funktion </a:t>
                </a:r>
                <a14:m>
                  <m:oMath xmlns:m="http://schemas.openxmlformats.org/officeDocument/2006/math">
                    <m:r>
                      <a:rPr lang="da-DK" sz="6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da-DK" sz="6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sz="6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da-DK" sz="6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sz="6000" b="1" dirty="0">
                    <a:solidFill>
                      <a:srgbClr val="0070C0"/>
                    </a:solidFill>
                  </a:rPr>
                  <a:t> </a:t>
                </a:r>
                <a:r>
                  <a:rPr lang="da-DK" sz="6000" dirty="0"/>
                  <a:t>er vist på figuren.</a:t>
                </a:r>
              </a:p>
              <a:p>
                <a:r>
                  <a:rPr lang="da-DK" sz="6000" dirty="0"/>
                  <a:t>Vi vil nu vise hvordan </a:t>
                </a:r>
                <a:r>
                  <a:rPr lang="da-DK" sz="6000" b="1" dirty="0">
                    <a:solidFill>
                      <a:srgbClr val="FF0000"/>
                    </a:solidFill>
                  </a:rPr>
                  <a:t>grafen</a:t>
                </a:r>
                <a:r>
                  <a:rPr lang="da-DK" sz="6000" dirty="0"/>
                  <a:t> for en anden funktion </a:t>
                </a:r>
                <a14:m>
                  <m:oMath xmlns:m="http://schemas.openxmlformats.org/officeDocument/2006/math">
                    <m:r>
                      <a:rPr lang="da-DK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da-DK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da-DK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6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da-DK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da-DK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a-DK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d>
                    <m:r>
                      <a:rPr lang="da-DK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da-DK" sz="6000" b="1" dirty="0">
                    <a:solidFill>
                      <a:srgbClr val="FF0000"/>
                    </a:solidFill>
                  </a:rPr>
                  <a:t> </a:t>
                </a:r>
                <a:r>
                  <a:rPr lang="da-DK" sz="6000" dirty="0"/>
                  <a:t>kommer til at se ud!</a:t>
                </a:r>
              </a:p>
              <a:p>
                <a:r>
                  <a:rPr lang="da-DK" sz="6000" dirty="0"/>
                  <a:t>Først skal I eksperimentere i GeoGebra og så konkluderer vi……</a:t>
                </a:r>
              </a:p>
              <a:p>
                <a:pPr marL="0" indent="0">
                  <a:buNone/>
                </a:pPr>
                <a:endParaRPr lang="da-DK" sz="3800" dirty="0"/>
              </a:p>
              <a:p>
                <a:pPr marL="0" indent="0">
                  <a:buNone/>
                </a:pPr>
                <a:r>
                  <a:rPr lang="da-DK" sz="4300" dirty="0"/>
                  <a:t>Åben: </a:t>
                </a:r>
              </a:p>
              <a:p>
                <a:pPr marL="0" indent="0">
                  <a:buNone/>
                </a:pPr>
                <a:r>
                  <a:rPr lang="da-DK" sz="4300" dirty="0"/>
                  <a:t>       005 parallelforskydning af grafer.docx </a:t>
                </a:r>
              </a:p>
              <a:p>
                <a:pPr marL="0" indent="0">
                  <a:buNone/>
                </a:pPr>
                <a:r>
                  <a:rPr lang="da-DK" sz="4300" dirty="0"/>
                  <a:t>       005 parallelforskydning af </a:t>
                </a:r>
                <a:r>
                  <a:rPr lang="da-DK" sz="4300" dirty="0" err="1"/>
                  <a:t>grafer.ggb</a:t>
                </a:r>
                <a:r>
                  <a:rPr lang="da-DK" sz="4300" dirty="0"/>
                  <a:t> </a:t>
                </a:r>
              </a:p>
              <a:p>
                <a:pPr marL="0" indent="0">
                  <a:buNone/>
                </a:pPr>
                <a:endParaRPr lang="da-DK" sz="3800" dirty="0"/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9A9494E0-D514-4A80-A492-1564F97F00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106600"/>
                <a:ext cx="7277622" cy="2476571"/>
              </a:xfrm>
              <a:blipFill>
                <a:blip r:embed="rId2"/>
                <a:stretch>
                  <a:fillRect l="-754" t="-468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lede 4">
            <a:extLst>
              <a:ext uri="{FF2B5EF4-FFF2-40B4-BE49-F238E27FC236}">
                <a16:creationId xmlns:a16="http://schemas.microsoft.com/office/drawing/2014/main" id="{0170FDF4-D546-401F-9F88-E068845FC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623" y="870578"/>
            <a:ext cx="4677427" cy="286251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A694359-B570-4AC5-8237-D7AD3FC6E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623" y="3686773"/>
            <a:ext cx="4677427" cy="30265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felt 3">
                <a:extLst>
                  <a:ext uri="{FF2B5EF4-FFF2-40B4-BE49-F238E27FC236}">
                    <a16:creationId xmlns:a16="http://schemas.microsoft.com/office/drawing/2014/main" id="{826ED504-2C7A-C8E2-CA65-D72D27116566}"/>
                  </a:ext>
                </a:extLst>
              </p:cNvPr>
              <p:cNvSpPr txBox="1"/>
              <p:nvPr/>
            </p:nvSpPr>
            <p:spPr>
              <a:xfrm>
                <a:off x="236950" y="3583171"/>
                <a:ext cx="6511812" cy="3385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da-DK" sz="2800" b="1" dirty="0"/>
                  <a:t>Sætning:</a:t>
                </a:r>
              </a:p>
              <a:p>
                <a:pPr marL="0" indent="0">
                  <a:buNone/>
                </a:pPr>
                <a:r>
                  <a:rPr lang="da-DK" sz="2800" dirty="0"/>
                  <a:t>Hvis grafen for funktionen</a:t>
                </a:r>
                <a:r>
                  <a:rPr lang="da-DK" sz="2800" b="1" dirty="0"/>
                  <a:t> </a:t>
                </a:r>
                <a14:m>
                  <m:oMath xmlns:m="http://schemas.openxmlformats.org/officeDocument/2006/math">
                    <m:r>
                      <a:rPr lang="da-DK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da-DK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da-DK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sz="2800" b="1" dirty="0">
                    <a:solidFill>
                      <a:schemeClr val="accent1"/>
                    </a:solidFill>
                  </a:rPr>
                  <a:t> </a:t>
                </a:r>
                <a:r>
                  <a:rPr lang="da-DK" sz="2800" dirty="0"/>
                  <a:t>parallelforskydes </a:t>
                </a:r>
                <a14:m>
                  <m:oMath xmlns:m="http://schemas.openxmlformats.org/officeDocument/2006/math">
                    <m:r>
                      <a:rPr lang="da-DK" sz="28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a-DK" sz="2800" dirty="0"/>
                  <a:t> i </a:t>
                </a:r>
                <a14:m>
                  <m:oMath xmlns:m="http://schemas.openxmlformats.org/officeDocument/2006/math">
                    <m:r>
                      <a:rPr lang="da-DK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a-DK" sz="2800" dirty="0"/>
                  <a:t>-aksens positive retning og </a:t>
                </a:r>
                <a14:m>
                  <m:oMath xmlns:m="http://schemas.openxmlformats.org/officeDocument/2006/math">
                    <m:r>
                      <a:rPr lang="da-DK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a-DK" sz="2800" dirty="0"/>
                  <a:t> i </a:t>
                </a:r>
                <a14:m>
                  <m:oMath xmlns:m="http://schemas.openxmlformats.org/officeDocument/2006/math">
                    <m:r>
                      <a:rPr lang="da-DK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a-DK" sz="2800" dirty="0"/>
                  <a:t>-aksens positive retning, kommer grafen for en funktion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da-DK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da-DK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da-DK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da-DK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a-DK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r>
                        <a:rPr lang="da-DK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a-DK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da-DK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da-DK" sz="2800" dirty="0"/>
                  <a:t>frem.</a:t>
                </a:r>
              </a:p>
              <a:p>
                <a:endParaRPr lang="da-DK" sz="2000" dirty="0"/>
              </a:p>
            </p:txBody>
          </p:sp>
        </mc:Choice>
        <mc:Fallback>
          <p:sp>
            <p:nvSpPr>
              <p:cNvPr id="4" name="Tekstfelt 3">
                <a:extLst>
                  <a:ext uri="{FF2B5EF4-FFF2-40B4-BE49-F238E27FC236}">
                    <a16:creationId xmlns:a16="http://schemas.microsoft.com/office/drawing/2014/main" id="{826ED504-2C7A-C8E2-CA65-D72D27116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50" y="3583171"/>
                <a:ext cx="6511812" cy="3385542"/>
              </a:xfrm>
              <a:prstGeom prst="rect">
                <a:avLst/>
              </a:prstGeom>
              <a:blipFill>
                <a:blip r:embed="rId5"/>
                <a:stretch>
                  <a:fillRect l="-1966" t="-1802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22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6D6FE4-F364-C59B-F0F0-30550C2AF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1"/>
            <a:ext cx="10909640" cy="18326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Øvelse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6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7C7626C-4251-5AD9-8C30-7B1537F66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986" y="2728768"/>
            <a:ext cx="9600027" cy="348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9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9BD73F-6AF2-DF33-3867-D192B32CE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 u="sng">
                <a:solidFill>
                  <a:srgbClr val="FFFFFF"/>
                </a:solidFill>
              </a:rPr>
              <a:t>Øvelse 1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F570B782-7512-8376-72C1-E84E93458C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47308" y="591344"/>
                <a:ext cx="6906491" cy="5585619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da-DK" sz="1800"/>
                  <a:t>En funktion er givet ved </a:t>
                </a:r>
                <a14:m>
                  <m:oMath xmlns:m="http://schemas.openxmlformats.org/officeDocument/2006/math">
                    <m:r>
                      <a:rPr lang="da-DK" sz="1800" i="1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a-DK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da-DK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a-DK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a-DK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r>
                  <a:rPr lang="da-DK" sz="1800" kern="1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da-DK" sz="1800" kern="1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Bestem forskrif</a:t>
                </a:r>
                <a:r>
                  <a:rPr lang="da-DK" sz="1800" kern="1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ten for funktionen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a-DK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a-DK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a-DK" sz="1800" kern="1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som er en lodret parallelforskydning af </a:t>
                </a:r>
                <a14:m>
                  <m:oMath xmlns:m="http://schemas.openxmlformats.org/officeDocument/2006/math">
                    <m:r>
                      <a:rPr lang="da-DK" sz="1800" i="1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a-DK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a-DK" sz="1800" kern="1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opad med 6. </a:t>
                </a:r>
              </a:p>
              <a:p>
                <a:pPr marL="514350" indent="-514350">
                  <a:buFont typeface="+mj-lt"/>
                  <a:buAutoNum type="alphaLcParenR"/>
                </a:pPr>
                <a:endParaRPr lang="da-DK" sz="1800" kern="10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da-DK" sz="1800" kern="1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Bestem forskrif</a:t>
                </a:r>
                <a:r>
                  <a:rPr lang="da-DK" sz="1800" kern="1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ten for funktionen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a-DK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da-DK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a-DK" sz="1800" kern="1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som er en lodret parallelforskydning af </a:t>
                </a:r>
                <a14:m>
                  <m:oMath xmlns:m="http://schemas.openxmlformats.org/officeDocument/2006/math">
                    <m:r>
                      <a:rPr lang="da-DK" sz="1800" i="1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a-DK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a-DK" sz="1800" kern="1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a-DK" sz="1800" kern="1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ned</a:t>
                </a:r>
                <a:r>
                  <a:rPr lang="da-DK" sz="1800" kern="1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ad med 2. </a:t>
                </a:r>
              </a:p>
              <a:p>
                <a:pPr marL="514350" indent="-514350">
                  <a:buFont typeface="+mj-lt"/>
                  <a:buAutoNum type="alphaLcParenR"/>
                </a:pPr>
                <a:endParaRPr lang="da-DK" sz="1800" kern="10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da-DK" sz="1800" kern="1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Bestem forskrif</a:t>
                </a:r>
                <a:r>
                  <a:rPr lang="da-DK" sz="1800" kern="1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ten for funktionen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a-DK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da-DK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a-DK" sz="1800" kern="1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som er en vandret parallelforskydning af </a:t>
                </a:r>
                <a14:m>
                  <m:oMath xmlns:m="http://schemas.openxmlformats.org/officeDocument/2006/math">
                    <m:r>
                      <a:rPr lang="da-DK" sz="1800" i="1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a-DK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a-DK" sz="1800" kern="1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til højre med 4.</a:t>
                </a:r>
              </a:p>
              <a:p>
                <a:pPr marL="514350" indent="-514350">
                  <a:buFont typeface="+mj-lt"/>
                  <a:buAutoNum type="alphaLcParenR"/>
                </a:pPr>
                <a:endParaRPr lang="da-DK" sz="1800" kern="10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da-DK" sz="1800" kern="1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Bestem forskrif</a:t>
                </a:r>
                <a:r>
                  <a:rPr lang="da-DK" sz="1800" kern="1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ten for funktionen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a-DK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da-DK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a-DK" sz="1800" kern="1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som parallelforskydning af </a:t>
                </a:r>
                <a14:m>
                  <m:oMath xmlns:m="http://schemas.openxmlformats.org/officeDocument/2006/math">
                    <m:r>
                      <a:rPr lang="da-DK" sz="1800" i="1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a-DK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a-DK" sz="1800" kern="1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både vandret </a:t>
                </a:r>
                <a:r>
                  <a:rPr lang="da-DK" sz="1800" kern="1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til venstre med 1 og lodret opad med 1. </a:t>
                </a:r>
              </a:p>
              <a:p>
                <a:pPr marL="514350" indent="-514350">
                  <a:buFont typeface="+mj-lt"/>
                  <a:buAutoNum type="alphaLcParenR"/>
                </a:pPr>
                <a:endParaRPr lang="da-DK" sz="1800" kern="10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da-DK" sz="1800" kern="1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Tegn graferne for </a:t>
                </a:r>
                <a14:m>
                  <m:oMath xmlns:m="http://schemas.openxmlformats.org/officeDocument/2006/math">
                    <m:r>
                      <a:rPr lang="da-DK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a-DK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a-DK" sz="1800" kern="1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a-DK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a-DK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a-DK" sz="1800" kern="1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a-DK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da-DK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a-DK" sz="1800" kern="1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a-DK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da-DK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a-DK" sz="1800" kern="1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a-DK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da-DK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a-DK" sz="1800" kern="10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og tjek om de er blevet parallelforskudt korrekt. </a:t>
                </a:r>
              </a:p>
              <a:p>
                <a:pPr marL="0" indent="0">
                  <a:buNone/>
                </a:pPr>
                <a:endParaRPr lang="da-DK" sz="1800" kern="10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da-DK" sz="180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F570B782-7512-8376-72C1-E84E93458C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7308" y="591344"/>
                <a:ext cx="6906491" cy="5585619"/>
              </a:xfrm>
              <a:blipFill>
                <a:blip r:embed="rId2"/>
                <a:stretch>
                  <a:fillRect l="-795" t="-436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9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AF550C-E80F-6294-EA1F-C97C0DD8C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a-DK" sz="5400" u="sng"/>
              <a:t>Øvelse 2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DE3DFDDC-C444-E29C-7B88-5D6A770659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0936" y="2660904"/>
                <a:ext cx="4818888" cy="3547872"/>
              </a:xfrm>
            </p:spPr>
            <p:txBody>
              <a:bodyPr anchor="t">
                <a:normAutofit lnSpcReduction="10000"/>
              </a:bodyPr>
              <a:lstStyle/>
              <a:p>
                <a:pPr marL="0" indent="0">
                  <a:spcAft>
                    <a:spcPts val="800"/>
                  </a:spcAft>
                  <a:buNone/>
                </a:pPr>
                <a:r>
                  <a:rPr lang="da-DK" sz="2200" kern="100" dirty="0">
                    <a:effectLst/>
                    <a:latin typeface="Cambria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Der er givet en funktion </a:t>
                </a:r>
                <a14:m>
                  <m:oMath xmlns:m="http://schemas.openxmlformats.org/officeDocument/2006/math">
                    <m:r>
                      <a:rPr lang="da-DK" sz="22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a-DK" sz="22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a-DK" sz="22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22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a-DK" sz="2200" kern="1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a-DK" sz="2200" kern="100" dirty="0">
                    <a:effectLst/>
                    <a:latin typeface="Cambria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sammen med to forskydninger af denne</a:t>
                </a:r>
                <a:endParaRPr lang="da-DK" sz="22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indent="0"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da-DK" sz="22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da-DK" sz="22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a-DK" sz="22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22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 = </m:t>
                    </m:r>
                    <m:r>
                      <a:rPr lang="da-DK" sz="22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a-DK" sz="22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a-DK" sz="22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22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− 3)</m:t>
                    </m:r>
                  </m:oMath>
                </a14:m>
                <a:r>
                  <a:rPr lang="da-DK" sz="2200" kern="100" dirty="0">
                    <a:effectLst/>
                    <a:latin typeface="Cambria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og </a:t>
                </a:r>
              </a:p>
              <a:p>
                <a:pPr indent="0"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da-DK" sz="2200" b="0" i="1" kern="100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a-DK" sz="22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da-DK" sz="22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a-DK" sz="22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22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 = </m:t>
                    </m:r>
                    <m:r>
                      <a:rPr lang="da-DK" sz="22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a-DK" sz="22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a-DK" sz="22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22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− 3) − 4</m:t>
                    </m:r>
                  </m:oMath>
                </a14:m>
                <a:r>
                  <a:rPr lang="da-DK" sz="2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da-DK" sz="2200" kern="100" dirty="0">
                    <a:effectLst/>
                    <a:latin typeface="Cambria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Graferne for de tre funktioner er tegnet.  Disse er navngivet </a:t>
                </a:r>
                <a14:m>
                  <m:oMath xmlns:m="http://schemas.openxmlformats.org/officeDocument/2006/math">
                    <m:r>
                      <a:rPr lang="da-DK" sz="22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da-DK" sz="2200" kern="100" dirty="0">
                    <a:effectLst/>
                    <a:latin typeface="Cambria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da-DK" sz="22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da-DK" sz="2200" kern="100" dirty="0">
                    <a:effectLst/>
                    <a:latin typeface="Cambria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og </a:t>
                </a:r>
                <a14:m>
                  <m:oMath xmlns:m="http://schemas.openxmlformats.org/officeDocument/2006/math">
                    <m:r>
                      <a:rPr lang="da-DK" sz="22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da-DK" sz="2200" kern="100" dirty="0">
                    <a:effectLst/>
                    <a:latin typeface="Cambria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da-DK" sz="22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da-DK" sz="2200" kern="100" dirty="0">
                    <a:effectLst/>
                    <a:latin typeface="Cambria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Forklar hvilken graf, der hører til hvilken funktion.  </a:t>
                </a:r>
                <a:endParaRPr lang="da-DK" sz="22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da-DK" sz="2200" dirty="0"/>
              </a:p>
            </p:txBody>
          </p:sp>
        </mc:Choice>
        <mc:Fallback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DE3DFDDC-C444-E29C-7B88-5D6A770659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936" y="2660904"/>
                <a:ext cx="4818888" cy="3547872"/>
              </a:xfrm>
              <a:blipFill>
                <a:blip r:embed="rId2"/>
                <a:stretch>
                  <a:fillRect l="-1646" t="-3093" r="-1519" b="-344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lede 4">
            <a:extLst>
              <a:ext uri="{FF2B5EF4-FFF2-40B4-BE49-F238E27FC236}">
                <a16:creationId xmlns:a16="http://schemas.microsoft.com/office/drawing/2014/main" id="{43981A86-B668-B7B8-03C8-337786796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48" y="795048"/>
            <a:ext cx="5458968" cy="526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50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FB6EAD-767A-4A95-9246-C39976AD1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FF4DF0-21A0-494E-BEE3-94771D3D9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9611" y="753626"/>
            <a:ext cx="5081925" cy="3004145"/>
          </a:xfrm>
        </p:spPr>
        <p:txBody>
          <a:bodyPr>
            <a:normAutofit/>
          </a:bodyPr>
          <a:lstStyle/>
          <a:p>
            <a:r>
              <a:rPr lang="da-DK" sz="3800"/>
              <a:t>Andengradspolynomiet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1124B53-E1B3-4842-9150-BEDF55431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9611" y="3849845"/>
            <a:ext cx="5081926" cy="2189214"/>
          </a:xfrm>
        </p:spPr>
        <p:txBody>
          <a:bodyPr>
            <a:normAutofit/>
          </a:bodyPr>
          <a:lstStyle/>
          <a:p>
            <a:r>
              <a:rPr lang="da-DK" dirty="0"/>
              <a:t>Parallelforskydning og toppunkt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282BD6B-A568-2D8B-9BDA-AC094F5B1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64" y="524477"/>
            <a:ext cx="2565029" cy="2276205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7062BB1-E215-424E-80C4-7E1CF179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0301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368E167-B2D7-4904-BB6B-AE0486A2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295758"/>
            <a:ext cx="1261243" cy="1648694"/>
          </a:xfrm>
          <a:custGeom>
            <a:avLst/>
            <a:gdLst>
              <a:gd name="connsiteX0" fmla="*/ 824347 w 1261243"/>
              <a:gd name="connsiteY0" fmla="*/ 0 h 1648694"/>
              <a:gd name="connsiteX1" fmla="*/ 1145220 w 1261243"/>
              <a:gd name="connsiteY1" fmla="*/ 64781 h 1648694"/>
              <a:gd name="connsiteX2" fmla="*/ 1261243 w 1261243"/>
              <a:gd name="connsiteY2" fmla="*/ 127757 h 1648694"/>
              <a:gd name="connsiteX3" fmla="*/ 1261243 w 1261243"/>
              <a:gd name="connsiteY3" fmla="*/ 1520938 h 1648694"/>
              <a:gd name="connsiteX4" fmla="*/ 1145220 w 1261243"/>
              <a:gd name="connsiteY4" fmla="*/ 1583913 h 1648694"/>
              <a:gd name="connsiteX5" fmla="*/ 824347 w 1261243"/>
              <a:gd name="connsiteY5" fmla="*/ 1648694 h 1648694"/>
              <a:gd name="connsiteX6" fmla="*/ 0 w 1261243"/>
              <a:gd name="connsiteY6" fmla="*/ 824347 h 1648694"/>
              <a:gd name="connsiteX7" fmla="*/ 824347 w 1261243"/>
              <a:gd name="connsiteY7" fmla="*/ 0 h 16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243" h="1648694">
                <a:moveTo>
                  <a:pt x="824347" y="0"/>
                </a:moveTo>
                <a:cubicBezTo>
                  <a:pt x="938165" y="0"/>
                  <a:pt x="1046596" y="23067"/>
                  <a:pt x="1145220" y="64781"/>
                </a:cubicBezTo>
                <a:lnTo>
                  <a:pt x="1261243" y="127757"/>
                </a:lnTo>
                <a:lnTo>
                  <a:pt x="1261243" y="1520938"/>
                </a:lnTo>
                <a:lnTo>
                  <a:pt x="1145220" y="1583913"/>
                </a:lnTo>
                <a:cubicBezTo>
                  <a:pt x="1046596" y="1625627"/>
                  <a:pt x="938165" y="1648694"/>
                  <a:pt x="824347" y="1648694"/>
                </a:cubicBezTo>
                <a:cubicBezTo>
                  <a:pt x="369073" y="1648694"/>
                  <a:pt x="0" y="1279621"/>
                  <a:pt x="0" y="824347"/>
                </a:cubicBezTo>
                <a:cubicBezTo>
                  <a:pt x="0" y="369073"/>
                  <a:pt x="369073" y="0"/>
                  <a:pt x="824347" y="0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112432" y="4748447"/>
            <a:ext cx="569514" cy="569514"/>
          </a:xfrm>
          <a:prstGeom prst="ellipse">
            <a:avLst/>
          </a:prstGeom>
          <a:noFill/>
          <a:ln w="127000">
            <a:solidFill>
              <a:schemeClr val="accent5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E0A7C44-C4B3-F53C-EC46-B7F02978D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220" y="2079595"/>
            <a:ext cx="2565029" cy="2825144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0A21480-D93D-46BE-9A94-B5A80469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3E49524-66B4-4DB0-AD09-DC8B9874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98354" y="6039059"/>
            <a:ext cx="1978348" cy="818941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5EBF8F5-ABE5-4029-A8FC-4E32622D7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36562" flipH="1">
            <a:off x="3441866" y="5166681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2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67FDF5-B261-4AA5-945F-2DC42DBB7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a-DK" sz="5000"/>
              <a:t>Parablens symmetri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6C3CE2AF-E405-4F64-8514-C04158BF7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0936" y="2660904"/>
                <a:ext cx="4818888" cy="3547872"/>
              </a:xfrm>
            </p:spPr>
            <p:txBody>
              <a:bodyPr anchor="t"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da-DK" sz="2200" dirty="0"/>
                  <a:t>Den simpleste parabel bestemt ved </a:t>
                </a:r>
                <a14:m>
                  <m:oMath xmlns:m="http://schemas.openxmlformats.org/officeDocument/2006/math">
                    <m:r>
                      <a:rPr lang="da-DK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a-DK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sz="2200" i="1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da-DK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a-DK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sz="2200" dirty="0"/>
                  <a:t> har toppunkt 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200" i="1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da-DK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a-DK" sz="2200" dirty="0"/>
                  <a:t>og er klart symmetrisk om </a:t>
                </a:r>
                <a14:m>
                  <m:oMath xmlns:m="http://schemas.openxmlformats.org/officeDocument/2006/math">
                    <m:r>
                      <a:rPr lang="da-DK" sz="22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a-DK" sz="2200" dirty="0"/>
                  <a:t>-aksen, da </a:t>
                </a:r>
                <a:endParaRPr lang="da-DK" sz="2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a-DK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a-DK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a-DK" sz="2200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da-DK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sz="2200" dirty="0"/>
                  <a:t> for alle </a:t>
                </a:r>
                <a14:m>
                  <m:oMath xmlns:m="http://schemas.openxmlformats.org/officeDocument/2006/math">
                    <m:r>
                      <a:rPr lang="da-DK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a-DK" sz="2200" dirty="0"/>
                  <a:t>.</a:t>
                </a:r>
              </a:p>
              <a:p>
                <a:pPr marL="0" indent="0">
                  <a:buNone/>
                </a:pPr>
                <a:endParaRPr lang="da-DK" sz="2200" dirty="0"/>
              </a:p>
              <a:p>
                <a:pPr marL="0" indent="0">
                  <a:buNone/>
                </a:pPr>
                <a:r>
                  <a:rPr lang="da-DK" sz="2200" dirty="0"/>
                  <a:t>Argumenter: </a:t>
                </a:r>
              </a:p>
              <a:p>
                <a14:m>
                  <m:oMath xmlns:m="http://schemas.openxmlformats.org/officeDocument/2006/math">
                    <m:r>
                      <a:rPr lang="da-DK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a-DK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da-DK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a-DK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da-DK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a-DK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a-DK" sz="2200" dirty="0"/>
              </a:p>
              <a:p>
                <a14:m>
                  <m:oMath xmlns:m="http://schemas.openxmlformats.org/officeDocument/2006/math">
                    <m:r>
                      <a:rPr lang="da-DK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a-DK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a-DK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a-DK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a-DK" sz="2200" dirty="0"/>
              </a:p>
              <a:p>
                <a14:m>
                  <m:oMath xmlns:m="http://schemas.openxmlformats.org/officeDocument/2006/math">
                    <m:r>
                      <a:rPr lang="da-DK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a-DK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a-DK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a-DK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a-DK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a-DK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da-DK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a-DK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a-DK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a-DK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a-DK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a-DK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a-DK" sz="2200" dirty="0"/>
              </a:p>
              <a:p>
                <a:pPr marL="0" indent="0">
                  <a:buNone/>
                </a:pPr>
                <a:endParaRPr lang="da-DK" sz="2200" dirty="0"/>
              </a:p>
              <a:p>
                <a:pPr marL="0" indent="0">
                  <a:buNone/>
                </a:pPr>
                <a:endParaRPr lang="da-DK" sz="2200" dirty="0"/>
              </a:p>
              <a:p>
                <a:pPr marL="0" indent="0">
                  <a:buNone/>
                </a:pPr>
                <a:endParaRPr lang="da-DK" sz="2200" dirty="0"/>
              </a:p>
              <a:p>
                <a:pPr marL="0" indent="0">
                  <a:buNone/>
                </a:pPr>
                <a:endParaRPr lang="da-DK" sz="2200" dirty="0"/>
              </a:p>
              <a:p>
                <a:pPr marL="0" indent="0">
                  <a:buNone/>
                </a:pPr>
                <a:endParaRPr lang="da-DK" sz="2200" dirty="0"/>
              </a:p>
              <a:p>
                <a:pPr marL="0" indent="0">
                  <a:buNone/>
                </a:pPr>
                <a:endParaRPr lang="da-DK" sz="2200" dirty="0"/>
              </a:p>
              <a:p>
                <a:pPr marL="0" indent="0">
                  <a:buNone/>
                </a:pPr>
                <a:endParaRPr lang="da-DK" sz="2200" dirty="0"/>
              </a:p>
              <a:p>
                <a:pPr marL="0" indent="0">
                  <a:buNone/>
                </a:pPr>
                <a:endParaRPr lang="da-DK" sz="2200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6C3CE2AF-E405-4F64-8514-C04158BF7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936" y="2660904"/>
                <a:ext cx="4818888" cy="3547872"/>
              </a:xfrm>
              <a:blipFill>
                <a:blip r:embed="rId2"/>
                <a:stretch>
                  <a:fillRect l="-1646" t="-292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Billede 5">
            <a:extLst>
              <a:ext uri="{FF2B5EF4-FFF2-40B4-BE49-F238E27FC236}">
                <a16:creationId xmlns:a16="http://schemas.microsoft.com/office/drawing/2014/main" id="{1BF61B7B-1248-98B7-1E27-433D1056E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935" y="654372"/>
            <a:ext cx="4666558" cy="524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0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67FDF5-B261-4AA5-945F-2DC42DBB7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a-DK"/>
              <a:t>Parablens symmetri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6C3CE2AF-E405-4F64-8514-C04158BF7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47965"/>
                <a:ext cx="7185255" cy="21843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a-DK" dirty="0"/>
                  <a:t>På samme vis har parablen bestemt ved</a:t>
                </a:r>
              </a:p>
              <a:p>
                <a:pPr marL="0" indent="0">
                  <a:buNone/>
                </a:pPr>
                <a:r>
                  <a:rPr lang="da-DK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a-DK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a-DK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dirty="0"/>
                  <a:t> også toppunkt 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</m:oMath>
                </a14:m>
                <a:r>
                  <a:rPr lang="da-DK" dirty="0"/>
                  <a:t> </a:t>
                </a:r>
              </a:p>
              <a:p>
                <a:pPr marL="0" indent="0">
                  <a:buNone/>
                </a:pPr>
                <a:r>
                  <a:rPr lang="da-DK" dirty="0"/>
                  <a:t>og er symmetrisk om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a-DK" dirty="0"/>
                  <a:t>-aksen, </a:t>
                </a:r>
              </a:p>
              <a:p>
                <a:pPr marL="0" indent="0">
                  <a:buNone/>
                </a:pPr>
                <a:r>
                  <a:rPr lang="da-DK" dirty="0"/>
                  <a:t>da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dirty="0"/>
                  <a:t> for alle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a-DK" dirty="0"/>
                  <a:t>.</a:t>
                </a:r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6C3CE2AF-E405-4F64-8514-C04158BF7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47965"/>
                <a:ext cx="7185255" cy="2184334"/>
              </a:xfrm>
              <a:blipFill>
                <a:blip r:embed="rId2"/>
                <a:stretch>
                  <a:fillRect l="-1783" t="-474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felt 3">
                <a:extLst>
                  <a:ext uri="{FF2B5EF4-FFF2-40B4-BE49-F238E27FC236}">
                    <a16:creationId xmlns:a16="http://schemas.microsoft.com/office/drawing/2014/main" id="{93457F50-6CB4-6B39-6EAD-90879158DE81}"/>
                  </a:ext>
                </a:extLst>
              </p:cNvPr>
              <p:cNvSpPr txBox="1"/>
              <p:nvPr/>
            </p:nvSpPr>
            <p:spPr>
              <a:xfrm>
                <a:off x="838200" y="3625702"/>
                <a:ext cx="6562061" cy="252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da-DK" sz="2800" u="sng" dirty="0"/>
                  <a:t>Øvelse 3</a:t>
                </a:r>
              </a:p>
              <a:p>
                <a:pPr marL="0" indent="0">
                  <a:buNone/>
                </a:pPr>
                <a:r>
                  <a:rPr lang="da-DK" sz="2800" dirty="0"/>
                  <a:t>Vis selv på papir, at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a-DK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da-DK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a-DK" sz="2800" dirty="0"/>
                  <a:t>  gælder: </a:t>
                </a:r>
              </a:p>
              <a:p>
                <a:pPr marL="0" indent="0">
                  <a:buNone/>
                </a:pPr>
                <a:r>
                  <a:rPr lang="da-DK" sz="2800" dirty="0"/>
                  <a:t>    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a-DK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da-DK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da-DK" sz="2800" dirty="0"/>
              </a:p>
              <a:p>
                <a:pPr marL="0" indent="0">
                  <a:buNone/>
                </a:pPr>
                <a:r>
                  <a:rPr lang="da-DK" sz="2800" dirty="0"/>
                  <a:t>    2)  </a:t>
                </a:r>
                <a14:m>
                  <m:oMath xmlns:m="http://schemas.openxmlformats.org/officeDocument/2006/math">
                    <m:r>
                      <a:rPr lang="da-DK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a-DK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a-DK" sz="2800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da-DK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a-DK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sz="2800" dirty="0"/>
                  <a:t>. </a:t>
                </a:r>
              </a:p>
              <a:p>
                <a:endParaRPr lang="da-DK" dirty="0"/>
              </a:p>
            </p:txBody>
          </p:sp>
        </mc:Choice>
        <mc:Fallback xmlns="">
          <p:sp>
            <p:nvSpPr>
              <p:cNvPr id="4" name="Tekstfelt 3">
                <a:extLst>
                  <a:ext uri="{FF2B5EF4-FFF2-40B4-BE49-F238E27FC236}">
                    <a16:creationId xmlns:a16="http://schemas.microsoft.com/office/drawing/2014/main" id="{93457F50-6CB4-6B39-6EAD-90879158D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25702"/>
                <a:ext cx="6562061" cy="2523768"/>
              </a:xfrm>
              <a:prstGeom prst="rect">
                <a:avLst/>
              </a:prstGeom>
              <a:blipFill>
                <a:blip r:embed="rId3"/>
                <a:stretch>
                  <a:fillRect l="-1952" t="-241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Billede 6">
            <a:extLst>
              <a:ext uri="{FF2B5EF4-FFF2-40B4-BE49-F238E27FC236}">
                <a16:creationId xmlns:a16="http://schemas.microsoft.com/office/drawing/2014/main" id="{4C82E87A-EB7F-025C-DDAB-6A254A8A5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114" y="814049"/>
            <a:ext cx="4205686" cy="499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2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625BCE-3A95-4C88-A33E-02BAA7EC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a-DK" sz="5000"/>
              <a:t>Parablens symmetri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8DD23687-F406-490A-A783-9BAD565F7B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0936" y="2660904"/>
                <a:ext cx="5046850" cy="3547872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da-DK" sz="2000" dirty="0"/>
                  <a:t>Men gælder symmetrien også, hvis vi betragter det generelle andengradspolynomium </a:t>
                </a:r>
                <a:endParaRPr lang="da-DK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a-DK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0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a-DK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sz="20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da-DK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a-DK" sz="2000" dirty="0"/>
                  <a:t>?</a:t>
                </a:r>
              </a:p>
              <a:p>
                <a:pPr marL="0" indent="0">
                  <a:buNone/>
                </a:pPr>
                <a:endParaRPr lang="da-DK" sz="2000" dirty="0"/>
              </a:p>
              <a:p>
                <a:pPr marL="0" indent="0">
                  <a:buNone/>
                </a:pPr>
                <a:r>
                  <a:rPr lang="da-DK" sz="2000" dirty="0"/>
                  <a:t>Med andre ord: Er alle parabler symmetriske om en lodret akse i toppunktet?</a:t>
                </a:r>
              </a:p>
              <a:p>
                <a:pPr marL="0" indent="0">
                  <a:buNone/>
                </a:pPr>
                <a:endParaRPr lang="da-DK" sz="2000" dirty="0"/>
              </a:p>
              <a:p>
                <a:pPr marL="0" indent="0">
                  <a:buNone/>
                </a:pPr>
                <a:r>
                  <a:rPr lang="da-DK" sz="2000" dirty="0"/>
                  <a:t>Det argumenterer vi for i det følgende.</a:t>
                </a:r>
              </a:p>
              <a:p>
                <a:pPr marL="0" indent="0">
                  <a:buNone/>
                </a:pPr>
                <a:endParaRPr lang="da-DK" sz="2000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8DD23687-F406-490A-A783-9BAD565F7B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936" y="2660904"/>
                <a:ext cx="5046850" cy="3547872"/>
              </a:xfrm>
              <a:blipFill>
                <a:blip r:embed="rId2"/>
                <a:stretch>
                  <a:fillRect l="-1330" t="-1890" r="-229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Billede 3">
            <a:extLst>
              <a:ext uri="{FF2B5EF4-FFF2-40B4-BE49-F238E27FC236}">
                <a16:creationId xmlns:a16="http://schemas.microsoft.com/office/drawing/2014/main" id="{727A9622-D111-4FB5-9153-FA185D66D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48" y="1504714"/>
            <a:ext cx="5458968" cy="38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6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5897C-A2FD-47A6-86E1-C6C72A4AD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Parablens symmetri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EF3F52-3670-44EF-AD6B-DEE29196D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22" y="1690688"/>
            <a:ext cx="6960409" cy="5034965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Vi vil bevise følgende sætning:</a:t>
            </a:r>
          </a:p>
          <a:p>
            <a:pPr marL="0" indent="0">
              <a:buNone/>
            </a:pPr>
            <a:endParaRPr lang="da-DK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da-DK" dirty="0"/>
          </a:p>
          <a:p>
            <a:pPr marL="514350" indent="-514350">
              <a:buAutoNum type="arabicParenR"/>
            </a:pP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 4">
                <a:extLst>
                  <a:ext uri="{FF2B5EF4-FFF2-40B4-BE49-F238E27FC236}">
                    <a16:creationId xmlns:a16="http://schemas.microsoft.com/office/drawing/2014/main" id="{5D179553-B68D-3198-A454-F8C85C9E5C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7386026"/>
                  </p:ext>
                </p:extLst>
              </p:nvPr>
            </p:nvGraphicFramePr>
            <p:xfrm>
              <a:off x="595422" y="2667733"/>
              <a:ext cx="8208336" cy="39914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08336">
                      <a:extLst>
                        <a:ext uri="{9D8B030D-6E8A-4147-A177-3AD203B41FA5}">
                          <a16:colId xmlns:a16="http://schemas.microsoft.com/office/drawing/2014/main" val="408139535"/>
                        </a:ext>
                      </a:extLst>
                    </a:gridCol>
                  </a:tblGrid>
                  <a:tr h="3733087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da-DK" sz="2800" b="0" dirty="0"/>
                            <a:t>Givet er andengradspolynomiet</a:t>
                          </a: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a-DK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da-DK" sz="2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da-DK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a-DK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da-DK" sz="2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a-DK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a-DK" sz="2800" b="0" i="1" smtClean="0">
                                    <a:latin typeface="Cambria Math" panose="02040503050406030204" pitchFamily="18" charset="0"/>
                                  </a:rPr>
                                  <m:t>𝑏𝑥</m:t>
                                </m:r>
                                <m:r>
                                  <a:rPr lang="da-DK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a-DK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da-DK" sz="2800" b="0" dirty="0"/>
                        </a:p>
                        <a:p>
                          <a:pPr marL="514350" indent="-514350">
                            <a:buAutoNum type="arabicParenR"/>
                          </a:pPr>
                          <a:endParaRPr lang="da-DK" sz="2800" b="0" dirty="0"/>
                        </a:p>
                        <a:p>
                          <a:pPr marL="514350" indent="-514350">
                            <a:buAutoNum type="arabicParenR"/>
                          </a:pPr>
                          <a:r>
                            <a:rPr lang="da-DK" sz="2800" b="0" dirty="0"/>
                            <a:t>Parablen er symmetrisk om sit toppunkt uanset, hvor toppunktet ligger.</a:t>
                          </a:r>
                        </a:p>
                        <a:p>
                          <a:pPr marL="514350" indent="-514350">
                            <a:buAutoNum type="arabicParenR"/>
                          </a:pPr>
                          <a:endParaRPr lang="da-DK" sz="2800" b="0" dirty="0"/>
                        </a:p>
                        <a:p>
                          <a:pPr marL="514350" indent="-514350">
                            <a:buFont typeface="Arial" panose="020B0604020202020204" pitchFamily="34" charset="0"/>
                            <a:buAutoNum type="arabicParenR"/>
                          </a:pPr>
                          <a:r>
                            <a:rPr lang="da-DK" sz="2800" b="0" dirty="0"/>
                            <a:t>Toppunktets koordinatsæt er </a:t>
                          </a:r>
                          <a14:m>
                            <m:oMath xmlns:m="http://schemas.openxmlformats.org/officeDocument/2006/math">
                              <m:r>
                                <a:rPr lang="da-DK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da-DK" sz="2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a-DK" sz="2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a-DK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a-DK" sz="2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da-DK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da-DK" sz="2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r>
                                    <a:rPr lang="da-DK" sz="2800" b="0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f>
                                    <m:fPr>
                                      <m:ctrlPr>
                                        <a:rPr lang="da-DK" sz="2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a-DK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a-DK" sz="28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da-DK" sz="28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da-DK" sz="2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da-DK" sz="2800" b="0" dirty="0"/>
                            <a:t>, </a:t>
                          </a:r>
                        </a:p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da-DK" sz="2800" b="0" dirty="0"/>
                            <a:t>       hvor </a:t>
                          </a:r>
                          <a14:m>
                            <m:oMath xmlns:m="http://schemas.openxmlformats.org/officeDocument/2006/math">
                              <m:r>
                                <a:rPr lang="da-DK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da-DK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da-DK" sz="2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a-DK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da-DK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a-DK" sz="2800" b="0" i="1" smtClean="0">
                                  <a:latin typeface="Cambria Math" panose="02040503050406030204" pitchFamily="18" charset="0"/>
                                </a:rPr>
                                <m:t>−4⋅</m:t>
                              </m:r>
                              <m:r>
                                <a:rPr lang="da-DK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da-DK" sz="2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da-DK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da-DK" sz="2800" b="0" dirty="0"/>
                            <a:t> er diskriminanten.</a:t>
                          </a:r>
                        </a:p>
                        <a:p>
                          <a:endParaRPr lang="da-D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2962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 4">
                <a:extLst>
                  <a:ext uri="{FF2B5EF4-FFF2-40B4-BE49-F238E27FC236}">
                    <a16:creationId xmlns:a16="http://schemas.microsoft.com/office/drawing/2014/main" id="{5D179553-B68D-3198-A454-F8C85C9E5C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7386026"/>
                  </p:ext>
                </p:extLst>
              </p:nvPr>
            </p:nvGraphicFramePr>
            <p:xfrm>
              <a:off x="595422" y="2667733"/>
              <a:ext cx="8208336" cy="39914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08336">
                      <a:extLst>
                        <a:ext uri="{9D8B030D-6E8A-4147-A177-3AD203B41FA5}">
                          <a16:colId xmlns:a16="http://schemas.microsoft.com/office/drawing/2014/main" val="408139535"/>
                        </a:ext>
                      </a:extLst>
                    </a:gridCol>
                  </a:tblGrid>
                  <a:tr h="3991420"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>
                        <a:blipFill>
                          <a:blip r:embed="rId2"/>
                          <a:stretch>
                            <a:fillRect l="-74" t="-1372" r="-297" b="-6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296232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Billede 8">
            <a:extLst>
              <a:ext uri="{FF2B5EF4-FFF2-40B4-BE49-F238E27FC236}">
                <a16:creationId xmlns:a16="http://schemas.microsoft.com/office/drawing/2014/main" id="{E6B1B91B-F7D1-F896-983A-15DEE6F98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915" y="365125"/>
            <a:ext cx="3487388" cy="527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3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2624</TotalTime>
  <Words>1477</Words>
  <Application>Microsoft Office PowerPoint</Application>
  <PresentationFormat>Widescreen</PresentationFormat>
  <Paragraphs>180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Cambria</vt:lpstr>
      <vt:lpstr>Cambria Math</vt:lpstr>
      <vt:lpstr>Wingdings</vt:lpstr>
      <vt:lpstr>Office-tema</vt:lpstr>
      <vt:lpstr>Parallelforskydning af grafer</vt:lpstr>
      <vt:lpstr>Parallelforskydning af graf</vt:lpstr>
      <vt:lpstr>Øvelse 1</vt:lpstr>
      <vt:lpstr>Øvelse 2</vt:lpstr>
      <vt:lpstr>Andengradspolynomiet</vt:lpstr>
      <vt:lpstr>Parablens symmetri</vt:lpstr>
      <vt:lpstr>Parablens symmetri</vt:lpstr>
      <vt:lpstr>Parablens symmetri</vt:lpstr>
      <vt:lpstr>Parablens symmetri</vt:lpstr>
      <vt:lpstr>Parablen er symmetrisk om sit toppunkt!</vt:lpstr>
      <vt:lpstr>Parablen er symmetrisk om sit toppunkt!</vt:lpstr>
      <vt:lpstr>Parablen er symmetrisk om sit toppunkt!</vt:lpstr>
      <vt:lpstr>Parablen er symmetrisk om sit toppunkt!</vt:lpstr>
      <vt:lpstr>Formlen for toppunktet</vt:lpstr>
      <vt:lpstr>Formlen for toppunktet</vt:lpstr>
      <vt:lpstr>Formlen for toppunktet</vt:lpstr>
      <vt:lpstr>Eksempel</vt:lpstr>
      <vt:lpstr>Øvelse 4</vt:lpstr>
      <vt:lpstr>Øvelse 5</vt:lpstr>
      <vt:lpstr>Øvelse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Andengradspolynomiet</dc:title>
  <dc:creator>Rune Hansen</dc:creator>
  <cp:lastModifiedBy>Christina Wejse Nielsen</cp:lastModifiedBy>
  <cp:revision>36</cp:revision>
  <dcterms:created xsi:type="dcterms:W3CDTF">2020-06-07T17:20:20Z</dcterms:created>
  <dcterms:modified xsi:type="dcterms:W3CDTF">2024-03-15T11:56:55Z</dcterms:modified>
</cp:coreProperties>
</file>