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77" r:id="rId4"/>
    <p:sldId id="278" r:id="rId5"/>
    <p:sldId id="265" r:id="rId6"/>
    <p:sldId id="262" r:id="rId7"/>
    <p:sldId id="258" r:id="rId8"/>
    <p:sldId id="263" r:id="rId9"/>
    <p:sldId id="269" r:id="rId10"/>
    <p:sldId id="266" r:id="rId11"/>
    <p:sldId id="264" r:id="rId12"/>
    <p:sldId id="270" r:id="rId13"/>
    <p:sldId id="267" r:id="rId14"/>
    <p:sldId id="268"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A58A8-ADCB-46DE-8E05-DD7E63809EB5}" v="563" dt="2024-04-03T10:26:59.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58" d="100"/>
          <a:sy n="58" d="100"/>
        </p:scale>
        <p:origin x="2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gga Nørgaard Madsbøll" userId="3eea0757-9a96-4303-b32f-c3361534074e" providerId="ADAL" clId="{867A58A8-ADCB-46DE-8E05-DD7E63809EB5}"/>
    <pc:docChg chg="undo custSel addSld modSld">
      <pc:chgData name="Vigga Nørgaard Madsbøll" userId="3eea0757-9a96-4303-b32f-c3361534074e" providerId="ADAL" clId="{867A58A8-ADCB-46DE-8E05-DD7E63809EB5}" dt="2024-04-03T10:29:24.618" v="2327" actId="14100"/>
      <pc:docMkLst>
        <pc:docMk/>
      </pc:docMkLst>
      <pc:sldChg chg="addSp delSp modSp mod">
        <pc:chgData name="Vigga Nørgaard Madsbøll" userId="3eea0757-9a96-4303-b32f-c3361534074e" providerId="ADAL" clId="{867A58A8-ADCB-46DE-8E05-DD7E63809EB5}" dt="2024-04-03T10:28:26.015" v="2256" actId="22"/>
        <pc:sldMkLst>
          <pc:docMk/>
          <pc:sldMk cId="2774079404" sldId="257"/>
        </pc:sldMkLst>
        <pc:spChg chg="add mod">
          <ac:chgData name="Vigga Nørgaard Madsbøll" userId="3eea0757-9a96-4303-b32f-c3361534074e" providerId="ADAL" clId="{867A58A8-ADCB-46DE-8E05-DD7E63809EB5}" dt="2024-04-03T10:28:24.643" v="2254" actId="1076"/>
          <ac:spMkLst>
            <pc:docMk/>
            <pc:sldMk cId="2774079404" sldId="257"/>
            <ac:spMk id="10" creationId="{B6993468-AB99-9391-F61E-1E613AD90686}"/>
          </ac:spMkLst>
        </pc:spChg>
        <pc:picChg chg="mod">
          <ac:chgData name="Vigga Nørgaard Madsbøll" userId="3eea0757-9a96-4303-b32f-c3361534074e" providerId="ADAL" clId="{867A58A8-ADCB-46DE-8E05-DD7E63809EB5}" dt="2024-04-03T10:28:22.552" v="2251" actId="1076"/>
          <ac:picMkLst>
            <pc:docMk/>
            <pc:sldMk cId="2774079404" sldId="257"/>
            <ac:picMk id="3" creationId="{57E9BDD8-592E-F023-2AC9-370F1C1E60AC}"/>
          </ac:picMkLst>
        </pc:picChg>
        <pc:picChg chg="add del mod ord">
          <ac:chgData name="Vigga Nørgaard Madsbøll" userId="3eea0757-9a96-4303-b32f-c3361534074e" providerId="ADAL" clId="{867A58A8-ADCB-46DE-8E05-DD7E63809EB5}" dt="2024-04-03T10:28:26.015" v="2256" actId="22"/>
          <ac:picMkLst>
            <pc:docMk/>
            <pc:sldMk cId="2774079404" sldId="257"/>
            <ac:picMk id="4" creationId="{37636F88-FC9D-07EB-3B03-B7D809470234}"/>
          </ac:picMkLst>
        </pc:picChg>
        <pc:picChg chg="mod">
          <ac:chgData name="Vigga Nørgaard Madsbøll" userId="3eea0757-9a96-4303-b32f-c3361534074e" providerId="ADAL" clId="{867A58A8-ADCB-46DE-8E05-DD7E63809EB5}" dt="2024-04-03T10:28:18.729" v="2248" actId="1037"/>
          <ac:picMkLst>
            <pc:docMk/>
            <pc:sldMk cId="2774079404" sldId="257"/>
            <ac:picMk id="5" creationId="{99F136A3-9B8C-5653-367F-0824D6B422BE}"/>
          </ac:picMkLst>
        </pc:picChg>
        <pc:picChg chg="mod">
          <ac:chgData name="Vigga Nørgaard Madsbøll" userId="3eea0757-9a96-4303-b32f-c3361534074e" providerId="ADAL" clId="{867A58A8-ADCB-46DE-8E05-DD7E63809EB5}" dt="2024-04-03T10:28:18.729" v="2248" actId="1037"/>
          <ac:picMkLst>
            <pc:docMk/>
            <pc:sldMk cId="2774079404" sldId="257"/>
            <ac:picMk id="7" creationId="{6C3AC664-976F-C257-1D0A-D6DE30AF0F2A}"/>
          </ac:picMkLst>
        </pc:picChg>
      </pc:sldChg>
      <pc:sldChg chg="addSp modSp mod modAnim">
        <pc:chgData name="Vigga Nørgaard Madsbøll" userId="3eea0757-9a96-4303-b32f-c3361534074e" providerId="ADAL" clId="{867A58A8-ADCB-46DE-8E05-DD7E63809EB5}" dt="2024-04-01T11:10:37.739" v="28"/>
        <pc:sldMkLst>
          <pc:docMk/>
          <pc:sldMk cId="3060744730" sldId="258"/>
        </pc:sldMkLst>
        <pc:picChg chg="add mod modCrop">
          <ac:chgData name="Vigga Nørgaard Madsbøll" userId="3eea0757-9a96-4303-b32f-c3361534074e" providerId="ADAL" clId="{867A58A8-ADCB-46DE-8E05-DD7E63809EB5}" dt="2024-04-01T11:09:51.954" v="20" actId="1076"/>
          <ac:picMkLst>
            <pc:docMk/>
            <pc:sldMk cId="3060744730" sldId="258"/>
            <ac:picMk id="5" creationId="{CEFA5FDF-01AB-59C0-A5A0-3087E3E764C6}"/>
          </ac:picMkLst>
        </pc:picChg>
        <pc:picChg chg="mod">
          <ac:chgData name="Vigga Nørgaard Madsbøll" userId="3eea0757-9a96-4303-b32f-c3361534074e" providerId="ADAL" clId="{867A58A8-ADCB-46DE-8E05-DD7E63809EB5}" dt="2024-04-01T11:07:09.343" v="5" actId="1076"/>
          <ac:picMkLst>
            <pc:docMk/>
            <pc:sldMk cId="3060744730" sldId="258"/>
            <ac:picMk id="2050" creationId="{916778C1-7554-4000-A25F-316E72E7C447}"/>
          </ac:picMkLst>
        </pc:picChg>
        <pc:picChg chg="add mod">
          <ac:chgData name="Vigga Nørgaard Madsbøll" userId="3eea0757-9a96-4303-b32f-c3361534074e" providerId="ADAL" clId="{867A58A8-ADCB-46DE-8E05-DD7E63809EB5}" dt="2024-04-01T11:09:55.954" v="21" actId="1076"/>
          <ac:picMkLst>
            <pc:docMk/>
            <pc:sldMk cId="3060744730" sldId="258"/>
            <ac:picMk id="2052" creationId="{D53865BE-571D-2E0B-1BDD-6AA9B3F03243}"/>
          </ac:picMkLst>
        </pc:picChg>
        <pc:picChg chg="add mod">
          <ac:chgData name="Vigga Nørgaard Madsbøll" userId="3eea0757-9a96-4303-b32f-c3361534074e" providerId="ADAL" clId="{867A58A8-ADCB-46DE-8E05-DD7E63809EB5}" dt="2024-04-01T11:09:45.954" v="18" actId="14100"/>
          <ac:picMkLst>
            <pc:docMk/>
            <pc:sldMk cId="3060744730" sldId="258"/>
            <ac:picMk id="2054" creationId="{1DBE7334-6E86-431A-4530-FD6546307658}"/>
          </ac:picMkLst>
        </pc:picChg>
      </pc:sldChg>
      <pc:sldChg chg="modSp mod modAnim">
        <pc:chgData name="Vigga Nørgaard Madsbøll" userId="3eea0757-9a96-4303-b32f-c3361534074e" providerId="ADAL" clId="{867A58A8-ADCB-46DE-8E05-DD7E63809EB5}" dt="2024-04-01T12:02:47.590" v="983"/>
        <pc:sldMkLst>
          <pc:docMk/>
          <pc:sldMk cId="706864802" sldId="262"/>
        </pc:sldMkLst>
        <pc:spChg chg="mod">
          <ac:chgData name="Vigga Nørgaard Madsbøll" userId="3eea0757-9a96-4303-b32f-c3361534074e" providerId="ADAL" clId="{867A58A8-ADCB-46DE-8E05-DD7E63809EB5}" dt="2024-04-01T12:02:38.950" v="981" actId="20577"/>
          <ac:spMkLst>
            <pc:docMk/>
            <pc:sldMk cId="706864802" sldId="262"/>
            <ac:spMk id="2" creationId="{00000000-0000-0000-0000-000000000000}"/>
          </ac:spMkLst>
        </pc:spChg>
        <pc:spChg chg="mod">
          <ac:chgData name="Vigga Nørgaard Madsbøll" userId="3eea0757-9a96-4303-b32f-c3361534074e" providerId="ADAL" clId="{867A58A8-ADCB-46DE-8E05-DD7E63809EB5}" dt="2024-04-01T11:45:49.882" v="542" actId="20577"/>
          <ac:spMkLst>
            <pc:docMk/>
            <pc:sldMk cId="706864802" sldId="262"/>
            <ac:spMk id="3" creationId="{00000000-0000-0000-0000-000000000000}"/>
          </ac:spMkLst>
        </pc:spChg>
      </pc:sldChg>
      <pc:sldChg chg="addSp modSp mod modAnim">
        <pc:chgData name="Vigga Nørgaard Madsbøll" userId="3eea0757-9a96-4303-b32f-c3361534074e" providerId="ADAL" clId="{867A58A8-ADCB-46DE-8E05-DD7E63809EB5}" dt="2024-04-01T12:05:05.815" v="1013"/>
        <pc:sldMkLst>
          <pc:docMk/>
          <pc:sldMk cId="3191534193" sldId="264"/>
        </pc:sldMkLst>
        <pc:spChg chg="mod">
          <ac:chgData name="Vigga Nørgaard Madsbøll" userId="3eea0757-9a96-4303-b32f-c3361534074e" providerId="ADAL" clId="{867A58A8-ADCB-46DE-8E05-DD7E63809EB5}" dt="2024-04-01T11:52:54.214" v="613" actId="1035"/>
          <ac:spMkLst>
            <pc:docMk/>
            <pc:sldMk cId="3191534193" sldId="264"/>
            <ac:spMk id="2" creationId="{2906E5A6-8D90-4183-7663-162E40FE9577}"/>
          </ac:spMkLst>
        </pc:spChg>
        <pc:spChg chg="add mod">
          <ac:chgData name="Vigga Nørgaard Madsbøll" userId="3eea0757-9a96-4303-b32f-c3361534074e" providerId="ADAL" clId="{867A58A8-ADCB-46DE-8E05-DD7E63809EB5}" dt="2024-04-01T11:53:00.894" v="619" actId="1036"/>
          <ac:spMkLst>
            <pc:docMk/>
            <pc:sldMk cId="3191534193" sldId="264"/>
            <ac:spMk id="9" creationId="{A6FFF262-ADE0-9293-60E3-306320918D21}"/>
          </ac:spMkLst>
        </pc:spChg>
        <pc:picChg chg="mod">
          <ac:chgData name="Vigga Nørgaard Madsbøll" userId="3eea0757-9a96-4303-b32f-c3361534074e" providerId="ADAL" clId="{867A58A8-ADCB-46DE-8E05-DD7E63809EB5}" dt="2024-04-01T11:52:48.326" v="597" actId="14100"/>
          <ac:picMkLst>
            <pc:docMk/>
            <pc:sldMk cId="3191534193" sldId="264"/>
            <ac:picMk id="6" creationId="{164A1C60-FFB4-C47F-8B29-06C998085D2F}"/>
          </ac:picMkLst>
        </pc:picChg>
      </pc:sldChg>
      <pc:sldChg chg="addSp delSp modSp new mod setBg">
        <pc:chgData name="Vigga Nørgaard Madsbøll" userId="3eea0757-9a96-4303-b32f-c3361534074e" providerId="ADAL" clId="{867A58A8-ADCB-46DE-8E05-DD7E63809EB5}" dt="2024-04-01T11:17:33.247" v="185" actId="478"/>
        <pc:sldMkLst>
          <pc:docMk/>
          <pc:sldMk cId="4257320587" sldId="265"/>
        </pc:sldMkLst>
        <pc:spChg chg="mod">
          <ac:chgData name="Vigga Nørgaard Madsbøll" userId="3eea0757-9a96-4303-b32f-c3361534074e" providerId="ADAL" clId="{867A58A8-ADCB-46DE-8E05-DD7E63809EB5}" dt="2024-04-01T11:16:34.157" v="170" actId="26606"/>
          <ac:spMkLst>
            <pc:docMk/>
            <pc:sldMk cId="4257320587" sldId="265"/>
            <ac:spMk id="2" creationId="{1E8DD7E5-375A-D76C-1263-D5E99C04F1D6}"/>
          </ac:spMkLst>
        </pc:spChg>
        <pc:spChg chg="add del mod">
          <ac:chgData name="Vigga Nørgaard Madsbøll" userId="3eea0757-9a96-4303-b32f-c3361534074e" providerId="ADAL" clId="{867A58A8-ADCB-46DE-8E05-DD7E63809EB5}" dt="2024-04-01T11:17:33.247" v="185" actId="478"/>
          <ac:spMkLst>
            <pc:docMk/>
            <pc:sldMk cId="4257320587" sldId="265"/>
            <ac:spMk id="3" creationId="{92567F90-322B-69CD-B1F8-FB3A3C8F143C}"/>
          </ac:spMkLst>
        </pc:spChg>
        <pc:spChg chg="add">
          <ac:chgData name="Vigga Nørgaard Madsbøll" userId="3eea0757-9a96-4303-b32f-c3361534074e" providerId="ADAL" clId="{867A58A8-ADCB-46DE-8E05-DD7E63809EB5}" dt="2024-04-01T11:16:34.157" v="170" actId="26606"/>
          <ac:spMkLst>
            <pc:docMk/>
            <pc:sldMk cId="4257320587" sldId="265"/>
            <ac:spMk id="3083" creationId="{4E3759DD-698F-4D3A-AF4C-5E44527D3070}"/>
          </ac:spMkLst>
        </pc:spChg>
        <pc:picChg chg="add mod ord">
          <ac:chgData name="Vigga Nørgaard Madsbøll" userId="3eea0757-9a96-4303-b32f-c3361534074e" providerId="ADAL" clId="{867A58A8-ADCB-46DE-8E05-DD7E63809EB5}" dt="2024-04-01T11:16:49.133" v="181" actId="732"/>
          <ac:picMkLst>
            <pc:docMk/>
            <pc:sldMk cId="4257320587" sldId="265"/>
            <ac:picMk id="3074" creationId="{5F612DD2-3EFC-0FEF-C618-B5E282649B60}"/>
          </ac:picMkLst>
        </pc:picChg>
        <pc:picChg chg="add mod ord">
          <ac:chgData name="Vigga Nørgaard Madsbøll" userId="3eea0757-9a96-4303-b32f-c3361534074e" providerId="ADAL" clId="{867A58A8-ADCB-46DE-8E05-DD7E63809EB5}" dt="2024-04-01T11:16:34.157" v="170" actId="26606"/>
          <ac:picMkLst>
            <pc:docMk/>
            <pc:sldMk cId="4257320587" sldId="265"/>
            <ac:picMk id="3076" creationId="{E0754405-9EB2-18D4-9940-139AD760B97F}"/>
          </ac:picMkLst>
        </pc:picChg>
        <pc:picChg chg="add mod">
          <ac:chgData name="Vigga Nørgaard Madsbøll" userId="3eea0757-9a96-4303-b32f-c3361534074e" providerId="ADAL" clId="{867A58A8-ADCB-46DE-8E05-DD7E63809EB5}" dt="2024-04-01T11:16:34.157" v="170" actId="26606"/>
          <ac:picMkLst>
            <pc:docMk/>
            <pc:sldMk cId="4257320587" sldId="265"/>
            <ac:picMk id="3078" creationId="{703EDEA1-B690-4119-9E8E-FEC8EBD8A521}"/>
          </ac:picMkLst>
        </pc:picChg>
      </pc:sldChg>
      <pc:sldChg chg="addSp modSp new mod setBg">
        <pc:chgData name="Vigga Nørgaard Madsbøll" userId="3eea0757-9a96-4303-b32f-c3361534074e" providerId="ADAL" clId="{867A58A8-ADCB-46DE-8E05-DD7E63809EB5}" dt="2024-04-01T11:19:50.352" v="255" actId="26606"/>
        <pc:sldMkLst>
          <pc:docMk/>
          <pc:sldMk cId="1767323277" sldId="266"/>
        </pc:sldMkLst>
        <pc:spChg chg="mod">
          <ac:chgData name="Vigga Nørgaard Madsbøll" userId="3eea0757-9a96-4303-b32f-c3361534074e" providerId="ADAL" clId="{867A58A8-ADCB-46DE-8E05-DD7E63809EB5}" dt="2024-04-01T11:19:50.352" v="255" actId="26606"/>
          <ac:spMkLst>
            <pc:docMk/>
            <pc:sldMk cId="1767323277" sldId="266"/>
            <ac:spMk id="2" creationId="{78D49F2B-B32C-6AF6-C43D-5FE2F08050EA}"/>
          </ac:spMkLst>
        </pc:spChg>
        <pc:spChg chg="add">
          <ac:chgData name="Vigga Nørgaard Madsbøll" userId="3eea0757-9a96-4303-b32f-c3361534074e" providerId="ADAL" clId="{867A58A8-ADCB-46DE-8E05-DD7E63809EB5}" dt="2024-04-01T11:19:50.352" v="255" actId="26606"/>
          <ac:spMkLst>
            <pc:docMk/>
            <pc:sldMk cId="1767323277" sldId="266"/>
            <ac:spMk id="4107" creationId="{4E3759DD-698F-4D3A-AF4C-5E44527D3070}"/>
          </ac:spMkLst>
        </pc:spChg>
        <pc:picChg chg="add mod">
          <ac:chgData name="Vigga Nørgaard Madsbøll" userId="3eea0757-9a96-4303-b32f-c3361534074e" providerId="ADAL" clId="{867A58A8-ADCB-46DE-8E05-DD7E63809EB5}" dt="2024-04-01T11:19:50.352" v="255" actId="26606"/>
          <ac:picMkLst>
            <pc:docMk/>
            <pc:sldMk cId="1767323277" sldId="266"/>
            <ac:picMk id="4098" creationId="{DC2D3FD7-AD6E-68F0-3A38-1484D49AC542}"/>
          </ac:picMkLst>
        </pc:picChg>
        <pc:picChg chg="add mod">
          <ac:chgData name="Vigga Nørgaard Madsbøll" userId="3eea0757-9a96-4303-b32f-c3361534074e" providerId="ADAL" clId="{867A58A8-ADCB-46DE-8E05-DD7E63809EB5}" dt="2024-04-01T11:19:50.352" v="255" actId="26606"/>
          <ac:picMkLst>
            <pc:docMk/>
            <pc:sldMk cId="1767323277" sldId="266"/>
            <ac:picMk id="4100" creationId="{D0B1E9CD-EB9B-219D-390F-B3B509C43132}"/>
          </ac:picMkLst>
        </pc:picChg>
        <pc:picChg chg="add mod">
          <ac:chgData name="Vigga Nørgaard Madsbøll" userId="3eea0757-9a96-4303-b32f-c3361534074e" providerId="ADAL" clId="{867A58A8-ADCB-46DE-8E05-DD7E63809EB5}" dt="2024-04-01T11:19:50.352" v="255" actId="26606"/>
          <ac:picMkLst>
            <pc:docMk/>
            <pc:sldMk cId="1767323277" sldId="266"/>
            <ac:picMk id="4102" creationId="{73DC3FDC-A86A-CE5A-5F27-4E1828DF8288}"/>
          </ac:picMkLst>
        </pc:picChg>
      </pc:sldChg>
      <pc:sldChg chg="addSp delSp modSp new mod setBg">
        <pc:chgData name="Vigga Nørgaard Madsbøll" userId="3eea0757-9a96-4303-b32f-c3361534074e" providerId="ADAL" clId="{867A58A8-ADCB-46DE-8E05-DD7E63809EB5}" dt="2024-04-01T11:38:57.331" v="312" actId="26606"/>
        <pc:sldMkLst>
          <pc:docMk/>
          <pc:sldMk cId="1622975102" sldId="267"/>
        </pc:sldMkLst>
        <pc:spChg chg="mod">
          <ac:chgData name="Vigga Nørgaard Madsbøll" userId="3eea0757-9a96-4303-b32f-c3361534074e" providerId="ADAL" clId="{867A58A8-ADCB-46DE-8E05-DD7E63809EB5}" dt="2024-04-01T11:38:57.331" v="312" actId="26606"/>
          <ac:spMkLst>
            <pc:docMk/>
            <pc:sldMk cId="1622975102" sldId="267"/>
            <ac:spMk id="2" creationId="{E44DEF1D-AFAD-31EF-618D-B3381C40802E}"/>
          </ac:spMkLst>
        </pc:spChg>
        <pc:spChg chg="add del mod">
          <ac:chgData name="Vigga Nørgaard Madsbøll" userId="3eea0757-9a96-4303-b32f-c3361534074e" providerId="ADAL" clId="{867A58A8-ADCB-46DE-8E05-DD7E63809EB5}" dt="2024-04-01T11:38:11.754" v="284"/>
          <ac:spMkLst>
            <pc:docMk/>
            <pc:sldMk cId="1622975102" sldId="267"/>
            <ac:spMk id="4" creationId="{C5A27286-7E10-2B8D-34AF-B867254D1A6A}"/>
          </ac:spMkLst>
        </pc:spChg>
        <pc:spChg chg="add mod ord">
          <ac:chgData name="Vigga Nørgaard Madsbøll" userId="3eea0757-9a96-4303-b32f-c3361534074e" providerId="ADAL" clId="{867A58A8-ADCB-46DE-8E05-DD7E63809EB5}" dt="2024-04-01T11:38:57.331" v="312" actId="26606"/>
          <ac:spMkLst>
            <pc:docMk/>
            <pc:sldMk cId="1622975102" sldId="267"/>
            <ac:spMk id="6" creationId="{B66C204C-33D4-92E1-AB1D-9822CE586DA1}"/>
          </ac:spMkLst>
        </pc:spChg>
        <pc:spChg chg="add">
          <ac:chgData name="Vigga Nørgaard Madsbøll" userId="3eea0757-9a96-4303-b32f-c3361534074e" providerId="ADAL" clId="{867A58A8-ADCB-46DE-8E05-DD7E63809EB5}" dt="2024-04-01T11:38:57.331" v="312" actId="26606"/>
          <ac:spMkLst>
            <pc:docMk/>
            <pc:sldMk cId="1622975102" sldId="267"/>
            <ac:spMk id="5127" creationId="{930BC020-BDBF-49EB-9898-BAB5BF559317}"/>
          </ac:spMkLst>
        </pc:spChg>
        <pc:spChg chg="add">
          <ac:chgData name="Vigga Nørgaard Madsbøll" userId="3eea0757-9a96-4303-b32f-c3361534074e" providerId="ADAL" clId="{867A58A8-ADCB-46DE-8E05-DD7E63809EB5}" dt="2024-04-01T11:38:57.331" v="312" actId="26606"/>
          <ac:spMkLst>
            <pc:docMk/>
            <pc:sldMk cId="1622975102" sldId="267"/>
            <ac:spMk id="5129" creationId="{64950C64-5D81-40F1-9601-8BA0D63BAE74}"/>
          </ac:spMkLst>
        </pc:spChg>
        <pc:picChg chg="add mod">
          <ac:chgData name="Vigga Nørgaard Madsbøll" userId="3eea0757-9a96-4303-b32f-c3361534074e" providerId="ADAL" clId="{867A58A8-ADCB-46DE-8E05-DD7E63809EB5}" dt="2024-04-01T11:38:57.331" v="312" actId="26606"/>
          <ac:picMkLst>
            <pc:docMk/>
            <pc:sldMk cId="1622975102" sldId="267"/>
            <ac:picMk id="5122" creationId="{5BF90ADD-47E8-1241-39B9-EA863C630398}"/>
          </ac:picMkLst>
        </pc:picChg>
      </pc:sldChg>
      <pc:sldChg chg="addSp modSp new mod setBg">
        <pc:chgData name="Vigga Nørgaard Madsbøll" userId="3eea0757-9a96-4303-b32f-c3361534074e" providerId="ADAL" clId="{867A58A8-ADCB-46DE-8E05-DD7E63809EB5}" dt="2024-04-01T11:46:16.628" v="554" actId="27614"/>
        <pc:sldMkLst>
          <pc:docMk/>
          <pc:sldMk cId="1884848589" sldId="268"/>
        </pc:sldMkLst>
        <pc:spChg chg="mod">
          <ac:chgData name="Vigga Nørgaard Madsbøll" userId="3eea0757-9a96-4303-b32f-c3361534074e" providerId="ADAL" clId="{867A58A8-ADCB-46DE-8E05-DD7E63809EB5}" dt="2024-04-01T11:46:13.302" v="553" actId="26606"/>
          <ac:spMkLst>
            <pc:docMk/>
            <pc:sldMk cId="1884848589" sldId="268"/>
            <ac:spMk id="2" creationId="{79CDF130-30F8-4684-124B-99784925C334}"/>
          </ac:spMkLst>
        </pc:spChg>
        <pc:spChg chg="add">
          <ac:chgData name="Vigga Nørgaard Madsbøll" userId="3eea0757-9a96-4303-b32f-c3361534074e" providerId="ADAL" clId="{867A58A8-ADCB-46DE-8E05-DD7E63809EB5}" dt="2024-04-01T11:46:13.302" v="553" actId="26606"/>
          <ac:spMkLst>
            <pc:docMk/>
            <pc:sldMk cId="1884848589" sldId="268"/>
            <ac:spMk id="9" creationId="{23D9B6CF-87DD-47C7-B38D-7C5353D4DC9D}"/>
          </ac:spMkLst>
        </pc:spChg>
        <pc:spChg chg="add">
          <ac:chgData name="Vigga Nørgaard Madsbøll" userId="3eea0757-9a96-4303-b32f-c3361534074e" providerId="ADAL" clId="{867A58A8-ADCB-46DE-8E05-DD7E63809EB5}" dt="2024-04-01T11:46:13.302" v="553" actId="26606"/>
          <ac:spMkLst>
            <pc:docMk/>
            <pc:sldMk cId="1884848589" sldId="268"/>
            <ac:spMk id="11" creationId="{EFE2328B-DA12-4B90-BD82-3CCF13AF6C83}"/>
          </ac:spMkLst>
        </pc:spChg>
        <pc:spChg chg="add">
          <ac:chgData name="Vigga Nørgaard Madsbøll" userId="3eea0757-9a96-4303-b32f-c3361534074e" providerId="ADAL" clId="{867A58A8-ADCB-46DE-8E05-DD7E63809EB5}" dt="2024-04-01T11:46:13.302" v="553" actId="26606"/>
          <ac:spMkLst>
            <pc:docMk/>
            <pc:sldMk cId="1884848589" sldId="268"/>
            <ac:spMk id="13" creationId="{F77FF0B6-332F-4842-A5F8-EA360BD5FF84}"/>
          </ac:spMkLst>
        </pc:spChg>
        <pc:picChg chg="add mod">
          <ac:chgData name="Vigga Nørgaard Madsbøll" userId="3eea0757-9a96-4303-b32f-c3361534074e" providerId="ADAL" clId="{867A58A8-ADCB-46DE-8E05-DD7E63809EB5}" dt="2024-04-01T11:46:16.628" v="554" actId="27614"/>
          <ac:picMkLst>
            <pc:docMk/>
            <pc:sldMk cId="1884848589" sldId="268"/>
            <ac:picMk id="4" creationId="{B1D4336D-F7AE-BA6C-E3D9-C8A9871BAE14}"/>
          </ac:picMkLst>
        </pc:picChg>
      </pc:sldChg>
      <pc:sldChg chg="addSp delSp modSp new mod modAnim">
        <pc:chgData name="Vigga Nørgaard Madsbøll" userId="3eea0757-9a96-4303-b32f-c3361534074e" providerId="ADAL" clId="{867A58A8-ADCB-46DE-8E05-DD7E63809EB5}" dt="2024-04-01T12:04:22.460" v="1007" actId="20577"/>
        <pc:sldMkLst>
          <pc:docMk/>
          <pc:sldMk cId="4052867217" sldId="269"/>
        </pc:sldMkLst>
        <pc:spChg chg="mod">
          <ac:chgData name="Vigga Nørgaard Madsbøll" userId="3eea0757-9a96-4303-b32f-c3361534074e" providerId="ADAL" clId="{867A58A8-ADCB-46DE-8E05-DD7E63809EB5}" dt="2024-04-01T12:00:08.273" v="781" actId="1076"/>
          <ac:spMkLst>
            <pc:docMk/>
            <pc:sldMk cId="4052867217" sldId="269"/>
            <ac:spMk id="2" creationId="{831D254F-FF80-8110-5D59-747FE186E1A5}"/>
          </ac:spMkLst>
        </pc:spChg>
        <pc:spChg chg="add mod">
          <ac:chgData name="Vigga Nørgaard Madsbøll" userId="3eea0757-9a96-4303-b32f-c3361534074e" providerId="ADAL" clId="{867A58A8-ADCB-46DE-8E05-DD7E63809EB5}" dt="2024-04-01T12:04:22.460" v="1007" actId="20577"/>
          <ac:spMkLst>
            <pc:docMk/>
            <pc:sldMk cId="4052867217" sldId="269"/>
            <ac:spMk id="16" creationId="{748A2E88-F438-0F35-CE06-D4E586B96574}"/>
          </ac:spMkLst>
        </pc:spChg>
        <pc:picChg chg="add del">
          <ac:chgData name="Vigga Nørgaard Madsbøll" userId="3eea0757-9a96-4303-b32f-c3361534074e" providerId="ADAL" clId="{867A58A8-ADCB-46DE-8E05-DD7E63809EB5}" dt="2024-04-01T11:54:13.492" v="622" actId="478"/>
          <ac:picMkLst>
            <pc:docMk/>
            <pc:sldMk cId="4052867217" sldId="269"/>
            <ac:picMk id="4" creationId="{B8D4946A-EB98-93B2-7E63-D9E3BB54632C}"/>
          </ac:picMkLst>
        </pc:picChg>
        <pc:picChg chg="add mod">
          <ac:chgData name="Vigga Nørgaard Madsbøll" userId="3eea0757-9a96-4303-b32f-c3361534074e" providerId="ADAL" clId="{867A58A8-ADCB-46DE-8E05-DD7E63809EB5}" dt="2024-04-01T11:56:39.796" v="636" actId="14100"/>
          <ac:picMkLst>
            <pc:docMk/>
            <pc:sldMk cId="4052867217" sldId="269"/>
            <ac:picMk id="6" creationId="{402CED95-973F-70F1-61FE-076713BF27AF}"/>
          </ac:picMkLst>
        </pc:picChg>
        <pc:picChg chg="add del mod">
          <ac:chgData name="Vigga Nørgaard Madsbøll" userId="3eea0757-9a96-4303-b32f-c3361534074e" providerId="ADAL" clId="{867A58A8-ADCB-46DE-8E05-DD7E63809EB5}" dt="2024-04-01T11:54:52.904" v="625" actId="478"/>
          <ac:picMkLst>
            <pc:docMk/>
            <pc:sldMk cId="4052867217" sldId="269"/>
            <ac:picMk id="7" creationId="{5525BAED-BA4C-178F-E9B3-9D1371440368}"/>
          </ac:picMkLst>
        </pc:picChg>
        <pc:picChg chg="add mod">
          <ac:chgData name="Vigga Nørgaard Madsbøll" userId="3eea0757-9a96-4303-b32f-c3361534074e" providerId="ADAL" clId="{867A58A8-ADCB-46DE-8E05-DD7E63809EB5}" dt="2024-04-01T11:59:54.059" v="777" actId="1076"/>
          <ac:picMkLst>
            <pc:docMk/>
            <pc:sldMk cId="4052867217" sldId="269"/>
            <ac:picMk id="9" creationId="{D4E6A2F5-F015-9E7B-A8A5-B424A161382C}"/>
          </ac:picMkLst>
        </pc:picChg>
        <pc:picChg chg="add mod">
          <ac:chgData name="Vigga Nørgaard Madsbøll" userId="3eea0757-9a96-4303-b32f-c3361534074e" providerId="ADAL" clId="{867A58A8-ADCB-46DE-8E05-DD7E63809EB5}" dt="2024-04-01T11:59:56.620" v="778" actId="1076"/>
          <ac:picMkLst>
            <pc:docMk/>
            <pc:sldMk cId="4052867217" sldId="269"/>
            <ac:picMk id="11" creationId="{B736B7A8-DCDA-146A-72E7-B0A81AEB1B17}"/>
          </ac:picMkLst>
        </pc:picChg>
        <pc:picChg chg="add mod">
          <ac:chgData name="Vigga Nørgaard Madsbøll" userId="3eea0757-9a96-4303-b32f-c3361534074e" providerId="ADAL" clId="{867A58A8-ADCB-46DE-8E05-DD7E63809EB5}" dt="2024-04-01T12:00:00.141" v="779" actId="1076"/>
          <ac:picMkLst>
            <pc:docMk/>
            <pc:sldMk cId="4052867217" sldId="269"/>
            <ac:picMk id="13" creationId="{86EFD723-2236-211C-E673-430C1BB0FC82}"/>
          </ac:picMkLst>
        </pc:picChg>
        <pc:picChg chg="add mod">
          <ac:chgData name="Vigga Nørgaard Madsbøll" userId="3eea0757-9a96-4303-b32f-c3361534074e" providerId="ADAL" clId="{867A58A8-ADCB-46DE-8E05-DD7E63809EB5}" dt="2024-04-01T12:00:03.696" v="780" actId="1076"/>
          <ac:picMkLst>
            <pc:docMk/>
            <pc:sldMk cId="4052867217" sldId="269"/>
            <ac:picMk id="15" creationId="{FCA9CD02-B0C2-9ED5-0D4F-94BA9E71E242}"/>
          </ac:picMkLst>
        </pc:picChg>
      </pc:sldChg>
      <pc:sldChg chg="addSp delSp modSp new mod setBg">
        <pc:chgData name="Vigga Nørgaard Madsbøll" userId="3eea0757-9a96-4303-b32f-c3361534074e" providerId="ADAL" clId="{867A58A8-ADCB-46DE-8E05-DD7E63809EB5}" dt="2024-04-01T12:07:52.401" v="1022" actId="26606"/>
        <pc:sldMkLst>
          <pc:docMk/>
          <pc:sldMk cId="3340927372" sldId="270"/>
        </pc:sldMkLst>
        <pc:spChg chg="add del">
          <ac:chgData name="Vigga Nørgaard Madsbøll" userId="3eea0757-9a96-4303-b32f-c3361534074e" providerId="ADAL" clId="{867A58A8-ADCB-46DE-8E05-DD7E63809EB5}" dt="2024-04-01T12:07:52.401" v="1021" actId="26606"/>
          <ac:spMkLst>
            <pc:docMk/>
            <pc:sldMk cId="3340927372" sldId="270"/>
            <ac:spMk id="5" creationId="{466A9AE5-69DF-4153-B35A-94BDEF32EB06}"/>
          </ac:spMkLst>
        </pc:spChg>
        <pc:spChg chg="add del">
          <ac:chgData name="Vigga Nørgaard Madsbøll" userId="3eea0757-9a96-4303-b32f-c3361534074e" providerId="ADAL" clId="{867A58A8-ADCB-46DE-8E05-DD7E63809EB5}" dt="2024-04-01T12:07:52.401" v="1021" actId="26606"/>
          <ac:spMkLst>
            <pc:docMk/>
            <pc:sldMk cId="3340927372" sldId="270"/>
            <ac:spMk id="6" creationId="{159B5318-27A8-4E50-80D9-B92D4F28EA61}"/>
          </ac:spMkLst>
        </pc:spChg>
        <pc:spChg chg="add del">
          <ac:chgData name="Vigga Nørgaard Madsbøll" userId="3eea0757-9a96-4303-b32f-c3361534074e" providerId="ADAL" clId="{867A58A8-ADCB-46DE-8E05-DD7E63809EB5}" dt="2024-04-01T12:07:39.772" v="1017" actId="26606"/>
          <ac:spMkLst>
            <pc:docMk/>
            <pc:sldMk cId="3340927372" sldId="270"/>
            <ac:spMk id="8" creationId="{466A9AE5-69DF-4153-B35A-94BDEF32EB06}"/>
          </ac:spMkLst>
        </pc:spChg>
        <pc:spChg chg="add">
          <ac:chgData name="Vigga Nørgaard Madsbøll" userId="3eea0757-9a96-4303-b32f-c3361534074e" providerId="ADAL" clId="{867A58A8-ADCB-46DE-8E05-DD7E63809EB5}" dt="2024-04-01T12:07:52.401" v="1022" actId="26606"/>
          <ac:spMkLst>
            <pc:docMk/>
            <pc:sldMk cId="3340927372" sldId="270"/>
            <ac:spMk id="9" creationId="{C02C7B47-DF2D-46D9-9584-5C83FCA86FCA}"/>
          </ac:spMkLst>
        </pc:spChg>
        <pc:spChg chg="add del">
          <ac:chgData name="Vigga Nørgaard Madsbøll" userId="3eea0757-9a96-4303-b32f-c3361534074e" providerId="ADAL" clId="{867A58A8-ADCB-46DE-8E05-DD7E63809EB5}" dt="2024-04-01T12:07:39.772" v="1017" actId="26606"/>
          <ac:spMkLst>
            <pc:docMk/>
            <pc:sldMk cId="3340927372" sldId="270"/>
            <ac:spMk id="10" creationId="{159B5318-27A8-4E50-80D9-B92D4F28EA61}"/>
          </ac:spMkLst>
        </pc:spChg>
        <pc:spChg chg="add">
          <ac:chgData name="Vigga Nørgaard Madsbøll" userId="3eea0757-9a96-4303-b32f-c3361534074e" providerId="ADAL" clId="{867A58A8-ADCB-46DE-8E05-DD7E63809EB5}" dt="2024-04-01T12:07:52.401" v="1022" actId="26606"/>
          <ac:spMkLst>
            <pc:docMk/>
            <pc:sldMk cId="3340927372" sldId="270"/>
            <ac:spMk id="11" creationId="{348541E3-A59C-41D3-85D2-70F0E0E9B641}"/>
          </ac:spMkLst>
        </pc:spChg>
        <pc:picChg chg="add mod">
          <ac:chgData name="Vigga Nørgaard Madsbøll" userId="3eea0757-9a96-4303-b32f-c3361534074e" providerId="ADAL" clId="{867A58A8-ADCB-46DE-8E05-DD7E63809EB5}" dt="2024-04-01T12:07:52.401" v="1022" actId="26606"/>
          <ac:picMkLst>
            <pc:docMk/>
            <pc:sldMk cId="3340927372" sldId="270"/>
            <ac:picMk id="3" creationId="{3C65FB3D-2383-1EE1-0E32-123C15531D7D}"/>
          </ac:picMkLst>
        </pc:picChg>
      </pc:sldChg>
      <pc:sldChg chg="addSp delSp modSp new mod setBg">
        <pc:chgData name="Vigga Nørgaard Madsbøll" userId="3eea0757-9a96-4303-b32f-c3361534074e" providerId="ADAL" clId="{867A58A8-ADCB-46DE-8E05-DD7E63809EB5}" dt="2024-04-02T19:40:10.693" v="1769" actId="26606"/>
        <pc:sldMkLst>
          <pc:docMk/>
          <pc:sldMk cId="304449569" sldId="271"/>
        </pc:sldMkLst>
        <pc:spChg chg="mod">
          <ac:chgData name="Vigga Nørgaard Madsbøll" userId="3eea0757-9a96-4303-b32f-c3361534074e" providerId="ADAL" clId="{867A58A8-ADCB-46DE-8E05-DD7E63809EB5}" dt="2024-04-02T19:40:10.693" v="1769" actId="26606"/>
          <ac:spMkLst>
            <pc:docMk/>
            <pc:sldMk cId="304449569" sldId="271"/>
            <ac:spMk id="2" creationId="{59AA7819-8899-2188-CFA7-14703F8A69E6}"/>
          </ac:spMkLst>
        </pc:spChg>
        <pc:spChg chg="del mod">
          <ac:chgData name="Vigga Nørgaard Madsbøll" userId="3eea0757-9a96-4303-b32f-c3361534074e" providerId="ADAL" clId="{867A58A8-ADCB-46DE-8E05-DD7E63809EB5}" dt="2024-04-02T11:46:12.163" v="1050" actId="478"/>
          <ac:spMkLst>
            <pc:docMk/>
            <pc:sldMk cId="304449569" sldId="271"/>
            <ac:spMk id="3" creationId="{994407D8-2A12-6ABB-C174-459DBD452796}"/>
          </ac:spMkLst>
        </pc:spChg>
        <pc:spChg chg="add mod">
          <ac:chgData name="Vigga Nørgaard Madsbøll" userId="3eea0757-9a96-4303-b32f-c3361534074e" providerId="ADAL" clId="{867A58A8-ADCB-46DE-8E05-DD7E63809EB5}" dt="2024-04-02T19:40:10.693" v="1769" actId="26606"/>
          <ac:spMkLst>
            <pc:docMk/>
            <pc:sldMk cId="304449569" sldId="271"/>
            <ac:spMk id="5" creationId="{B510DDFB-1909-98A0-DE09-55963CFD855C}"/>
          </ac:spMkLst>
        </pc:spChg>
        <pc:spChg chg="add">
          <ac:chgData name="Vigga Nørgaard Madsbøll" userId="3eea0757-9a96-4303-b32f-c3361534074e" providerId="ADAL" clId="{867A58A8-ADCB-46DE-8E05-DD7E63809EB5}" dt="2024-04-02T19:40:10.693" v="1769" actId="26606"/>
          <ac:spMkLst>
            <pc:docMk/>
            <pc:sldMk cId="304449569" sldId="271"/>
            <ac:spMk id="11" creationId="{F7DD4F16-A929-482C-B168-387384254529}"/>
          </ac:spMkLst>
        </pc:spChg>
        <pc:spChg chg="add">
          <ac:chgData name="Vigga Nørgaard Madsbøll" userId="3eea0757-9a96-4303-b32f-c3361534074e" providerId="ADAL" clId="{867A58A8-ADCB-46DE-8E05-DD7E63809EB5}" dt="2024-04-02T19:40:10.693" v="1769" actId="26606"/>
          <ac:spMkLst>
            <pc:docMk/>
            <pc:sldMk cId="304449569" sldId="271"/>
            <ac:spMk id="13" creationId="{E8C4A220-E978-44DF-B951-44ABBA04D14F}"/>
          </ac:spMkLst>
        </pc:spChg>
        <pc:picChg chg="add mod ord">
          <ac:chgData name="Vigga Nørgaard Madsbøll" userId="3eea0757-9a96-4303-b32f-c3361534074e" providerId="ADAL" clId="{867A58A8-ADCB-46DE-8E05-DD7E63809EB5}" dt="2024-04-02T19:40:10.693" v="1769" actId="26606"/>
          <ac:picMkLst>
            <pc:docMk/>
            <pc:sldMk cId="304449569" sldId="271"/>
            <ac:picMk id="3" creationId="{150D6362-C83D-62B2-D5BC-36189232B8ED}"/>
          </ac:picMkLst>
        </pc:picChg>
        <pc:picChg chg="add mod ord">
          <ac:chgData name="Vigga Nørgaard Madsbøll" userId="3eea0757-9a96-4303-b32f-c3361534074e" providerId="ADAL" clId="{867A58A8-ADCB-46DE-8E05-DD7E63809EB5}" dt="2024-04-02T19:40:10.693" v="1769" actId="26606"/>
          <ac:picMkLst>
            <pc:docMk/>
            <pc:sldMk cId="304449569" sldId="271"/>
            <ac:picMk id="4" creationId="{FCF4C988-9B5C-F063-23FA-958766A7F141}"/>
          </ac:picMkLst>
        </pc:picChg>
        <pc:picChg chg="add mod">
          <ac:chgData name="Vigga Nørgaard Madsbøll" userId="3eea0757-9a96-4303-b32f-c3361534074e" providerId="ADAL" clId="{867A58A8-ADCB-46DE-8E05-DD7E63809EB5}" dt="2024-04-02T19:40:10.693" v="1769" actId="26606"/>
          <ac:picMkLst>
            <pc:docMk/>
            <pc:sldMk cId="304449569" sldId="271"/>
            <ac:picMk id="6" creationId="{0E5FAB8D-09E1-9568-2DA3-9C2A25D93D1A}"/>
          </ac:picMkLst>
        </pc:picChg>
      </pc:sldChg>
      <pc:sldChg chg="addSp delSp modSp new mod modAnim">
        <pc:chgData name="Vigga Nørgaard Madsbøll" userId="3eea0757-9a96-4303-b32f-c3361534074e" providerId="ADAL" clId="{867A58A8-ADCB-46DE-8E05-DD7E63809EB5}" dt="2024-04-02T19:23:44.437" v="1268" actId="21"/>
        <pc:sldMkLst>
          <pc:docMk/>
          <pc:sldMk cId="1414582123" sldId="272"/>
        </pc:sldMkLst>
        <pc:spChg chg="mod">
          <ac:chgData name="Vigga Nørgaard Madsbøll" userId="3eea0757-9a96-4303-b32f-c3361534074e" providerId="ADAL" clId="{867A58A8-ADCB-46DE-8E05-DD7E63809EB5}" dt="2024-04-02T11:47:12.393" v="1063" actId="27636"/>
          <ac:spMkLst>
            <pc:docMk/>
            <pc:sldMk cId="1414582123" sldId="272"/>
            <ac:spMk id="2" creationId="{CC3C75EF-1E71-6D2F-9F7D-0792E9051D5E}"/>
          </ac:spMkLst>
        </pc:spChg>
        <pc:spChg chg="mod">
          <ac:chgData name="Vigga Nørgaard Madsbøll" userId="3eea0757-9a96-4303-b32f-c3361534074e" providerId="ADAL" clId="{867A58A8-ADCB-46DE-8E05-DD7E63809EB5}" dt="2024-04-02T11:47:33.471" v="1072" actId="5793"/>
          <ac:spMkLst>
            <pc:docMk/>
            <pc:sldMk cId="1414582123" sldId="272"/>
            <ac:spMk id="3" creationId="{723EB6E9-B855-21AE-8088-DE2B66EBE41C}"/>
          </ac:spMkLst>
        </pc:spChg>
        <pc:spChg chg="add del mod">
          <ac:chgData name="Vigga Nørgaard Madsbøll" userId="3eea0757-9a96-4303-b32f-c3361534074e" providerId="ADAL" clId="{867A58A8-ADCB-46DE-8E05-DD7E63809EB5}" dt="2024-04-02T11:49:43.042" v="1087" actId="21"/>
          <ac:spMkLst>
            <pc:docMk/>
            <pc:sldMk cId="1414582123" sldId="272"/>
            <ac:spMk id="4" creationId="{D1C0DAD3-63FC-515D-C64A-B21A77C04235}"/>
          </ac:spMkLst>
        </pc:spChg>
        <pc:spChg chg="add mod">
          <ac:chgData name="Vigga Nørgaard Madsbøll" userId="3eea0757-9a96-4303-b32f-c3361534074e" providerId="ADAL" clId="{867A58A8-ADCB-46DE-8E05-DD7E63809EB5}" dt="2024-04-02T19:22:24.943" v="1262" actId="120"/>
          <ac:spMkLst>
            <pc:docMk/>
            <pc:sldMk cId="1414582123" sldId="272"/>
            <ac:spMk id="5" creationId="{53D81E9B-FC68-016B-149D-BE657A9924FB}"/>
          </ac:spMkLst>
        </pc:spChg>
        <pc:spChg chg="add del mod">
          <ac:chgData name="Vigga Nørgaard Madsbøll" userId="3eea0757-9a96-4303-b32f-c3361534074e" providerId="ADAL" clId="{867A58A8-ADCB-46DE-8E05-DD7E63809EB5}" dt="2024-04-02T19:23:44.437" v="1268" actId="21"/>
          <ac:spMkLst>
            <pc:docMk/>
            <pc:sldMk cId="1414582123" sldId="272"/>
            <ac:spMk id="6" creationId="{FA5B6F00-AD89-457F-1707-7EB5C4F0F58C}"/>
          </ac:spMkLst>
        </pc:spChg>
      </pc:sldChg>
      <pc:sldChg chg="addSp modSp new mod modAnim">
        <pc:chgData name="Vigga Nørgaard Madsbøll" userId="3eea0757-9a96-4303-b32f-c3361534074e" providerId="ADAL" clId="{867A58A8-ADCB-46DE-8E05-DD7E63809EB5}" dt="2024-04-02T19:24:00.504" v="1368"/>
        <pc:sldMkLst>
          <pc:docMk/>
          <pc:sldMk cId="1400687677" sldId="273"/>
        </pc:sldMkLst>
        <pc:spChg chg="add mod">
          <ac:chgData name="Vigga Nørgaard Madsbøll" userId="3eea0757-9a96-4303-b32f-c3361534074e" providerId="ADAL" clId="{867A58A8-ADCB-46DE-8E05-DD7E63809EB5}" dt="2024-04-02T11:50:01.480" v="1092" actId="27636"/>
          <ac:spMkLst>
            <pc:docMk/>
            <pc:sldMk cId="1400687677" sldId="273"/>
            <ac:spMk id="2" creationId="{B60C5971-8BDF-FD96-1C93-ECF79CF35110}"/>
          </ac:spMkLst>
        </pc:spChg>
        <pc:spChg chg="add mod">
          <ac:chgData name="Vigga Nørgaard Madsbøll" userId="3eea0757-9a96-4303-b32f-c3361534074e" providerId="ADAL" clId="{867A58A8-ADCB-46DE-8E05-DD7E63809EB5}" dt="2024-04-02T11:49:53.980" v="1090" actId="14100"/>
          <ac:spMkLst>
            <pc:docMk/>
            <pc:sldMk cId="1400687677" sldId="273"/>
            <ac:spMk id="4" creationId="{D1C0DAD3-63FC-515D-C64A-B21A77C04235}"/>
          </ac:spMkLst>
        </pc:spChg>
        <pc:picChg chg="add mod">
          <ac:chgData name="Vigga Nørgaard Madsbøll" userId="3eea0757-9a96-4303-b32f-c3361534074e" providerId="ADAL" clId="{867A58A8-ADCB-46DE-8E05-DD7E63809EB5}" dt="2024-04-02T19:23:57.616" v="1367" actId="1038"/>
          <ac:picMkLst>
            <pc:docMk/>
            <pc:sldMk cId="1400687677" sldId="273"/>
            <ac:picMk id="3" creationId="{6D17F364-697A-3D25-E829-0D4B284606F7}"/>
          </ac:picMkLst>
        </pc:picChg>
      </pc:sldChg>
      <pc:sldChg chg="addSp delSp modSp new mod setBg addAnim modAnim setClrOvrMap">
        <pc:chgData name="Vigga Nørgaard Madsbøll" userId="3eea0757-9a96-4303-b32f-c3361534074e" providerId="ADAL" clId="{867A58A8-ADCB-46DE-8E05-DD7E63809EB5}" dt="2024-04-02T19:35:55.484" v="1742"/>
        <pc:sldMkLst>
          <pc:docMk/>
          <pc:sldMk cId="1278504611" sldId="274"/>
        </pc:sldMkLst>
        <pc:spChg chg="mod ord">
          <ac:chgData name="Vigga Nørgaard Madsbøll" userId="3eea0757-9a96-4303-b32f-c3361534074e" providerId="ADAL" clId="{867A58A8-ADCB-46DE-8E05-DD7E63809EB5}" dt="2024-04-02T19:29:08.165" v="1460" actId="1076"/>
          <ac:spMkLst>
            <pc:docMk/>
            <pc:sldMk cId="1278504611" sldId="274"/>
            <ac:spMk id="2" creationId="{B7DE8A6E-A409-6067-7E9E-02DA3988F3FE}"/>
          </ac:spMkLst>
        </pc:spChg>
        <pc:spChg chg="add mod">
          <ac:chgData name="Vigga Nørgaard Madsbøll" userId="3eea0757-9a96-4303-b32f-c3361534074e" providerId="ADAL" clId="{867A58A8-ADCB-46DE-8E05-DD7E63809EB5}" dt="2024-04-02T19:35:20.510" v="1741" actId="20577"/>
          <ac:spMkLst>
            <pc:docMk/>
            <pc:sldMk cId="1278504611" sldId="274"/>
            <ac:spMk id="5" creationId="{5B880628-C0CC-6687-A6DC-8D90F7E7A6F9}"/>
          </ac:spMkLst>
        </pc:spChg>
        <pc:spChg chg="add mod">
          <ac:chgData name="Vigga Nørgaard Madsbøll" userId="3eea0757-9a96-4303-b32f-c3361534074e" providerId="ADAL" clId="{867A58A8-ADCB-46DE-8E05-DD7E63809EB5}" dt="2024-04-02T19:31:09.440" v="1545" actId="207"/>
          <ac:spMkLst>
            <pc:docMk/>
            <pc:sldMk cId="1278504611" sldId="274"/>
            <ac:spMk id="6" creationId="{29754DFC-4C6F-94DE-192B-63887F2D4447}"/>
          </ac:spMkLst>
        </pc:spChg>
        <pc:spChg chg="add mod">
          <ac:chgData name="Vigga Nørgaard Madsbøll" userId="3eea0757-9a96-4303-b32f-c3361534074e" providerId="ADAL" clId="{867A58A8-ADCB-46DE-8E05-DD7E63809EB5}" dt="2024-04-02T19:33:09.636" v="1680" actId="14100"/>
          <ac:spMkLst>
            <pc:docMk/>
            <pc:sldMk cId="1278504611" sldId="274"/>
            <ac:spMk id="7" creationId="{B63B4AFF-8863-F4A6-29A2-C3516221841A}"/>
          </ac:spMkLst>
        </pc:spChg>
        <pc:spChg chg="add del">
          <ac:chgData name="Vigga Nørgaard Madsbøll" userId="3eea0757-9a96-4303-b32f-c3361534074e" providerId="ADAL" clId="{867A58A8-ADCB-46DE-8E05-DD7E63809EB5}" dt="2024-04-02T19:29:01.113" v="1457" actId="26606"/>
          <ac:spMkLst>
            <pc:docMk/>
            <pc:sldMk cId="1278504611" sldId="274"/>
            <ac:spMk id="9" creationId="{7AD7C5BE-418C-4A44-91BF-28E411F75BCA}"/>
          </ac:spMkLst>
        </pc:spChg>
        <pc:picChg chg="add mod">
          <ac:chgData name="Vigga Nørgaard Madsbøll" userId="3eea0757-9a96-4303-b32f-c3361534074e" providerId="ADAL" clId="{867A58A8-ADCB-46DE-8E05-DD7E63809EB5}" dt="2024-04-02T19:29:01.113" v="1458" actId="26606"/>
          <ac:picMkLst>
            <pc:docMk/>
            <pc:sldMk cId="1278504611" sldId="274"/>
            <ac:picMk id="4" creationId="{ACAD4E26-4204-753F-9FE2-C7BD28800ED0}"/>
          </ac:picMkLst>
        </pc:picChg>
      </pc:sldChg>
      <pc:sldChg chg="addSp delSp modSp new mod setBg addAnim modAnim">
        <pc:chgData name="Vigga Nørgaard Madsbøll" userId="3eea0757-9a96-4303-b32f-c3361534074e" providerId="ADAL" clId="{867A58A8-ADCB-46DE-8E05-DD7E63809EB5}" dt="2024-04-02T20:08:20.090" v="2137"/>
        <pc:sldMkLst>
          <pc:docMk/>
          <pc:sldMk cId="531223774" sldId="275"/>
        </pc:sldMkLst>
        <pc:spChg chg="mod">
          <ac:chgData name="Vigga Nørgaard Madsbøll" userId="3eea0757-9a96-4303-b32f-c3361534074e" providerId="ADAL" clId="{867A58A8-ADCB-46DE-8E05-DD7E63809EB5}" dt="2024-04-02T19:47:53.048" v="1802" actId="1076"/>
          <ac:spMkLst>
            <pc:docMk/>
            <pc:sldMk cId="531223774" sldId="275"/>
            <ac:spMk id="2" creationId="{BB0C469F-E167-460C-9926-667FF203AD4C}"/>
          </ac:spMkLst>
        </pc:spChg>
        <pc:spChg chg="mod">
          <ac:chgData name="Vigga Nørgaard Madsbøll" userId="3eea0757-9a96-4303-b32f-c3361534074e" providerId="ADAL" clId="{867A58A8-ADCB-46DE-8E05-DD7E63809EB5}" dt="2024-04-02T19:48:01.204" v="1804" actId="14100"/>
          <ac:spMkLst>
            <pc:docMk/>
            <pc:sldMk cId="531223774" sldId="275"/>
            <ac:spMk id="3" creationId="{AADEC92E-5BBF-F4F9-B7F1-B8AAA5AB4AA9}"/>
          </ac:spMkLst>
        </pc:spChg>
        <pc:spChg chg="add del">
          <ac:chgData name="Vigga Nørgaard Madsbøll" userId="3eea0757-9a96-4303-b32f-c3361534074e" providerId="ADAL" clId="{867A58A8-ADCB-46DE-8E05-DD7E63809EB5}" dt="2024-04-02T19:47:15.209" v="1794" actId="22"/>
          <ac:spMkLst>
            <pc:docMk/>
            <pc:sldMk cId="531223774" sldId="275"/>
            <ac:spMk id="6" creationId="{92D5B683-E48A-66B1-544E-04926013024A}"/>
          </ac:spMkLst>
        </pc:spChg>
        <pc:spChg chg="add del mod">
          <ac:chgData name="Vigga Nørgaard Madsbøll" userId="3eea0757-9a96-4303-b32f-c3361534074e" providerId="ADAL" clId="{867A58A8-ADCB-46DE-8E05-DD7E63809EB5}" dt="2024-04-02T19:47:31.888" v="1798" actId="11529"/>
          <ac:spMkLst>
            <pc:docMk/>
            <pc:sldMk cId="531223774" sldId="275"/>
            <ac:spMk id="7" creationId="{39FDD873-3DEA-23E3-483F-ECB339037B23}"/>
          </ac:spMkLst>
        </pc:spChg>
        <pc:spChg chg="add del">
          <ac:chgData name="Vigga Nørgaard Madsbøll" userId="3eea0757-9a96-4303-b32f-c3361534074e" providerId="ADAL" clId="{867A58A8-ADCB-46DE-8E05-DD7E63809EB5}" dt="2024-04-02T19:48:04.610" v="1806" actId="22"/>
          <ac:spMkLst>
            <pc:docMk/>
            <pc:sldMk cId="531223774" sldId="275"/>
            <ac:spMk id="9" creationId="{10808D1A-3245-8C6D-1639-221426C16DD4}"/>
          </ac:spMkLst>
        </pc:spChg>
        <pc:spChg chg="add mod">
          <ac:chgData name="Vigga Nørgaard Madsbøll" userId="3eea0757-9a96-4303-b32f-c3361534074e" providerId="ADAL" clId="{867A58A8-ADCB-46DE-8E05-DD7E63809EB5}" dt="2024-04-02T19:53:44.098" v="1815" actId="1076"/>
          <ac:spMkLst>
            <pc:docMk/>
            <pc:sldMk cId="531223774" sldId="275"/>
            <ac:spMk id="10" creationId="{36E0BD7F-F811-9107-F267-7C8CE8104E1F}"/>
          </ac:spMkLst>
        </pc:spChg>
        <pc:spChg chg="add mod">
          <ac:chgData name="Vigga Nørgaard Madsbøll" userId="3eea0757-9a96-4303-b32f-c3361534074e" providerId="ADAL" clId="{867A58A8-ADCB-46DE-8E05-DD7E63809EB5}" dt="2024-04-02T19:54:36.100" v="1821"/>
          <ac:spMkLst>
            <pc:docMk/>
            <pc:sldMk cId="531223774" sldId="275"/>
            <ac:spMk id="12" creationId="{8F3DDEDD-B108-225A-7E2F-ED20B811F291}"/>
          </ac:spMkLst>
        </pc:spChg>
        <pc:spChg chg="add mod ord">
          <ac:chgData name="Vigga Nørgaard Madsbøll" userId="3eea0757-9a96-4303-b32f-c3361534074e" providerId="ADAL" clId="{867A58A8-ADCB-46DE-8E05-DD7E63809EB5}" dt="2024-04-02T19:56:36.875" v="1828" actId="171"/>
          <ac:spMkLst>
            <pc:docMk/>
            <pc:sldMk cId="531223774" sldId="275"/>
            <ac:spMk id="13" creationId="{96313F54-A0E6-49AD-CA4D-040C2B6B0459}"/>
          </ac:spMkLst>
        </pc:spChg>
        <pc:spChg chg="add mod">
          <ac:chgData name="Vigga Nørgaard Madsbøll" userId="3eea0757-9a96-4303-b32f-c3361534074e" providerId="ADAL" clId="{867A58A8-ADCB-46DE-8E05-DD7E63809EB5}" dt="2024-04-02T20:03:59.455" v="1845" actId="14100"/>
          <ac:spMkLst>
            <pc:docMk/>
            <pc:sldMk cId="531223774" sldId="275"/>
            <ac:spMk id="14" creationId="{4006B1B8-01E4-52BB-6305-28C6FB21611D}"/>
          </ac:spMkLst>
        </pc:spChg>
        <pc:spChg chg="add del">
          <ac:chgData name="Vigga Nørgaard Madsbøll" userId="3eea0757-9a96-4303-b32f-c3361534074e" providerId="ADAL" clId="{867A58A8-ADCB-46DE-8E05-DD7E63809EB5}" dt="2024-04-02T19:47:44.146" v="1799" actId="26606"/>
          <ac:spMkLst>
            <pc:docMk/>
            <pc:sldMk cId="531223774" sldId="275"/>
            <ac:spMk id="1031" creationId="{E9F26AF7-9AC1-49A4-8F89-2C63E1C0A0BB}"/>
          </ac:spMkLst>
        </pc:spChg>
        <pc:spChg chg="add">
          <ac:chgData name="Vigga Nørgaard Madsbøll" userId="3eea0757-9a96-4303-b32f-c3361534074e" providerId="ADAL" clId="{867A58A8-ADCB-46DE-8E05-DD7E63809EB5}" dt="2024-04-02T19:47:44.146" v="1799" actId="26606"/>
          <ac:spMkLst>
            <pc:docMk/>
            <pc:sldMk cId="531223774" sldId="275"/>
            <ac:spMk id="1036" creationId="{733DEE68-6B15-49E1-8C6F-EE553B0597A0}"/>
          </ac:spMkLst>
        </pc:spChg>
        <pc:spChg chg="add">
          <ac:chgData name="Vigga Nørgaard Madsbøll" userId="3eea0757-9a96-4303-b32f-c3361534074e" providerId="ADAL" clId="{867A58A8-ADCB-46DE-8E05-DD7E63809EB5}" dt="2024-04-02T19:47:44.146" v="1799" actId="26606"/>
          <ac:spMkLst>
            <pc:docMk/>
            <pc:sldMk cId="531223774" sldId="275"/>
            <ac:spMk id="1038" creationId="{EC3F07C8-CCA3-4D2E-A900-8396148C16E0}"/>
          </ac:spMkLst>
        </pc:spChg>
        <pc:picChg chg="add del mod">
          <ac:chgData name="Vigga Nørgaard Madsbøll" userId="3eea0757-9a96-4303-b32f-c3361534074e" providerId="ADAL" clId="{867A58A8-ADCB-46DE-8E05-DD7E63809EB5}" dt="2024-04-02T19:46:38.865" v="1791" actId="478"/>
          <ac:picMkLst>
            <pc:docMk/>
            <pc:sldMk cId="531223774" sldId="275"/>
            <ac:picMk id="4" creationId="{F0BB7840-6AF4-1925-9225-A2FCB4F12E88}"/>
          </ac:picMkLst>
        </pc:picChg>
        <pc:picChg chg="add mod">
          <ac:chgData name="Vigga Nørgaard Madsbøll" userId="3eea0757-9a96-4303-b32f-c3361534074e" providerId="ADAL" clId="{867A58A8-ADCB-46DE-8E05-DD7E63809EB5}" dt="2024-04-02T19:49:42.539" v="1814" actId="1076"/>
          <ac:picMkLst>
            <pc:docMk/>
            <pc:sldMk cId="531223774" sldId="275"/>
            <ac:picMk id="11" creationId="{122FF809-F556-6B56-A5CF-152614A1D064}"/>
          </ac:picMkLst>
        </pc:picChg>
        <pc:picChg chg="add del mod">
          <ac:chgData name="Vigga Nørgaard Madsbøll" userId="3eea0757-9a96-4303-b32f-c3361534074e" providerId="ADAL" clId="{867A58A8-ADCB-46DE-8E05-DD7E63809EB5}" dt="2024-04-02T19:46:38.865" v="1791" actId="478"/>
          <ac:picMkLst>
            <pc:docMk/>
            <pc:sldMk cId="531223774" sldId="275"/>
            <ac:picMk id="1026" creationId="{C7114769-B2E8-3B45-CFE6-2105CC4C606D}"/>
          </ac:picMkLst>
        </pc:picChg>
        <pc:picChg chg="add mod">
          <ac:chgData name="Vigga Nørgaard Madsbøll" userId="3eea0757-9a96-4303-b32f-c3361534074e" providerId="ADAL" clId="{867A58A8-ADCB-46DE-8E05-DD7E63809EB5}" dt="2024-04-02T19:47:44.146" v="1799" actId="26606"/>
          <ac:picMkLst>
            <pc:docMk/>
            <pc:sldMk cId="531223774" sldId="275"/>
            <ac:picMk id="1028" creationId="{BA542B71-9FAD-57D1-B521-065EBF689E40}"/>
          </ac:picMkLst>
        </pc:picChg>
      </pc:sldChg>
      <pc:sldChg chg="addSp delSp modSp new mod setBg">
        <pc:chgData name="Vigga Nørgaard Madsbøll" userId="3eea0757-9a96-4303-b32f-c3361534074e" providerId="ADAL" clId="{867A58A8-ADCB-46DE-8E05-DD7E63809EB5}" dt="2024-04-02T20:07:25.477" v="2136" actId="20577"/>
        <pc:sldMkLst>
          <pc:docMk/>
          <pc:sldMk cId="2493703493" sldId="276"/>
        </pc:sldMkLst>
        <pc:spChg chg="mod">
          <ac:chgData name="Vigga Nørgaard Madsbøll" userId="3eea0757-9a96-4303-b32f-c3361534074e" providerId="ADAL" clId="{867A58A8-ADCB-46DE-8E05-DD7E63809EB5}" dt="2024-04-02T20:06:59.082" v="2103" actId="26606"/>
          <ac:spMkLst>
            <pc:docMk/>
            <pc:sldMk cId="2493703493" sldId="276"/>
            <ac:spMk id="2" creationId="{253EE3D4-2D5E-2D53-7FF2-9F5334B3A96D}"/>
          </ac:spMkLst>
        </pc:spChg>
        <pc:spChg chg="mod">
          <ac:chgData name="Vigga Nørgaard Madsbøll" userId="3eea0757-9a96-4303-b32f-c3361534074e" providerId="ADAL" clId="{867A58A8-ADCB-46DE-8E05-DD7E63809EB5}" dt="2024-04-02T20:07:25.477" v="2136" actId="20577"/>
          <ac:spMkLst>
            <pc:docMk/>
            <pc:sldMk cId="2493703493" sldId="276"/>
            <ac:spMk id="3" creationId="{9F859969-1960-C152-DB6D-7A50163F56D4}"/>
          </ac:spMkLst>
        </pc:spChg>
        <pc:spChg chg="add del mod">
          <ac:chgData name="Vigga Nørgaard Madsbøll" userId="3eea0757-9a96-4303-b32f-c3361534074e" providerId="ADAL" clId="{867A58A8-ADCB-46DE-8E05-DD7E63809EB5}" dt="2024-04-02T20:06:59.082" v="2103" actId="26606"/>
          <ac:spMkLst>
            <pc:docMk/>
            <pc:sldMk cId="2493703493" sldId="276"/>
            <ac:spMk id="4" creationId="{1902E4C8-B9D4-ABCF-076F-97DB8B4AF541}"/>
          </ac:spMkLst>
        </pc:spChg>
        <pc:picChg chg="add">
          <ac:chgData name="Vigga Nørgaard Madsbøll" userId="3eea0757-9a96-4303-b32f-c3361534074e" providerId="ADAL" clId="{867A58A8-ADCB-46DE-8E05-DD7E63809EB5}" dt="2024-04-02T20:06:59.082" v="2103" actId="26606"/>
          <ac:picMkLst>
            <pc:docMk/>
            <pc:sldMk cId="2493703493" sldId="276"/>
            <ac:picMk id="6" creationId="{20E6753D-3D10-6D4D-083B-3120A111CF62}"/>
          </ac:picMkLst>
        </pc:picChg>
      </pc:sldChg>
      <pc:sldChg chg="addSp modSp new mod">
        <pc:chgData name="Vigga Nørgaard Madsbøll" userId="3eea0757-9a96-4303-b32f-c3361534074e" providerId="ADAL" clId="{867A58A8-ADCB-46DE-8E05-DD7E63809EB5}" dt="2024-04-03T10:26:36.342" v="2160" actId="20577"/>
        <pc:sldMkLst>
          <pc:docMk/>
          <pc:sldMk cId="1106673335" sldId="277"/>
        </pc:sldMkLst>
        <pc:spChg chg="add mod">
          <ac:chgData name="Vigga Nørgaard Madsbøll" userId="3eea0757-9a96-4303-b32f-c3361534074e" providerId="ADAL" clId="{867A58A8-ADCB-46DE-8E05-DD7E63809EB5}" dt="2024-04-03T10:26:36.342" v="2160" actId="20577"/>
          <ac:spMkLst>
            <pc:docMk/>
            <pc:sldMk cId="1106673335" sldId="277"/>
            <ac:spMk id="4" creationId="{EF43C8A1-9BAA-D7FA-C3FB-4B1687E41C73}"/>
          </ac:spMkLst>
        </pc:spChg>
        <pc:picChg chg="add">
          <ac:chgData name="Vigga Nørgaard Madsbøll" userId="3eea0757-9a96-4303-b32f-c3361534074e" providerId="ADAL" clId="{867A58A8-ADCB-46DE-8E05-DD7E63809EB5}" dt="2024-04-03T10:26:20.689" v="2139" actId="22"/>
          <ac:picMkLst>
            <pc:docMk/>
            <pc:sldMk cId="1106673335" sldId="277"/>
            <ac:picMk id="3" creationId="{8483DDD3-CEB9-2D91-DE95-ABB61FEFB408}"/>
          </ac:picMkLst>
        </pc:picChg>
      </pc:sldChg>
      <pc:sldChg chg="addSp modSp new mod setBg">
        <pc:chgData name="Vigga Nørgaard Madsbøll" userId="3eea0757-9a96-4303-b32f-c3361534074e" providerId="ADAL" clId="{867A58A8-ADCB-46DE-8E05-DD7E63809EB5}" dt="2024-04-03T10:29:24.618" v="2327" actId="14100"/>
        <pc:sldMkLst>
          <pc:docMk/>
          <pc:sldMk cId="1328348990" sldId="278"/>
        </pc:sldMkLst>
        <pc:spChg chg="add mod">
          <ac:chgData name="Vigga Nørgaard Madsbøll" userId="3eea0757-9a96-4303-b32f-c3361534074e" providerId="ADAL" clId="{867A58A8-ADCB-46DE-8E05-DD7E63809EB5}" dt="2024-04-03T10:28:56.704" v="2321" actId="1076"/>
          <ac:spMkLst>
            <pc:docMk/>
            <pc:sldMk cId="1328348990" sldId="278"/>
            <ac:spMk id="2" creationId="{86F11305-02BD-72CE-9FAF-CBF0EBE21781}"/>
          </ac:spMkLst>
        </pc:spChg>
        <pc:spChg chg="add">
          <ac:chgData name="Vigga Nørgaard Madsbøll" userId="3eea0757-9a96-4303-b32f-c3361534074e" providerId="ADAL" clId="{867A58A8-ADCB-46DE-8E05-DD7E63809EB5}" dt="2024-04-03T10:28:31.804" v="2258" actId="26606"/>
          <ac:spMkLst>
            <pc:docMk/>
            <pc:sldMk cId="1328348990" sldId="278"/>
            <ac:spMk id="10" creationId="{E9F26AF7-9AC1-49A4-8F89-2C63E1C0A0BB}"/>
          </ac:spMkLst>
        </pc:spChg>
        <pc:picChg chg="add mod ord">
          <ac:chgData name="Vigga Nørgaard Madsbøll" userId="3eea0757-9a96-4303-b32f-c3361534074e" providerId="ADAL" clId="{867A58A8-ADCB-46DE-8E05-DD7E63809EB5}" dt="2024-04-03T10:29:24.618" v="2327" actId="14100"/>
          <ac:picMkLst>
            <pc:docMk/>
            <pc:sldMk cId="1328348990" sldId="278"/>
            <ac:picMk id="3" creationId="{AEABDBB0-8532-3758-F47B-9284281F665E}"/>
          </ac:picMkLst>
        </pc:picChg>
        <pc:picChg chg="add mod">
          <ac:chgData name="Vigga Nørgaard Madsbøll" userId="3eea0757-9a96-4303-b32f-c3361534074e" providerId="ADAL" clId="{867A58A8-ADCB-46DE-8E05-DD7E63809EB5}" dt="2024-04-03T10:29:09.229" v="2324" actId="14100"/>
          <ac:picMkLst>
            <pc:docMk/>
            <pc:sldMk cId="1328348990" sldId="278"/>
            <ac:picMk id="5" creationId="{7BD9807F-2C9A-F33C-3CB4-F9D625AB997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1160EA64-D806-43AC-9DF2-F8C432F32B4C}" type="datetimeFigureOut">
              <a:rPr lang="en-US" dirty="0"/>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4/3/2024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583436" y="3143250"/>
            <a:ext cx="4270248" cy="259677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4F7D4976-E339-4826-83B7-FBD03F55ECF8}" type="datetimeFigureOut">
              <a:rPr lang="en-US" dirty="0"/>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da-DK"/>
              <a:t>Klik for at redigere titeltypografien i masteren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a-DK"/>
              <a:t>Klik for at redigere titeltypografien i masteren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9" name="Date Placeholder 8"/>
          <p:cNvSpPr>
            <a:spLocks noGrp="1"/>
          </p:cNvSpPr>
          <p:nvPr>
            <p:ph type="dt" sz="half" idx="10"/>
          </p:nvPr>
        </p:nvSpPr>
        <p:spPr/>
        <p:txBody>
          <a:bodyPr/>
          <a:lstStyle/>
          <a:p>
            <a:fld id="{D1BE4249-C0D0-4B06-8692-E8BB871AF643}" type="datetimeFigureOut">
              <a:rPr lang="en-US" dirty="0"/>
              <a:t>4/3/2024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4/3/2024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4/3/2024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jernegaard-rejser.dk/faeroeerne/vejret/"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naturavisen.dk/alarm-en-helt-saerlig-fugl-er-i-fare/" TargetMode="External"/><Relationship Id="rId1" Type="http://schemas.openxmlformats.org/officeDocument/2006/relationships/slideLayout" Target="../slideLayouts/slideLayout1.xml"/><Relationship Id="rId6" Type="http://schemas.openxmlformats.org/officeDocument/2006/relationships/hyperlink" Target="http://skagafm.dk/daarlig-udsigt-for-fiskeri-efter-tobis-klimaforandringer-kan-have-skylden/" TargetMode="External"/><Relationship Id="rId5" Type="http://schemas.openxmlformats.org/officeDocument/2006/relationships/hyperlink" Target="https://www.klimatilpasning.dk/sektorer/fiskeri/fiskearternes-udbredelse/nye-fiskearter-i-danske-farvande/"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www.dmi.dk/lokation/show/FO/2611396/T%C3%B3rshavn/#location" TargetMode="Externa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CC2EEE1-BF9C-6CCF-E001-4C8275DE9D87}"/>
              </a:ext>
            </a:extLst>
          </p:cNvPr>
          <p:cNvSpPr>
            <a:spLocks noGrp="1"/>
          </p:cNvSpPr>
          <p:nvPr>
            <p:ph type="ctrTitle"/>
          </p:nvPr>
        </p:nvSpPr>
        <p:spPr>
          <a:xfrm>
            <a:off x="804672" y="2404872"/>
            <a:ext cx="3044950" cy="1627792"/>
          </a:xfrm>
        </p:spPr>
        <p:txBody>
          <a:bodyPr>
            <a:normAutofit/>
          </a:bodyPr>
          <a:lstStyle/>
          <a:p>
            <a:r>
              <a:rPr lang="da-DK" sz="2800"/>
              <a:t>Færøernes klima</a:t>
            </a:r>
          </a:p>
        </p:txBody>
      </p:sp>
      <p:sp>
        <p:nvSpPr>
          <p:cNvPr id="3" name="Undertitel 2">
            <a:extLst>
              <a:ext uri="{FF2B5EF4-FFF2-40B4-BE49-F238E27FC236}">
                <a16:creationId xmlns:a16="http://schemas.microsoft.com/office/drawing/2014/main" id="{994CCD08-FD65-CCDC-8EBF-ECD76CAF77B4}"/>
              </a:ext>
            </a:extLst>
          </p:cNvPr>
          <p:cNvSpPr>
            <a:spLocks noGrp="1"/>
          </p:cNvSpPr>
          <p:nvPr>
            <p:ph type="subTitle" idx="1"/>
          </p:nvPr>
        </p:nvSpPr>
        <p:spPr>
          <a:xfrm>
            <a:off x="1121822" y="4352544"/>
            <a:ext cx="2410650" cy="1239894"/>
          </a:xfrm>
        </p:spPr>
        <p:txBody>
          <a:bodyPr>
            <a:normAutofit/>
          </a:bodyPr>
          <a:lstStyle/>
          <a:p>
            <a:r>
              <a:rPr lang="da-DK" sz="1800">
                <a:solidFill>
                  <a:srgbClr val="FFFFFF"/>
                </a:solidFill>
              </a:rPr>
              <a:t>HUSK REGNTØJ </a:t>
            </a:r>
          </a:p>
        </p:txBody>
      </p:sp>
      <p:pic>
        <p:nvPicPr>
          <p:cNvPr id="4" name="Billede 3">
            <a:extLst>
              <a:ext uri="{FF2B5EF4-FFF2-40B4-BE49-F238E27FC236}">
                <a16:creationId xmlns:a16="http://schemas.microsoft.com/office/drawing/2014/main" id="{DA87A08F-C312-6E86-99ED-DBAD520FF045}"/>
              </a:ext>
            </a:extLst>
          </p:cNvPr>
          <p:cNvPicPr>
            <a:picLocks noChangeAspect="1"/>
          </p:cNvPicPr>
          <p:nvPr/>
        </p:nvPicPr>
        <p:blipFill>
          <a:blip r:embed="rId2"/>
          <a:stretch>
            <a:fillRect/>
          </a:stretch>
        </p:blipFill>
        <p:spPr>
          <a:xfrm>
            <a:off x="5294376" y="1189591"/>
            <a:ext cx="6257544" cy="4164111"/>
          </a:xfrm>
          <a:prstGeom prst="rect">
            <a:avLst/>
          </a:prstGeom>
        </p:spPr>
      </p:pic>
    </p:spTree>
    <p:extLst>
      <p:ext uri="{BB962C8B-B14F-4D97-AF65-F5344CB8AC3E}">
        <p14:creationId xmlns:p14="http://schemas.microsoft.com/office/powerpoint/2010/main" val="175998166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107" name="Rectangle 4106">
            <a:extLst>
              <a:ext uri="{FF2B5EF4-FFF2-40B4-BE49-F238E27FC236}">
                <a16:creationId xmlns:a16="http://schemas.microsoft.com/office/drawing/2014/main" id="{4E3759DD-698F-4D3A-AF4C-5E44527D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D49F2B-B32C-6AF6-C43D-5FE2F08050EA}"/>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Hvorfor er temperaturen så stabil på færøerne?</a:t>
            </a:r>
          </a:p>
        </p:txBody>
      </p:sp>
      <p:pic>
        <p:nvPicPr>
          <p:cNvPr id="4098" name="Picture 2" descr="Havforskningssamarbejde i Rigsfællesskabet er lanceret på Færøerne -  FiskerForum">
            <a:extLst>
              <a:ext uri="{FF2B5EF4-FFF2-40B4-BE49-F238E27FC236}">
                <a16:creationId xmlns:a16="http://schemas.microsoft.com/office/drawing/2014/main" id="{DC2D3FD7-AD6E-68F0-3A38-1484D49AC5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061" y="1380795"/>
            <a:ext cx="3430863" cy="17154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jse til Færøerne | Rejser til Færøerne | Færøerne i billeder - GreenGate">
            <a:extLst>
              <a:ext uri="{FF2B5EF4-FFF2-40B4-BE49-F238E27FC236}">
                <a16:creationId xmlns:a16="http://schemas.microsoft.com/office/drawing/2014/main" id="{D0B1E9CD-EB9B-219D-390F-B3B509C431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92507" y="1302304"/>
            <a:ext cx="3429000" cy="18724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lleder af ruter i Suderø, Færøerne | AllTrails">
            <a:extLst>
              <a:ext uri="{FF2B5EF4-FFF2-40B4-BE49-F238E27FC236}">
                <a16:creationId xmlns:a16="http://schemas.microsoft.com/office/drawing/2014/main" id="{73DC3FDC-A86A-CE5A-5F27-4E1828DF82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96090" y="961837"/>
            <a:ext cx="3408850" cy="255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32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F26AF7-9AC1-49A4-8F89-2C63E1C0A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06E5A6-8D90-4183-7663-162E40FE9577}"/>
              </a:ext>
            </a:extLst>
          </p:cNvPr>
          <p:cNvSpPr>
            <a:spLocks noGrp="1"/>
          </p:cNvSpPr>
          <p:nvPr>
            <p:ph type="title"/>
          </p:nvPr>
        </p:nvSpPr>
        <p:spPr>
          <a:xfrm>
            <a:off x="1600200" y="4310511"/>
            <a:ext cx="8991600" cy="1264762"/>
          </a:xfrm>
        </p:spPr>
        <p:txBody>
          <a:bodyPr vert="horz" lIns="274320" tIns="182880" rIns="274320" bIns="182880" rtlCol="0" anchor="ctr" anchorCtr="1">
            <a:normAutofit/>
          </a:bodyPr>
          <a:lstStyle/>
          <a:p>
            <a:r>
              <a:rPr lang="en-US" sz="3200" dirty="0" err="1"/>
              <a:t>Hvad</a:t>
            </a:r>
            <a:r>
              <a:rPr lang="en-US" sz="3200" dirty="0"/>
              <a:t> er </a:t>
            </a:r>
            <a:r>
              <a:rPr lang="en-US" sz="3200" dirty="0" err="1"/>
              <a:t>Betydningen</a:t>
            </a:r>
            <a:r>
              <a:rPr lang="en-US" sz="3200" dirty="0"/>
              <a:t> </a:t>
            </a:r>
            <a:r>
              <a:rPr lang="en-US" sz="3200" dirty="0" err="1"/>
              <a:t>af</a:t>
            </a:r>
            <a:r>
              <a:rPr lang="en-US" sz="3200" dirty="0"/>
              <a:t> </a:t>
            </a:r>
            <a:r>
              <a:rPr lang="en-US" sz="3200" dirty="0" err="1"/>
              <a:t>en</a:t>
            </a:r>
            <a:r>
              <a:rPr lang="en-US" sz="3200" dirty="0"/>
              <a:t> </a:t>
            </a:r>
            <a:r>
              <a:rPr lang="en-US" sz="3200" dirty="0" err="1"/>
              <a:t>varm</a:t>
            </a:r>
            <a:r>
              <a:rPr lang="en-US" sz="3200" dirty="0"/>
              <a:t> </a:t>
            </a:r>
            <a:r>
              <a:rPr lang="en-US" sz="3200" dirty="0" err="1"/>
              <a:t>havstrøm</a:t>
            </a:r>
            <a:r>
              <a:rPr lang="en-US" sz="3200" dirty="0"/>
              <a:t>? </a:t>
            </a:r>
            <a:r>
              <a:rPr lang="en-US" sz="3200" b="1" dirty="0" err="1"/>
              <a:t>opgave</a:t>
            </a:r>
            <a:endParaRPr lang="en-US" sz="3200" b="1" dirty="0"/>
          </a:p>
        </p:txBody>
      </p:sp>
      <p:pic>
        <p:nvPicPr>
          <p:cNvPr id="4" name="Billede 3">
            <a:extLst>
              <a:ext uri="{FF2B5EF4-FFF2-40B4-BE49-F238E27FC236}">
                <a16:creationId xmlns:a16="http://schemas.microsoft.com/office/drawing/2014/main" id="{5BFBE12F-F17B-43D1-A67F-990D7AF23F36}"/>
              </a:ext>
            </a:extLst>
          </p:cNvPr>
          <p:cNvPicPr>
            <a:picLocks noChangeAspect="1"/>
          </p:cNvPicPr>
          <p:nvPr/>
        </p:nvPicPr>
        <p:blipFill>
          <a:blip r:embed="rId2"/>
          <a:stretch>
            <a:fillRect/>
          </a:stretch>
        </p:blipFill>
        <p:spPr>
          <a:xfrm>
            <a:off x="5846515" y="432004"/>
            <a:ext cx="6345485" cy="3886609"/>
          </a:xfrm>
          <a:prstGeom prst="rect">
            <a:avLst/>
          </a:prstGeom>
        </p:spPr>
      </p:pic>
      <p:pic>
        <p:nvPicPr>
          <p:cNvPr id="6" name="Billede 5">
            <a:extLst>
              <a:ext uri="{FF2B5EF4-FFF2-40B4-BE49-F238E27FC236}">
                <a16:creationId xmlns:a16="http://schemas.microsoft.com/office/drawing/2014/main" id="{164A1C60-FFB4-C47F-8B29-06C998085D2F}"/>
              </a:ext>
            </a:extLst>
          </p:cNvPr>
          <p:cNvPicPr>
            <a:picLocks noChangeAspect="1"/>
          </p:cNvPicPr>
          <p:nvPr/>
        </p:nvPicPr>
        <p:blipFill>
          <a:blip r:embed="rId3"/>
          <a:stretch>
            <a:fillRect/>
          </a:stretch>
        </p:blipFill>
        <p:spPr>
          <a:xfrm>
            <a:off x="0" y="-36952"/>
            <a:ext cx="5279473" cy="4355565"/>
          </a:xfrm>
          <a:prstGeom prst="rect">
            <a:avLst/>
          </a:prstGeom>
        </p:spPr>
      </p:pic>
      <p:sp>
        <p:nvSpPr>
          <p:cNvPr id="7" name="Rektangel 6">
            <a:extLst>
              <a:ext uri="{FF2B5EF4-FFF2-40B4-BE49-F238E27FC236}">
                <a16:creationId xmlns:a16="http://schemas.microsoft.com/office/drawing/2014/main" id="{C0CD9DFC-84DB-92F3-93D9-AF99EDF87569}"/>
              </a:ext>
            </a:extLst>
          </p:cNvPr>
          <p:cNvSpPr/>
          <p:nvPr/>
        </p:nvSpPr>
        <p:spPr>
          <a:xfrm>
            <a:off x="187287" y="5012675"/>
            <a:ext cx="1277956" cy="16745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400" dirty="0"/>
              <a:t>Klimazonen afgøres ud fra temperatur i koldeste og varmeste måned</a:t>
            </a:r>
          </a:p>
        </p:txBody>
      </p:sp>
      <p:sp>
        <p:nvSpPr>
          <p:cNvPr id="9" name="Tekstfelt 8">
            <a:extLst>
              <a:ext uri="{FF2B5EF4-FFF2-40B4-BE49-F238E27FC236}">
                <a16:creationId xmlns:a16="http://schemas.microsoft.com/office/drawing/2014/main" id="{A6FFF262-ADE0-9293-60E3-306320918D21}"/>
              </a:ext>
            </a:extLst>
          </p:cNvPr>
          <p:cNvSpPr txBox="1"/>
          <p:nvPr/>
        </p:nvSpPr>
        <p:spPr>
          <a:xfrm>
            <a:off x="1465242" y="5561907"/>
            <a:ext cx="10726757" cy="1267655"/>
          </a:xfrm>
          <a:prstGeom prst="rect">
            <a:avLst/>
          </a:prstGeom>
          <a:noFill/>
        </p:spPr>
        <p:txBody>
          <a:bodyPr wrap="square">
            <a:spAutoFit/>
          </a:bodyPr>
          <a:lstStyle/>
          <a:p>
            <a:pPr marL="342900" lvl="0" indent="-342900">
              <a:lnSpc>
                <a:spcPct val="107000"/>
              </a:lnSpc>
              <a:buFont typeface="+mj-lt"/>
              <a:buAutoNum type="arabicPeriod"/>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Undersøg sammenhængen mellem nedbørsmængderne og hvilken type havstrøm der er; hvorfor regner det så meget på Færøerne?</a:t>
            </a:r>
          </a:p>
          <a:p>
            <a:pPr marL="342900" lvl="0" indent="-342900">
              <a:lnSpc>
                <a:spcPct val="107000"/>
              </a:lnSpc>
              <a:spcAft>
                <a:spcPts val="800"/>
              </a:spcAft>
              <a:buFont typeface="+mj-lt"/>
              <a:buAutoNum type="arabicPeriod"/>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Undersøg sammenhængen mellem havstrømmene og klimazonernes udbredelse; hvorfor er temperaturerne sådan på Færøerne? </a:t>
            </a:r>
          </a:p>
        </p:txBody>
      </p:sp>
    </p:spTree>
    <p:extLst>
      <p:ext uri="{BB962C8B-B14F-4D97-AF65-F5344CB8AC3E}">
        <p14:creationId xmlns:p14="http://schemas.microsoft.com/office/powerpoint/2010/main" val="319153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2C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3C65FB3D-2383-1EE1-0E32-123C15531D7D}"/>
              </a:ext>
            </a:extLst>
          </p:cNvPr>
          <p:cNvPicPr>
            <a:picLocks noChangeAspect="1"/>
          </p:cNvPicPr>
          <p:nvPr/>
        </p:nvPicPr>
        <p:blipFill>
          <a:blip r:embed="rId2"/>
          <a:stretch>
            <a:fillRect/>
          </a:stretch>
        </p:blipFill>
        <p:spPr>
          <a:xfrm>
            <a:off x="1127929" y="1143687"/>
            <a:ext cx="9936142" cy="4570626"/>
          </a:xfrm>
          <a:prstGeom prst="rect">
            <a:avLst/>
          </a:prstGeom>
        </p:spPr>
      </p:pic>
    </p:spTree>
    <p:extLst>
      <p:ext uri="{BB962C8B-B14F-4D97-AF65-F5344CB8AC3E}">
        <p14:creationId xmlns:p14="http://schemas.microsoft.com/office/powerpoint/2010/main" val="3340927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4DEF1D-AFAD-31EF-618D-B3381C40802E}"/>
              </a:ext>
            </a:extLst>
          </p:cNvPr>
          <p:cNvSpPr>
            <a:spLocks noGrp="1"/>
          </p:cNvSpPr>
          <p:nvPr>
            <p:ph type="title"/>
          </p:nvPr>
        </p:nvSpPr>
        <p:spPr>
          <a:xfrm>
            <a:off x="2231136" y="3781241"/>
            <a:ext cx="7729729" cy="855406"/>
          </a:xfrm>
          <a:noFill/>
          <a:ln>
            <a:solidFill>
              <a:schemeClr val="bg1"/>
            </a:solidFill>
          </a:ln>
        </p:spPr>
        <p:txBody>
          <a:bodyPr vert="horz" lIns="182880" tIns="182880" rIns="182880" bIns="182880" rtlCol="0" anchor="ctr">
            <a:normAutofit/>
          </a:bodyPr>
          <a:lstStyle/>
          <a:p>
            <a:r>
              <a:rPr lang="en-US" sz="2400">
                <a:solidFill>
                  <a:schemeClr val="bg1"/>
                </a:solidFill>
              </a:rPr>
              <a:t>Hvilken betydning har bjergne?</a:t>
            </a:r>
          </a:p>
        </p:txBody>
      </p:sp>
      <p:pic>
        <p:nvPicPr>
          <p:cNvPr id="5122" name="Picture 2" descr="Gjogv Panorama">
            <a:extLst>
              <a:ext uri="{FF2B5EF4-FFF2-40B4-BE49-F238E27FC236}">
                <a16:creationId xmlns:a16="http://schemas.microsoft.com/office/drawing/2014/main" id="{5BF90ADD-47E8-1241-39B9-EA863C630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43"/>
          <a:stretch/>
        </p:blipFill>
        <p:spPr bwMode="auto">
          <a:xfrm>
            <a:off x="20" y="-2"/>
            <a:ext cx="1219198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B66C204C-33D4-92E1-AB1D-9822CE586DA1}"/>
              </a:ext>
            </a:extLst>
          </p:cNvPr>
          <p:cNvSpPr txBox="1"/>
          <p:nvPr/>
        </p:nvSpPr>
        <p:spPr>
          <a:xfrm>
            <a:off x="2238412" y="4846076"/>
            <a:ext cx="7715177" cy="1271556"/>
          </a:xfrm>
          <a:prstGeom prst="rect">
            <a:avLst/>
          </a:prstGeom>
        </p:spPr>
        <p:txBody>
          <a:bodyPr vert="horz" lIns="91440" tIns="45720" rIns="91440" bIns="45720" rtlCol="0">
            <a:normAutofit/>
          </a:bodyPr>
          <a:lstStyle/>
          <a:p>
            <a:pPr indent="-228600" defTabSz="914400">
              <a:lnSpc>
                <a:spcPct val="90000"/>
              </a:lnSpc>
              <a:spcBef>
                <a:spcPts val="1000"/>
              </a:spcBef>
              <a:buClr>
                <a:schemeClr val="accent2"/>
              </a:buClr>
              <a:buFont typeface="Arial" panose="020B0604020202020204" pitchFamily="34" charset="0"/>
              <a:buChar char="•"/>
            </a:pPr>
            <a:r>
              <a:rPr lang="en-US" sz="1500" b="0" i="0">
                <a:solidFill>
                  <a:schemeClr val="bg1"/>
                </a:solidFill>
                <a:effectLst/>
              </a:rPr>
              <a:t>Færingerne kalder ofte deres øer </a:t>
            </a:r>
            <a:r>
              <a:rPr lang="en-US" sz="1500" b="0" i="1">
                <a:solidFill>
                  <a:schemeClr val="bg1"/>
                </a:solidFill>
                <a:effectLst/>
              </a:rPr>
              <a:t>The Land of Maybe</a:t>
            </a:r>
            <a:r>
              <a:rPr lang="en-US" sz="1500" b="0" i="0">
                <a:solidFill>
                  <a:schemeClr val="bg1"/>
                </a:solidFill>
                <a:effectLst/>
              </a:rPr>
              <a:t>. Det er et udtryk for, at det kan være svært at lægge planer, fordi de fleste aktiviteter er vejrafhængige – og vejret er uforudsigeligt på Færøerne. Det siges, at man kan opleve alle fire årstider på en enkelt dag.</a:t>
            </a:r>
          </a:p>
          <a:p>
            <a:pPr indent="-228600" defTabSz="914400">
              <a:lnSpc>
                <a:spcPct val="90000"/>
              </a:lnSpc>
              <a:spcBef>
                <a:spcPts val="1000"/>
              </a:spcBef>
              <a:buClr>
                <a:schemeClr val="accent2"/>
              </a:buClr>
              <a:buFont typeface="Arial" panose="020B0604020202020204" pitchFamily="34" charset="0"/>
              <a:buChar char="•"/>
            </a:pPr>
            <a:r>
              <a:rPr lang="en-US" sz="1500">
                <a:solidFill>
                  <a:schemeClr val="bg1"/>
                </a:solidFill>
                <a:hlinkClick r:id="rId3"/>
              </a:rPr>
              <a:t>Vejret på Færøerne | Hvornår er det bedst at rejse til Færøerne? (stjernegaard-rejser.dk)</a:t>
            </a:r>
            <a:endParaRPr lang="en-US" sz="1500">
              <a:solidFill>
                <a:schemeClr val="bg1"/>
              </a:solidFill>
            </a:endParaRPr>
          </a:p>
        </p:txBody>
      </p:sp>
    </p:spTree>
    <p:extLst>
      <p:ext uri="{BB962C8B-B14F-4D97-AF65-F5344CB8AC3E}">
        <p14:creationId xmlns:p14="http://schemas.microsoft.com/office/powerpoint/2010/main" val="162297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CDF130-30F8-4684-124B-99784925C334}"/>
              </a:ext>
            </a:extLst>
          </p:cNvPr>
          <p:cNvSpPr>
            <a:spLocks noGrp="1"/>
          </p:cNvSpPr>
          <p:nvPr>
            <p:ph type="title"/>
          </p:nvPr>
        </p:nvSpPr>
        <p:spPr>
          <a:xfrm>
            <a:off x="804673" y="2133600"/>
            <a:ext cx="3044952" cy="1898904"/>
          </a:xfrm>
        </p:spPr>
        <p:txBody>
          <a:bodyPr vert="horz" lIns="274320" tIns="182880" rIns="274320" bIns="182880" rtlCol="0" anchor="ctr" anchorCtr="1">
            <a:normAutofit/>
          </a:bodyPr>
          <a:lstStyle/>
          <a:p>
            <a:r>
              <a:rPr lang="en-US" sz="2600"/>
              <a:t>Hvilken side af bjerget vil du helst være på?</a:t>
            </a:r>
          </a:p>
        </p:txBody>
      </p:sp>
      <p:sp>
        <p:nvSpPr>
          <p:cNvPr id="11" name="Rectangle 10">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descr="Et billede, der indeholder tekst, bjerg, kort&#10;&#10;Automatisk genereret beskrivelse">
            <a:extLst>
              <a:ext uri="{FF2B5EF4-FFF2-40B4-BE49-F238E27FC236}">
                <a16:creationId xmlns:a16="http://schemas.microsoft.com/office/drawing/2014/main" id="{B1D4336D-F7AE-BA6C-E3D9-C8A9871BAE14}"/>
              </a:ext>
            </a:extLst>
          </p:cNvPr>
          <p:cNvPicPr>
            <a:picLocks noChangeAspect="1"/>
          </p:cNvPicPr>
          <p:nvPr/>
        </p:nvPicPr>
        <p:blipFill>
          <a:blip r:embed="rId2"/>
          <a:stretch>
            <a:fillRect/>
          </a:stretch>
        </p:blipFill>
        <p:spPr>
          <a:xfrm>
            <a:off x="5140452" y="1227414"/>
            <a:ext cx="5925312" cy="4088465"/>
          </a:xfrm>
          <a:prstGeom prst="rect">
            <a:avLst/>
          </a:prstGeom>
        </p:spPr>
      </p:pic>
    </p:spTree>
    <p:extLst>
      <p:ext uri="{BB962C8B-B14F-4D97-AF65-F5344CB8AC3E}">
        <p14:creationId xmlns:p14="http://schemas.microsoft.com/office/powerpoint/2010/main" val="1884848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A7819-8899-2188-CFA7-14703F8A69E6}"/>
              </a:ext>
            </a:extLst>
          </p:cNvPr>
          <p:cNvSpPr>
            <a:spLocks noGrp="1"/>
          </p:cNvSpPr>
          <p:nvPr>
            <p:ph type="ctrTitle"/>
          </p:nvPr>
        </p:nvSpPr>
        <p:spPr>
          <a:xfrm>
            <a:off x="1600200" y="4269282"/>
            <a:ext cx="8991600" cy="1264762"/>
          </a:xfrm>
        </p:spPr>
        <p:txBody>
          <a:bodyPr>
            <a:normAutofit/>
          </a:bodyPr>
          <a:lstStyle/>
          <a:p>
            <a:r>
              <a:rPr lang="da-DK" sz="3200"/>
              <a:t>Storme på færøerne</a:t>
            </a:r>
          </a:p>
        </p:txBody>
      </p:sp>
      <p:sp>
        <p:nvSpPr>
          <p:cNvPr id="5" name="Undertitel 4">
            <a:extLst>
              <a:ext uri="{FF2B5EF4-FFF2-40B4-BE49-F238E27FC236}">
                <a16:creationId xmlns:a16="http://schemas.microsoft.com/office/drawing/2014/main" id="{B510DDFB-1909-98A0-DE09-55963CFD855C}"/>
              </a:ext>
            </a:extLst>
          </p:cNvPr>
          <p:cNvSpPr>
            <a:spLocks noGrp="1"/>
          </p:cNvSpPr>
          <p:nvPr>
            <p:ph type="subTitle" idx="1"/>
          </p:nvPr>
        </p:nvSpPr>
        <p:spPr>
          <a:xfrm>
            <a:off x="2560320" y="5688535"/>
            <a:ext cx="7071360" cy="536125"/>
          </a:xfrm>
        </p:spPr>
        <p:txBody>
          <a:bodyPr>
            <a:normAutofit/>
          </a:bodyPr>
          <a:lstStyle/>
          <a:p>
            <a:endParaRPr lang="da-DK" sz="1800"/>
          </a:p>
        </p:txBody>
      </p:sp>
      <p:sp>
        <p:nvSpPr>
          <p:cNvPr id="11" name="Rectangle 10">
            <a:extLst>
              <a:ext uri="{FF2B5EF4-FFF2-40B4-BE49-F238E27FC236}">
                <a16:creationId xmlns:a16="http://schemas.microsoft.com/office/drawing/2014/main" id="{F7DD4F16-A929-482C-B168-387384254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40555"/>
            <a:ext cx="1091184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8C4A220-E978-44DF-B951-44ABBA04D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6112"/>
            <a:ext cx="10579608"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a:extLst>
              <a:ext uri="{FF2B5EF4-FFF2-40B4-BE49-F238E27FC236}">
                <a16:creationId xmlns:a16="http://schemas.microsoft.com/office/drawing/2014/main" id="{0E5FAB8D-09E1-9568-2DA3-9C2A25D93D1A}"/>
              </a:ext>
            </a:extLst>
          </p:cNvPr>
          <p:cNvPicPr>
            <a:picLocks noChangeAspect="1"/>
          </p:cNvPicPr>
          <p:nvPr/>
        </p:nvPicPr>
        <p:blipFill rotWithShape="1">
          <a:blip r:embed="rId2"/>
          <a:srcRect l="20289" r="235" b="-1"/>
          <a:stretch/>
        </p:blipFill>
        <p:spPr>
          <a:xfrm>
            <a:off x="970789" y="970704"/>
            <a:ext cx="3305890" cy="2651760"/>
          </a:xfrm>
          <a:prstGeom prst="rect">
            <a:avLst/>
          </a:prstGeom>
        </p:spPr>
      </p:pic>
      <p:pic>
        <p:nvPicPr>
          <p:cNvPr id="4" name="Billede 3">
            <a:extLst>
              <a:ext uri="{FF2B5EF4-FFF2-40B4-BE49-F238E27FC236}">
                <a16:creationId xmlns:a16="http://schemas.microsoft.com/office/drawing/2014/main" id="{FCF4C988-9B5C-F063-23FA-958766A7F141}"/>
              </a:ext>
            </a:extLst>
          </p:cNvPr>
          <p:cNvPicPr>
            <a:picLocks noChangeAspect="1"/>
          </p:cNvPicPr>
          <p:nvPr/>
        </p:nvPicPr>
        <p:blipFill rotWithShape="1">
          <a:blip r:embed="rId3"/>
          <a:srcRect r="29594" b="3"/>
          <a:stretch/>
        </p:blipFill>
        <p:spPr>
          <a:xfrm>
            <a:off x="4434554" y="970705"/>
            <a:ext cx="3319243" cy="2651760"/>
          </a:xfrm>
          <a:prstGeom prst="rect">
            <a:avLst/>
          </a:prstGeom>
        </p:spPr>
      </p:pic>
      <p:pic>
        <p:nvPicPr>
          <p:cNvPr id="3" name="Billede 2">
            <a:extLst>
              <a:ext uri="{FF2B5EF4-FFF2-40B4-BE49-F238E27FC236}">
                <a16:creationId xmlns:a16="http://schemas.microsoft.com/office/drawing/2014/main" id="{150D6362-C83D-62B2-D5BC-36189232B8ED}"/>
              </a:ext>
            </a:extLst>
          </p:cNvPr>
          <p:cNvPicPr>
            <a:picLocks noChangeAspect="1"/>
          </p:cNvPicPr>
          <p:nvPr/>
        </p:nvPicPr>
        <p:blipFill rotWithShape="1">
          <a:blip r:embed="rId4"/>
          <a:srcRect t="17477" r="2" b="2051"/>
          <a:stretch/>
        </p:blipFill>
        <p:spPr>
          <a:xfrm>
            <a:off x="7911673" y="970705"/>
            <a:ext cx="3309539" cy="2663308"/>
          </a:xfrm>
          <a:prstGeom prst="rect">
            <a:avLst/>
          </a:prstGeom>
        </p:spPr>
      </p:pic>
    </p:spTree>
    <p:extLst>
      <p:ext uri="{BB962C8B-B14F-4D97-AF65-F5344CB8AC3E}">
        <p14:creationId xmlns:p14="http://schemas.microsoft.com/office/powerpoint/2010/main" val="304449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C75EF-1E71-6D2F-9F7D-0792E9051D5E}"/>
              </a:ext>
            </a:extLst>
          </p:cNvPr>
          <p:cNvSpPr>
            <a:spLocks noGrp="1"/>
          </p:cNvSpPr>
          <p:nvPr>
            <p:ph type="title"/>
          </p:nvPr>
        </p:nvSpPr>
        <p:spPr>
          <a:xfrm>
            <a:off x="440675" y="220338"/>
            <a:ext cx="10972800" cy="1311008"/>
          </a:xfrm>
        </p:spPr>
        <p:txBody>
          <a:bodyPr>
            <a:normAutofit fontScale="90000"/>
          </a:bodyPr>
          <a:lstStyle/>
          <a:p>
            <a:r>
              <a:rPr lang="da-DK" b="1" i="0" dirty="0">
                <a:solidFill>
                  <a:srgbClr val="000523"/>
                </a:solidFill>
                <a:effectLst/>
                <a:latin typeface="TV2"/>
              </a:rPr>
              <a:t>Urd var den vildeste storm på Færøerne nogensinde: Fik vandfald til at blæse opad</a:t>
            </a:r>
            <a:br>
              <a:rPr lang="da-DK" b="1" i="0" dirty="0">
                <a:solidFill>
                  <a:srgbClr val="000523"/>
                </a:solidFill>
                <a:effectLst/>
                <a:latin typeface="TV2"/>
              </a:rPr>
            </a:br>
            <a:r>
              <a:rPr lang="da-DK" b="0" i="0" dirty="0">
                <a:solidFill>
                  <a:srgbClr val="000523"/>
                </a:solidFill>
                <a:effectLst/>
                <a:latin typeface="TV2"/>
              </a:rPr>
              <a:t>28. </a:t>
            </a:r>
            <a:r>
              <a:rPr lang="da-DK" b="0" i="0" dirty="0" err="1">
                <a:solidFill>
                  <a:srgbClr val="000523"/>
                </a:solidFill>
                <a:effectLst/>
                <a:latin typeface="TV2"/>
              </a:rPr>
              <a:t>dec</a:t>
            </a:r>
            <a:r>
              <a:rPr lang="da-DK" b="0" i="0" dirty="0">
                <a:solidFill>
                  <a:srgbClr val="000523"/>
                </a:solidFill>
                <a:effectLst/>
                <a:latin typeface="TV2"/>
              </a:rPr>
              <a:t> 2016 kl. 19.32</a:t>
            </a:r>
            <a:endParaRPr lang="da-DK" dirty="0"/>
          </a:p>
        </p:txBody>
      </p:sp>
      <p:sp>
        <p:nvSpPr>
          <p:cNvPr id="3" name="Pladsholder til indhold 2">
            <a:extLst>
              <a:ext uri="{FF2B5EF4-FFF2-40B4-BE49-F238E27FC236}">
                <a16:creationId xmlns:a16="http://schemas.microsoft.com/office/drawing/2014/main" id="{723EB6E9-B855-21AE-8088-DE2B66EBE41C}"/>
              </a:ext>
            </a:extLst>
          </p:cNvPr>
          <p:cNvSpPr>
            <a:spLocks noGrp="1"/>
          </p:cNvSpPr>
          <p:nvPr>
            <p:ph idx="1"/>
          </p:nvPr>
        </p:nvSpPr>
        <p:spPr>
          <a:xfrm>
            <a:off x="264405" y="1641514"/>
            <a:ext cx="5640636" cy="5216486"/>
          </a:xfrm>
        </p:spPr>
        <p:txBody>
          <a:bodyPr>
            <a:normAutofit fontScale="92500" lnSpcReduction="20000"/>
          </a:bodyPr>
          <a:lstStyle/>
          <a:p>
            <a:pPr marL="0" indent="0">
              <a:buNone/>
            </a:pPr>
            <a:r>
              <a:rPr lang="da-DK" b="1" dirty="0">
                <a:effectLst/>
              </a:rPr>
              <a:t>Sådan benævnes vindstyrken</a:t>
            </a:r>
          </a:p>
          <a:p>
            <a:pPr marL="0" indent="0" algn="l">
              <a:buNone/>
            </a:pPr>
            <a:r>
              <a:rPr lang="da-DK" b="0" i="0" dirty="0">
                <a:solidFill>
                  <a:srgbClr val="000523"/>
                </a:solidFill>
                <a:effectLst/>
                <a:latin typeface="TV2"/>
              </a:rPr>
              <a:t>I Danmark benyttes vindbetegnelser i henhold til den internationale </a:t>
            </a:r>
            <a:r>
              <a:rPr lang="da-DK" b="0" i="0" dirty="0" err="1">
                <a:solidFill>
                  <a:srgbClr val="000523"/>
                </a:solidFill>
                <a:effectLst/>
                <a:latin typeface="TV2"/>
              </a:rPr>
              <a:t>Beaufort</a:t>
            </a:r>
            <a:r>
              <a:rPr lang="da-DK" b="0" i="0" dirty="0">
                <a:solidFill>
                  <a:srgbClr val="000523"/>
                </a:solidFill>
                <a:effectLst/>
                <a:latin typeface="TV2"/>
              </a:rPr>
              <a:t>-skala.</a:t>
            </a:r>
          </a:p>
          <a:p>
            <a:pPr algn="l">
              <a:buFont typeface="Arial" panose="020B0604020202020204" pitchFamily="34" charset="0"/>
              <a:buChar char="•"/>
            </a:pPr>
            <a:r>
              <a:rPr lang="da-DK" b="0" i="0" dirty="0">
                <a:solidFill>
                  <a:srgbClr val="000523"/>
                </a:solidFill>
                <a:effectLst/>
                <a:latin typeface="TV2"/>
              </a:rPr>
              <a:t>Orkan: mere end 32,6 meter i sekundet</a:t>
            </a:r>
          </a:p>
          <a:p>
            <a:pPr algn="l">
              <a:buFont typeface="Arial" panose="020B0604020202020204" pitchFamily="34" charset="0"/>
              <a:buChar char="•"/>
            </a:pPr>
            <a:r>
              <a:rPr lang="da-DK" b="0" i="0" dirty="0">
                <a:solidFill>
                  <a:srgbClr val="000523"/>
                </a:solidFill>
                <a:effectLst/>
                <a:latin typeface="TV2"/>
              </a:rPr>
              <a:t>Stærk storm: 28,5-32,6 meter i sekundet</a:t>
            </a:r>
          </a:p>
          <a:p>
            <a:pPr algn="l">
              <a:buFont typeface="Arial" panose="020B0604020202020204" pitchFamily="34" charset="0"/>
              <a:buChar char="•"/>
            </a:pPr>
            <a:r>
              <a:rPr lang="da-DK" b="0" i="0" dirty="0">
                <a:solidFill>
                  <a:srgbClr val="000523"/>
                </a:solidFill>
                <a:effectLst/>
                <a:latin typeface="TV2"/>
              </a:rPr>
              <a:t>Storm: 24,5-28,4 meter i sekundet</a:t>
            </a:r>
          </a:p>
          <a:p>
            <a:pPr algn="l">
              <a:buFont typeface="Arial" panose="020B0604020202020204" pitchFamily="34" charset="0"/>
              <a:buChar char="•"/>
            </a:pPr>
            <a:r>
              <a:rPr lang="da-DK" b="0" i="0" dirty="0">
                <a:solidFill>
                  <a:srgbClr val="000523"/>
                </a:solidFill>
                <a:effectLst/>
                <a:latin typeface="TV2"/>
              </a:rPr>
              <a:t>Stormende kuling: 20,8-24,4 meter i sekundet</a:t>
            </a:r>
          </a:p>
          <a:p>
            <a:pPr algn="l">
              <a:buFont typeface="Arial" panose="020B0604020202020204" pitchFamily="34" charset="0"/>
              <a:buChar char="•"/>
            </a:pPr>
            <a:r>
              <a:rPr lang="da-DK" b="0" i="0" dirty="0">
                <a:solidFill>
                  <a:srgbClr val="000523"/>
                </a:solidFill>
                <a:effectLst/>
                <a:latin typeface="TV2"/>
              </a:rPr>
              <a:t>Hård kuling: 17,2-20,7 meter i sekundet</a:t>
            </a:r>
          </a:p>
          <a:p>
            <a:pPr algn="l">
              <a:buFont typeface="Arial" panose="020B0604020202020204" pitchFamily="34" charset="0"/>
              <a:buChar char="•"/>
            </a:pPr>
            <a:r>
              <a:rPr lang="da-DK" b="0" i="0" dirty="0">
                <a:solidFill>
                  <a:srgbClr val="000523"/>
                </a:solidFill>
                <a:effectLst/>
                <a:latin typeface="TV2"/>
              </a:rPr>
              <a:t>Kuling: 13,9-17,1 meter i sekundet</a:t>
            </a:r>
          </a:p>
          <a:p>
            <a:pPr algn="l">
              <a:buFont typeface="Arial" panose="020B0604020202020204" pitchFamily="34" charset="0"/>
              <a:buChar char="•"/>
            </a:pPr>
            <a:r>
              <a:rPr lang="da-DK" b="0" i="0" dirty="0">
                <a:solidFill>
                  <a:srgbClr val="000523"/>
                </a:solidFill>
                <a:effectLst/>
                <a:latin typeface="TV2"/>
              </a:rPr>
              <a:t>Hård vind: 10,8-13,8 meter i sekundet</a:t>
            </a:r>
          </a:p>
          <a:p>
            <a:pPr algn="l">
              <a:buFont typeface="Arial" panose="020B0604020202020204" pitchFamily="34" charset="0"/>
              <a:buChar char="•"/>
            </a:pPr>
            <a:r>
              <a:rPr lang="da-DK" b="0" i="0" dirty="0">
                <a:solidFill>
                  <a:srgbClr val="000523"/>
                </a:solidFill>
                <a:effectLst/>
                <a:latin typeface="TV2"/>
              </a:rPr>
              <a:t>Frisk vind: 8,0-10,7 meter i sekundet</a:t>
            </a:r>
          </a:p>
          <a:p>
            <a:pPr algn="l">
              <a:buFont typeface="Arial" panose="020B0604020202020204" pitchFamily="34" charset="0"/>
              <a:buChar char="•"/>
            </a:pPr>
            <a:r>
              <a:rPr lang="da-DK" b="0" i="0" dirty="0">
                <a:solidFill>
                  <a:srgbClr val="000523"/>
                </a:solidFill>
                <a:effectLst/>
                <a:latin typeface="TV2"/>
              </a:rPr>
              <a:t>Jævn vind: 5,5-7,9 meter i sekundet</a:t>
            </a:r>
          </a:p>
          <a:p>
            <a:pPr algn="l">
              <a:buFont typeface="Arial" panose="020B0604020202020204" pitchFamily="34" charset="0"/>
              <a:buChar char="•"/>
            </a:pPr>
            <a:r>
              <a:rPr lang="da-DK" b="0" i="0" dirty="0">
                <a:solidFill>
                  <a:srgbClr val="000523"/>
                </a:solidFill>
                <a:effectLst/>
                <a:latin typeface="TV2"/>
              </a:rPr>
              <a:t>Let vind: 3,4-5,4 meter i sekundet</a:t>
            </a:r>
          </a:p>
          <a:p>
            <a:pPr algn="l">
              <a:buFont typeface="Arial" panose="020B0604020202020204" pitchFamily="34" charset="0"/>
              <a:buChar char="•"/>
            </a:pPr>
            <a:r>
              <a:rPr lang="da-DK" b="0" i="0" dirty="0">
                <a:solidFill>
                  <a:srgbClr val="000523"/>
                </a:solidFill>
                <a:effectLst/>
                <a:latin typeface="TV2"/>
              </a:rPr>
              <a:t>Svag vind: 1,6-3,3 meter i sekundet</a:t>
            </a:r>
          </a:p>
          <a:p>
            <a:pPr algn="l">
              <a:buFont typeface="Arial" panose="020B0604020202020204" pitchFamily="34" charset="0"/>
              <a:buChar char="•"/>
            </a:pPr>
            <a:r>
              <a:rPr lang="da-DK" b="0" i="0" dirty="0">
                <a:solidFill>
                  <a:srgbClr val="000523"/>
                </a:solidFill>
                <a:effectLst/>
                <a:latin typeface="TV2"/>
              </a:rPr>
              <a:t>Næsten stille: 0,3-1,5 meter i sekundet</a:t>
            </a:r>
          </a:p>
          <a:p>
            <a:pPr algn="l">
              <a:buFont typeface="Arial" panose="020B0604020202020204" pitchFamily="34" charset="0"/>
              <a:buChar char="•"/>
            </a:pPr>
            <a:r>
              <a:rPr lang="da-DK" b="0" i="0" dirty="0">
                <a:solidFill>
                  <a:srgbClr val="000523"/>
                </a:solidFill>
                <a:effectLst/>
                <a:latin typeface="TV2"/>
              </a:rPr>
              <a:t>Stille: 0-0,2</a:t>
            </a:r>
          </a:p>
          <a:p>
            <a:endParaRPr lang="da-DK" dirty="0"/>
          </a:p>
        </p:txBody>
      </p:sp>
      <p:sp>
        <p:nvSpPr>
          <p:cNvPr id="5" name="Rektangel 4">
            <a:extLst>
              <a:ext uri="{FF2B5EF4-FFF2-40B4-BE49-F238E27FC236}">
                <a16:creationId xmlns:a16="http://schemas.microsoft.com/office/drawing/2014/main" id="{53D81E9B-FC68-016B-149D-BE657A9924FB}"/>
              </a:ext>
            </a:extLst>
          </p:cNvPr>
          <p:cNvSpPr/>
          <p:nvPr/>
        </p:nvSpPr>
        <p:spPr>
          <a:xfrm>
            <a:off x="6096000" y="2225407"/>
            <a:ext cx="5317475" cy="15093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800" b="1" dirty="0"/>
              <a:t>Vigtigt om vindhastighed:</a:t>
            </a:r>
          </a:p>
          <a:p>
            <a:pPr marL="285750" indent="-285750">
              <a:buFontTx/>
              <a:buChar char="-"/>
            </a:pPr>
            <a:r>
              <a:rPr lang="da-DK" dirty="0"/>
              <a:t>Forskelle i lufttryk</a:t>
            </a:r>
          </a:p>
          <a:p>
            <a:pPr marL="285750" indent="-285750">
              <a:buFontTx/>
              <a:buChar char="-"/>
            </a:pPr>
            <a:r>
              <a:rPr lang="da-DK" dirty="0"/>
              <a:t>Længden af det frie stræk (åbent område, hav, hvor vinden ikke bremses</a:t>
            </a:r>
          </a:p>
        </p:txBody>
      </p:sp>
    </p:spTree>
    <p:extLst>
      <p:ext uri="{BB962C8B-B14F-4D97-AF65-F5344CB8AC3E}">
        <p14:creationId xmlns:p14="http://schemas.microsoft.com/office/powerpoint/2010/main" val="141458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D1C0DAD3-63FC-515D-C64A-B21A77C04235}"/>
              </a:ext>
            </a:extLst>
          </p:cNvPr>
          <p:cNvSpPr txBox="1"/>
          <p:nvPr/>
        </p:nvSpPr>
        <p:spPr>
          <a:xfrm>
            <a:off x="220337" y="1641514"/>
            <a:ext cx="11887200" cy="4801314"/>
          </a:xfrm>
          <a:prstGeom prst="rect">
            <a:avLst/>
          </a:prstGeom>
          <a:noFill/>
        </p:spPr>
        <p:txBody>
          <a:bodyPr wrap="square" rtlCol="0">
            <a:spAutoFit/>
          </a:bodyPr>
          <a:lstStyle/>
          <a:p>
            <a:r>
              <a:rPr lang="da-DK" b="0" i="0" dirty="0">
                <a:solidFill>
                  <a:srgbClr val="000523"/>
                </a:solidFill>
                <a:effectLst/>
                <a:latin typeface="TV2"/>
              </a:rPr>
              <a:t>Stormen Urd ramte Danmark voldsommere end prognoserne forudsagde.</a:t>
            </a:r>
          </a:p>
          <a:p>
            <a:r>
              <a:rPr lang="da-DK" b="0" i="0" dirty="0">
                <a:solidFill>
                  <a:srgbClr val="000523"/>
                </a:solidFill>
                <a:effectLst/>
                <a:latin typeface="TV2"/>
              </a:rPr>
              <a:t>Alligevel var styrken på stormen i Danmark væsentligt mildere, end det var tilfældet på Færøerne. Med vindstød på helt op til 78,7 meter i sekundet, som svarer til dobbelt orkanstyrke, satte Urd nemlig rekord for en storm på øen.</a:t>
            </a:r>
          </a:p>
          <a:p>
            <a:pPr marL="285750" indent="-285750">
              <a:buFontTx/>
              <a:buChar char="-"/>
            </a:pPr>
            <a:r>
              <a:rPr lang="da-DK" b="0" i="0" dirty="0">
                <a:solidFill>
                  <a:srgbClr val="000523"/>
                </a:solidFill>
                <a:effectLst/>
                <a:latin typeface="TV2"/>
              </a:rPr>
              <a:t>Det er usædvanligt højt. Hvis vi kigger på normalen, er det noget over det, man tidligere har </a:t>
            </a:r>
            <a:r>
              <a:rPr lang="da-DK" b="0" i="0" dirty="0" err="1">
                <a:solidFill>
                  <a:srgbClr val="000523"/>
                </a:solidFill>
                <a:effectLst/>
                <a:latin typeface="TV2"/>
              </a:rPr>
              <a:t>obseveret</a:t>
            </a:r>
            <a:r>
              <a:rPr lang="da-DK" b="0" i="0" dirty="0">
                <a:solidFill>
                  <a:srgbClr val="000523"/>
                </a:solidFill>
                <a:effectLst/>
                <a:latin typeface="TV2"/>
              </a:rPr>
              <a:t>. Den hidtil højeste måling på Færøerne er på 66 meter i sekundet i 1997, siger Thomas Mørk, der er </a:t>
            </a:r>
            <a:r>
              <a:rPr lang="da-DK" b="0" i="0" dirty="0" err="1">
                <a:solidFill>
                  <a:srgbClr val="000523"/>
                </a:solidFill>
                <a:effectLst/>
                <a:latin typeface="TV2"/>
              </a:rPr>
              <a:t>Meterolog</a:t>
            </a:r>
            <a:r>
              <a:rPr lang="da-DK" b="0" i="0" dirty="0">
                <a:solidFill>
                  <a:srgbClr val="000523"/>
                </a:solidFill>
                <a:effectLst/>
                <a:latin typeface="TV2"/>
              </a:rPr>
              <a:t> på TV 2.</a:t>
            </a:r>
            <a:endParaRPr lang="da-DK" dirty="0">
              <a:solidFill>
                <a:srgbClr val="000523"/>
              </a:solidFill>
              <a:latin typeface="TV2"/>
            </a:endParaRPr>
          </a:p>
          <a:p>
            <a:pPr algn="l"/>
            <a:r>
              <a:rPr lang="da-DK" b="0" i="0" dirty="0">
                <a:solidFill>
                  <a:srgbClr val="000523"/>
                </a:solidFill>
                <a:effectLst/>
                <a:latin typeface="TV2"/>
              </a:rPr>
              <a:t>Han forklarer, at stormen Urd først ramte Færøerne og derefter bevægede sig mod Danmark. Lavtrykket toppede dog på Færøerne, hvorfor stormen var noget mildere, da den ramte Danmark.</a:t>
            </a:r>
          </a:p>
          <a:p>
            <a:pPr algn="l"/>
            <a:r>
              <a:rPr lang="da-DK" b="0" i="0" dirty="0">
                <a:solidFill>
                  <a:srgbClr val="000523"/>
                </a:solidFill>
                <a:effectLst/>
                <a:latin typeface="TV2"/>
              </a:rPr>
              <a:t>Torkild Beder Thomsen har optaget denne video fra stormen Urds hærgen, der giver en fornemmelse af, hvor kraftig den var. I Danmark blev det kraftigste vindstød i forbindelse med Urd målt i Torsminde. Her blev der målt vindstød på op til 38,1 meter i sekundet. På Rømø blev der målt vindstød på 37,6 meter i sekundet, mens det kraftigste vindstød i Hirtshals blev målt til 35,5.</a:t>
            </a:r>
          </a:p>
          <a:p>
            <a:pPr algn="l"/>
            <a:r>
              <a:rPr lang="da-DK" b="0" i="0" dirty="0">
                <a:solidFill>
                  <a:srgbClr val="000523"/>
                </a:solidFill>
                <a:effectLst/>
                <a:latin typeface="TV2"/>
              </a:rPr>
              <a:t>Selvom stormen ikke kostede nogle mennesker livet på Færøerne, bragte den mange ødelæggelser med sig. Smadrede biler og tage, der fløj af huse, for at nævne nogle af dem.</a:t>
            </a:r>
          </a:p>
          <a:p>
            <a:pPr algn="l"/>
            <a:r>
              <a:rPr lang="da-DK" b="0" i="0" dirty="0">
                <a:solidFill>
                  <a:srgbClr val="000523"/>
                </a:solidFill>
                <a:effectLst/>
                <a:latin typeface="TV2"/>
              </a:rPr>
              <a:t>- Det var en usædvanlig kraftig storm, som Færøerne blev ramt af. Til sammenligning er den kraftigste storm, som er målt i Danmark, stormen Allan i oktober 2013, der blev målt til 53.5 meter i sekundet, siger Thomas Mørk.</a:t>
            </a:r>
          </a:p>
          <a:p>
            <a:pPr algn="l"/>
            <a:r>
              <a:rPr lang="da-DK" b="0" i="0" dirty="0">
                <a:solidFill>
                  <a:srgbClr val="000523"/>
                </a:solidFill>
                <a:effectLst/>
                <a:latin typeface="TV2"/>
              </a:rPr>
              <a:t>Den voldsomme vind gjorde også, at man kunne se et specielt fænomen. Flere af de mange mindre vandfald på de færøske fjelde faldt nemlig opad som følge af de ekstreme vindforhold.</a:t>
            </a:r>
          </a:p>
          <a:p>
            <a:pPr marL="285750" indent="-285750">
              <a:buFontTx/>
              <a:buChar char="-"/>
            </a:pPr>
            <a:endParaRPr lang="da-DK" dirty="0"/>
          </a:p>
        </p:txBody>
      </p:sp>
      <p:sp>
        <p:nvSpPr>
          <p:cNvPr id="2" name="Titel 1">
            <a:extLst>
              <a:ext uri="{FF2B5EF4-FFF2-40B4-BE49-F238E27FC236}">
                <a16:creationId xmlns:a16="http://schemas.microsoft.com/office/drawing/2014/main" id="{B60C5971-8BDF-FD96-1C93-ECF79CF35110}"/>
              </a:ext>
            </a:extLst>
          </p:cNvPr>
          <p:cNvSpPr txBox="1">
            <a:spLocks/>
          </p:cNvSpPr>
          <p:nvPr/>
        </p:nvSpPr>
        <p:spPr>
          <a:xfrm>
            <a:off x="440675" y="220338"/>
            <a:ext cx="10972800" cy="1311008"/>
          </a:xfrm>
          <a:prstGeom prst="rect">
            <a:avLst/>
          </a:prstGeom>
        </p:spPr>
        <p:txBody>
          <a:bodyP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a-DK" b="1" dirty="0">
                <a:solidFill>
                  <a:srgbClr val="000523"/>
                </a:solidFill>
                <a:latin typeface="TV2"/>
              </a:rPr>
              <a:t>Urd var den vildeste storm på Færøerne nogensinde: Fik vandfald til at blæse opad</a:t>
            </a:r>
            <a:br>
              <a:rPr lang="da-DK" b="1" dirty="0">
                <a:solidFill>
                  <a:srgbClr val="000523"/>
                </a:solidFill>
                <a:latin typeface="TV2"/>
              </a:rPr>
            </a:br>
            <a:r>
              <a:rPr lang="da-DK" dirty="0">
                <a:solidFill>
                  <a:srgbClr val="000523"/>
                </a:solidFill>
                <a:latin typeface="TV2"/>
              </a:rPr>
              <a:t>28. </a:t>
            </a:r>
            <a:r>
              <a:rPr lang="da-DK" dirty="0" err="1">
                <a:solidFill>
                  <a:srgbClr val="000523"/>
                </a:solidFill>
                <a:latin typeface="TV2"/>
              </a:rPr>
              <a:t>dec</a:t>
            </a:r>
            <a:r>
              <a:rPr lang="da-DK" dirty="0">
                <a:solidFill>
                  <a:srgbClr val="000523"/>
                </a:solidFill>
                <a:latin typeface="TV2"/>
              </a:rPr>
              <a:t> 2016 kl. 19.32</a:t>
            </a:r>
            <a:endParaRPr lang="da-DK" dirty="0"/>
          </a:p>
        </p:txBody>
      </p:sp>
      <p:pic>
        <p:nvPicPr>
          <p:cNvPr id="3" name="Billede 2">
            <a:extLst>
              <a:ext uri="{FF2B5EF4-FFF2-40B4-BE49-F238E27FC236}">
                <a16:creationId xmlns:a16="http://schemas.microsoft.com/office/drawing/2014/main" id="{6D17F364-697A-3D25-E829-0D4B284606F7}"/>
              </a:ext>
            </a:extLst>
          </p:cNvPr>
          <p:cNvPicPr>
            <a:picLocks noChangeAspect="1"/>
          </p:cNvPicPr>
          <p:nvPr/>
        </p:nvPicPr>
        <p:blipFill>
          <a:blip r:embed="rId2"/>
          <a:stretch>
            <a:fillRect/>
          </a:stretch>
        </p:blipFill>
        <p:spPr>
          <a:xfrm>
            <a:off x="5913039" y="6082530"/>
            <a:ext cx="6248942" cy="774259"/>
          </a:xfrm>
          <a:prstGeom prst="rect">
            <a:avLst/>
          </a:prstGeom>
        </p:spPr>
      </p:pic>
    </p:spTree>
    <p:extLst>
      <p:ext uri="{BB962C8B-B14F-4D97-AF65-F5344CB8AC3E}">
        <p14:creationId xmlns:p14="http://schemas.microsoft.com/office/powerpoint/2010/main" val="140068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ACAD4E26-4204-753F-9FE2-C7BD28800ED0}"/>
              </a:ext>
            </a:extLst>
          </p:cNvPr>
          <p:cNvPicPr>
            <a:picLocks noChangeAspect="1"/>
          </p:cNvPicPr>
          <p:nvPr/>
        </p:nvPicPr>
        <p:blipFill rotWithShape="1">
          <a:blip r:embed="rId2"/>
          <a:srcRect l="13151" r="2406" b="1"/>
          <a:stretch/>
        </p:blipFill>
        <p:spPr>
          <a:xfrm>
            <a:off x="20" y="10"/>
            <a:ext cx="12191980" cy="6857990"/>
          </a:xfrm>
          <a:prstGeom prst="rect">
            <a:avLst/>
          </a:prstGeom>
        </p:spPr>
      </p:pic>
      <p:sp>
        <p:nvSpPr>
          <p:cNvPr id="2" name="Titel 1">
            <a:extLst>
              <a:ext uri="{FF2B5EF4-FFF2-40B4-BE49-F238E27FC236}">
                <a16:creationId xmlns:a16="http://schemas.microsoft.com/office/drawing/2014/main" id="{B7DE8A6E-A409-6067-7E9E-02DA3988F3FE}"/>
              </a:ext>
            </a:extLst>
          </p:cNvPr>
          <p:cNvSpPr>
            <a:spLocks noGrp="1"/>
          </p:cNvSpPr>
          <p:nvPr>
            <p:ph type="title"/>
          </p:nvPr>
        </p:nvSpPr>
        <p:spPr>
          <a:xfrm>
            <a:off x="3200400" y="5212080"/>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2900">
                <a:solidFill>
                  <a:schemeClr val="tx1"/>
                </a:solidFill>
              </a:rPr>
              <a:t>Undersøg hvorfor der er kraftigere vinde på Færøerne end i Danmark</a:t>
            </a:r>
          </a:p>
        </p:txBody>
      </p:sp>
      <p:sp>
        <p:nvSpPr>
          <p:cNvPr id="5" name="Rektangel 4">
            <a:extLst>
              <a:ext uri="{FF2B5EF4-FFF2-40B4-BE49-F238E27FC236}">
                <a16:creationId xmlns:a16="http://schemas.microsoft.com/office/drawing/2014/main" id="{5B880628-C0CC-6687-A6DC-8D90F7E7A6F9}"/>
              </a:ext>
            </a:extLst>
          </p:cNvPr>
          <p:cNvSpPr/>
          <p:nvPr/>
        </p:nvSpPr>
        <p:spPr>
          <a:xfrm>
            <a:off x="-1" y="2533880"/>
            <a:ext cx="3437263" cy="43241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1: Åbn Google Earth online </a:t>
            </a:r>
          </a:p>
          <a:p>
            <a:pPr algn="ctr"/>
            <a:r>
              <a:rPr lang="da-DK" dirty="0"/>
              <a:t>2: Find Danmark – brug søgefeltet </a:t>
            </a:r>
          </a:p>
          <a:p>
            <a:pPr algn="ctr"/>
            <a:r>
              <a:rPr lang="da-DK" dirty="0"/>
              <a:t>3: </a:t>
            </a:r>
            <a:r>
              <a:rPr lang="da-DK" dirty="0" err="1"/>
              <a:t>De´dominerende</a:t>
            </a:r>
            <a:r>
              <a:rPr lang="da-DK" dirty="0"/>
              <a:t> vindretninger  i Danmark er vest og sydvest – mål længderne af det frie stræk – brug linealen</a:t>
            </a:r>
          </a:p>
          <a:p>
            <a:pPr algn="ctr"/>
            <a:r>
              <a:rPr lang="da-DK" dirty="0"/>
              <a:t>4: Gentag for </a:t>
            </a:r>
            <a:r>
              <a:rPr lang="da-DK" dirty="0" err="1"/>
              <a:t>færøerne</a:t>
            </a:r>
            <a:r>
              <a:rPr lang="da-DK" dirty="0"/>
              <a:t> – også med retning vest og sydvest</a:t>
            </a:r>
          </a:p>
        </p:txBody>
      </p:sp>
      <p:sp>
        <p:nvSpPr>
          <p:cNvPr id="6" name="Ellipse 5">
            <a:extLst>
              <a:ext uri="{FF2B5EF4-FFF2-40B4-BE49-F238E27FC236}">
                <a16:creationId xmlns:a16="http://schemas.microsoft.com/office/drawing/2014/main" id="{29754DFC-4C6F-94DE-192B-63887F2D4447}"/>
              </a:ext>
            </a:extLst>
          </p:cNvPr>
          <p:cNvSpPr/>
          <p:nvPr/>
        </p:nvSpPr>
        <p:spPr>
          <a:xfrm>
            <a:off x="-1" y="0"/>
            <a:ext cx="2214391" cy="749147"/>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B63B4AFF-8863-F4A6-29A2-C3516221841A}"/>
              </a:ext>
            </a:extLst>
          </p:cNvPr>
          <p:cNvSpPr/>
          <p:nvPr/>
        </p:nvSpPr>
        <p:spPr>
          <a:xfrm>
            <a:off x="3437262" y="-23880"/>
            <a:ext cx="1167790" cy="749147"/>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78504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0C469F-E167-460C-9926-667FF203AD4C}"/>
              </a:ext>
            </a:extLst>
          </p:cNvPr>
          <p:cNvSpPr>
            <a:spLocks noGrp="1"/>
          </p:cNvSpPr>
          <p:nvPr>
            <p:ph type="ctrTitle"/>
          </p:nvPr>
        </p:nvSpPr>
        <p:spPr>
          <a:xfrm>
            <a:off x="6901435" y="723197"/>
            <a:ext cx="4486656" cy="1645920"/>
          </a:xfrm>
        </p:spPr>
        <p:txBody>
          <a:bodyPr>
            <a:normAutofit/>
          </a:bodyPr>
          <a:lstStyle/>
          <a:p>
            <a:r>
              <a:rPr lang="da-DK" sz="3000"/>
              <a:t>Alarm: En helt særlig fugl er i fare</a:t>
            </a:r>
          </a:p>
        </p:txBody>
      </p:sp>
      <p:sp>
        <p:nvSpPr>
          <p:cNvPr id="3" name="Undertitel 2">
            <a:extLst>
              <a:ext uri="{FF2B5EF4-FFF2-40B4-BE49-F238E27FC236}">
                <a16:creationId xmlns:a16="http://schemas.microsoft.com/office/drawing/2014/main" id="{AADEC92E-5BBF-F4F9-B7F1-B8AAA5AB4AA9}"/>
              </a:ext>
            </a:extLst>
          </p:cNvPr>
          <p:cNvSpPr>
            <a:spLocks noGrp="1"/>
          </p:cNvSpPr>
          <p:nvPr>
            <p:ph type="subTitle" idx="1"/>
          </p:nvPr>
        </p:nvSpPr>
        <p:spPr>
          <a:xfrm>
            <a:off x="6901434" y="2446626"/>
            <a:ext cx="4484367" cy="1239894"/>
          </a:xfrm>
        </p:spPr>
        <p:txBody>
          <a:bodyPr>
            <a:normAutofit/>
          </a:bodyPr>
          <a:lstStyle/>
          <a:p>
            <a:r>
              <a:rPr lang="da-DK" sz="1800" dirty="0">
                <a:hlinkClick r:id="rId2"/>
              </a:rPr>
              <a:t>Alarm: En helt særlig fugl er i fare – Naturavisen</a:t>
            </a:r>
            <a:endParaRPr lang="da-DK" sz="1800" dirty="0"/>
          </a:p>
        </p:txBody>
      </p:sp>
      <p:sp>
        <p:nvSpPr>
          <p:cNvPr id="1036" name="Rectangle 1035">
            <a:extLst>
              <a:ext uri="{FF2B5EF4-FFF2-40B4-BE49-F238E27FC236}">
                <a16:creationId xmlns:a16="http://schemas.microsoft.com/office/drawing/2014/main" id="{733DEE68-6B15-49E1-8C6F-EE553B059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30" y="640080"/>
            <a:ext cx="5455920"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a:extLst>
              <a:ext uri="{FF2B5EF4-FFF2-40B4-BE49-F238E27FC236}">
                <a16:creationId xmlns:a16="http://schemas.microsoft.com/office/drawing/2014/main" id="{EC3F07C8-CCA3-4D2E-A900-8396148C1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8" y="802767"/>
            <a:ext cx="512978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BA542B71-9FAD-57D1-B521-065EBF689E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0" r="13424" b="-2"/>
          <a:stretch/>
        </p:blipFill>
        <p:spPr bwMode="auto">
          <a:xfrm>
            <a:off x="1126238" y="1122807"/>
            <a:ext cx="4489704" cy="429768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36E0BD7F-F811-9107-F267-7C8CE8104E1F}"/>
              </a:ext>
            </a:extLst>
          </p:cNvPr>
          <p:cNvSpPr/>
          <p:nvPr/>
        </p:nvSpPr>
        <p:spPr>
          <a:xfrm>
            <a:off x="6557220" y="3183875"/>
            <a:ext cx="4828581" cy="14101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b="0" i="0" dirty="0">
                <a:solidFill>
                  <a:srgbClr val="212529"/>
                </a:solidFill>
                <a:effectLst/>
                <a:latin typeface="chronicle-text"/>
              </a:rPr>
              <a:t>Årsagen til lundens pressede situation er en giftig cocktail af vandrende turister, </a:t>
            </a:r>
            <a:r>
              <a:rPr lang="da-DK" b="1" i="0" dirty="0">
                <a:solidFill>
                  <a:srgbClr val="212529"/>
                </a:solidFill>
                <a:effectLst/>
                <a:latin typeface="chronicle-text"/>
              </a:rPr>
              <a:t>en kraftig reduktion af yndlingsføden </a:t>
            </a:r>
            <a:r>
              <a:rPr lang="da-DK" b="1" i="0" dirty="0" err="1">
                <a:solidFill>
                  <a:srgbClr val="212529"/>
                </a:solidFill>
                <a:effectLst/>
                <a:latin typeface="chronicle-text"/>
              </a:rPr>
              <a:t>topis</a:t>
            </a:r>
            <a:r>
              <a:rPr lang="da-DK" b="1" i="0" dirty="0">
                <a:solidFill>
                  <a:srgbClr val="212529"/>
                </a:solidFill>
                <a:effectLst/>
                <a:latin typeface="chronicle-text"/>
              </a:rPr>
              <a:t> </a:t>
            </a:r>
            <a:r>
              <a:rPr lang="da-DK" b="0" i="0" dirty="0">
                <a:solidFill>
                  <a:srgbClr val="212529"/>
                </a:solidFill>
                <a:effectLst/>
                <a:latin typeface="chronicle-text"/>
              </a:rPr>
              <a:t>samt ikke mindst en omfattende jagt på den lille fugl.</a:t>
            </a:r>
            <a:endParaRPr lang="da-DK" dirty="0"/>
          </a:p>
        </p:txBody>
      </p:sp>
      <p:sp>
        <p:nvSpPr>
          <p:cNvPr id="13" name="Rektangel 12">
            <a:extLst>
              <a:ext uri="{FF2B5EF4-FFF2-40B4-BE49-F238E27FC236}">
                <a16:creationId xmlns:a16="http://schemas.microsoft.com/office/drawing/2014/main" id="{96313F54-A0E6-49AD-CA4D-040C2B6B0459}"/>
              </a:ext>
            </a:extLst>
          </p:cNvPr>
          <p:cNvSpPr/>
          <p:nvPr/>
        </p:nvSpPr>
        <p:spPr>
          <a:xfrm>
            <a:off x="-7069" y="4955763"/>
            <a:ext cx="3855354" cy="18949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b="0" i="0" dirty="0">
                <a:solidFill>
                  <a:srgbClr val="212529"/>
                </a:solidFill>
                <a:effectLst/>
                <a:latin typeface="chronicle-text"/>
              </a:rPr>
              <a:t>Lunden eller søpapegøjen er i fare. Igennem adskillige år er bestanden gået dramatisk tilbage, færøske ornitologer anslår, at den er faldet med over 80 pct. siden 1979</a:t>
            </a:r>
            <a:endParaRPr lang="da-DK" dirty="0"/>
          </a:p>
        </p:txBody>
      </p:sp>
      <p:pic>
        <p:nvPicPr>
          <p:cNvPr id="11" name="Billede 10">
            <a:extLst>
              <a:ext uri="{FF2B5EF4-FFF2-40B4-BE49-F238E27FC236}">
                <a16:creationId xmlns:a16="http://schemas.microsoft.com/office/drawing/2014/main" id="{122FF809-F556-6B56-A5CF-152614A1D064}"/>
              </a:ext>
            </a:extLst>
          </p:cNvPr>
          <p:cNvPicPr>
            <a:picLocks noChangeAspect="1"/>
          </p:cNvPicPr>
          <p:nvPr/>
        </p:nvPicPr>
        <p:blipFill>
          <a:blip r:embed="rId4"/>
          <a:stretch>
            <a:fillRect/>
          </a:stretch>
        </p:blipFill>
        <p:spPr>
          <a:xfrm>
            <a:off x="3371090" y="3349128"/>
            <a:ext cx="3143250" cy="3390900"/>
          </a:xfrm>
          <a:prstGeom prst="rect">
            <a:avLst/>
          </a:prstGeom>
        </p:spPr>
      </p:pic>
      <p:sp>
        <p:nvSpPr>
          <p:cNvPr id="12" name="Rektangel 11">
            <a:extLst>
              <a:ext uri="{FF2B5EF4-FFF2-40B4-BE49-F238E27FC236}">
                <a16:creationId xmlns:a16="http://schemas.microsoft.com/office/drawing/2014/main" id="{8F3DDEDD-B108-225A-7E2F-ED20B811F291}"/>
              </a:ext>
            </a:extLst>
          </p:cNvPr>
          <p:cNvSpPr/>
          <p:nvPr/>
        </p:nvSpPr>
        <p:spPr>
          <a:xfrm>
            <a:off x="7074032" y="3916497"/>
            <a:ext cx="5117968" cy="29415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da-DK" b="1" i="0" dirty="0">
                <a:solidFill>
                  <a:srgbClr val="000000"/>
                </a:solidFill>
                <a:effectLst/>
                <a:latin typeface="OpenSans"/>
              </a:rPr>
              <a:t>Tobis</a:t>
            </a:r>
            <a:endParaRPr lang="da-DK" b="0" i="0" dirty="0">
              <a:solidFill>
                <a:srgbClr val="000000"/>
              </a:solidFill>
              <a:effectLst/>
              <a:latin typeface="OpenSans"/>
            </a:endParaRPr>
          </a:p>
          <a:p>
            <a:pPr algn="l"/>
            <a:r>
              <a:rPr lang="da-DK" b="0" i="0" dirty="0">
                <a:solidFill>
                  <a:srgbClr val="000000"/>
                </a:solidFill>
                <a:effectLst/>
                <a:latin typeface="OpenSans"/>
              </a:rPr>
              <a:t>Tobis er en familie under pigfinnefiskene. Der er flere arter af tobis, og de bliver typisk 15-20 cm. lange. Mellem en tredjedel og halvdelen af danske fiskefangster består af tobis, og Danmark står for 90 procent af tobisfiskeriet i EU. Tobis udgør en væsentlig del af fødegrundlaget for torsk, og den forventes at blive sjældnere i danske farvande som følge af ændringer i dens foretrukne planktonarter. </a:t>
            </a:r>
            <a:r>
              <a:rPr lang="da-DK" dirty="0">
                <a:hlinkClick r:id="rId5"/>
              </a:rPr>
              <a:t>Nye fiskearter i danske farvande (klimatilpasning.dk)</a:t>
            </a:r>
            <a:endParaRPr lang="da-DK" b="0" i="0" dirty="0">
              <a:solidFill>
                <a:srgbClr val="000000"/>
              </a:solidFill>
              <a:effectLst/>
              <a:latin typeface="OpenSans"/>
            </a:endParaRPr>
          </a:p>
        </p:txBody>
      </p:sp>
      <p:sp>
        <p:nvSpPr>
          <p:cNvPr id="14" name="Rektangel 13">
            <a:extLst>
              <a:ext uri="{FF2B5EF4-FFF2-40B4-BE49-F238E27FC236}">
                <a16:creationId xmlns:a16="http://schemas.microsoft.com/office/drawing/2014/main" id="{4006B1B8-01E4-52BB-6305-28C6FB21611D}"/>
              </a:ext>
            </a:extLst>
          </p:cNvPr>
          <p:cNvSpPr/>
          <p:nvPr/>
        </p:nvSpPr>
        <p:spPr>
          <a:xfrm>
            <a:off x="110169" y="1266941"/>
            <a:ext cx="4682168" cy="36888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b="1" i="0" dirty="0">
                <a:solidFill>
                  <a:srgbClr val="2B2B2B"/>
                </a:solidFill>
                <a:effectLst/>
                <a:latin typeface="Georgia" panose="02040502050405020303" pitchFamily="18" charset="0"/>
              </a:rPr>
              <a:t>Dårlig udsigt for fiskeri efter tobis: Klimaforandringer kan have skylden</a:t>
            </a:r>
          </a:p>
          <a:p>
            <a:pPr algn="ctr"/>
            <a:r>
              <a:rPr lang="da-DK" b="0" i="0" dirty="0">
                <a:solidFill>
                  <a:srgbClr val="464646"/>
                </a:solidFill>
                <a:effectLst/>
                <a:latin typeface="Helvetica" panose="020B0604020202020204" pitchFamily="34" charset="0"/>
              </a:rPr>
              <a:t>Forklaringen kan være klimaændringer, der påvirker de vandlopper, som tobiserne spiser.</a:t>
            </a:r>
            <a:br>
              <a:rPr lang="da-DK" dirty="0"/>
            </a:br>
            <a:r>
              <a:rPr lang="da-DK" b="0" i="0" dirty="0">
                <a:solidFill>
                  <a:srgbClr val="464646"/>
                </a:solidFill>
                <a:effectLst/>
                <a:latin typeface="Helvetica" panose="020B0604020202020204" pitchFamily="34" charset="0"/>
              </a:rPr>
              <a:t>- Hvis det er en del af den globale opvarmning, er det ikke nær så sandsynligt, at vi ser at situationen vende tilbage til den, vi havde i 90’erne, hvor der var rigtig god produktion af tobisbestanden,</a:t>
            </a:r>
          </a:p>
          <a:p>
            <a:pPr algn="ctr"/>
            <a:r>
              <a:rPr lang="da-DK" dirty="0">
                <a:hlinkClick r:id="rId6"/>
              </a:rPr>
              <a:t>Dårlig udsigt for fiskeri efter tobis: Klimaforandringer kan have skylden (skagafm.dk)</a:t>
            </a:r>
            <a:endParaRPr lang="da-DK" dirty="0"/>
          </a:p>
        </p:txBody>
      </p:sp>
    </p:spTree>
    <p:extLst>
      <p:ext uri="{BB962C8B-B14F-4D97-AF65-F5344CB8AC3E}">
        <p14:creationId xmlns:p14="http://schemas.microsoft.com/office/powerpoint/2010/main" val="53122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10" grpId="0" animBg="1"/>
      <p:bldP spid="13"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57E9BDD8-592E-F023-2AC9-370F1C1E60AC}"/>
              </a:ext>
            </a:extLst>
          </p:cNvPr>
          <p:cNvPicPr>
            <a:picLocks noChangeAspect="1"/>
          </p:cNvPicPr>
          <p:nvPr/>
        </p:nvPicPr>
        <p:blipFill>
          <a:blip r:embed="rId2"/>
          <a:stretch>
            <a:fillRect/>
          </a:stretch>
        </p:blipFill>
        <p:spPr>
          <a:xfrm>
            <a:off x="2067849" y="660470"/>
            <a:ext cx="4839375" cy="6154009"/>
          </a:xfrm>
          <a:prstGeom prst="rect">
            <a:avLst/>
          </a:prstGeom>
        </p:spPr>
      </p:pic>
      <p:pic>
        <p:nvPicPr>
          <p:cNvPr id="5" name="Billede 4">
            <a:extLst>
              <a:ext uri="{FF2B5EF4-FFF2-40B4-BE49-F238E27FC236}">
                <a16:creationId xmlns:a16="http://schemas.microsoft.com/office/drawing/2014/main" id="{99F136A3-9B8C-5653-367F-0824D6B422BE}"/>
              </a:ext>
            </a:extLst>
          </p:cNvPr>
          <p:cNvPicPr>
            <a:picLocks noChangeAspect="1"/>
          </p:cNvPicPr>
          <p:nvPr/>
        </p:nvPicPr>
        <p:blipFill>
          <a:blip r:embed="rId3"/>
          <a:stretch>
            <a:fillRect/>
          </a:stretch>
        </p:blipFill>
        <p:spPr>
          <a:xfrm>
            <a:off x="6932212" y="655707"/>
            <a:ext cx="1324160" cy="6163535"/>
          </a:xfrm>
          <a:prstGeom prst="rect">
            <a:avLst/>
          </a:prstGeom>
        </p:spPr>
      </p:pic>
      <p:pic>
        <p:nvPicPr>
          <p:cNvPr id="7" name="Billede 6">
            <a:extLst>
              <a:ext uri="{FF2B5EF4-FFF2-40B4-BE49-F238E27FC236}">
                <a16:creationId xmlns:a16="http://schemas.microsoft.com/office/drawing/2014/main" id="{6C3AC664-976F-C257-1D0A-D6DE30AF0F2A}"/>
              </a:ext>
            </a:extLst>
          </p:cNvPr>
          <p:cNvPicPr>
            <a:picLocks noChangeAspect="1"/>
          </p:cNvPicPr>
          <p:nvPr/>
        </p:nvPicPr>
        <p:blipFill>
          <a:blip r:embed="rId4"/>
          <a:stretch>
            <a:fillRect/>
          </a:stretch>
        </p:blipFill>
        <p:spPr>
          <a:xfrm>
            <a:off x="8241736" y="672978"/>
            <a:ext cx="1305107" cy="6173061"/>
          </a:xfrm>
          <a:prstGeom prst="rect">
            <a:avLst/>
          </a:prstGeom>
        </p:spPr>
      </p:pic>
      <p:pic>
        <p:nvPicPr>
          <p:cNvPr id="9" name="Billede 8">
            <a:extLst>
              <a:ext uri="{FF2B5EF4-FFF2-40B4-BE49-F238E27FC236}">
                <a16:creationId xmlns:a16="http://schemas.microsoft.com/office/drawing/2014/main" id="{F3126F18-8DC7-06F4-4FA9-4B6E075D8079}"/>
              </a:ext>
            </a:extLst>
          </p:cNvPr>
          <p:cNvPicPr>
            <a:picLocks noChangeAspect="1"/>
          </p:cNvPicPr>
          <p:nvPr/>
        </p:nvPicPr>
        <p:blipFill>
          <a:blip r:embed="rId5"/>
          <a:stretch>
            <a:fillRect/>
          </a:stretch>
        </p:blipFill>
        <p:spPr>
          <a:xfrm>
            <a:off x="2105048" y="26629"/>
            <a:ext cx="4610743" cy="657317"/>
          </a:xfrm>
          <a:prstGeom prst="rect">
            <a:avLst/>
          </a:prstGeom>
        </p:spPr>
      </p:pic>
      <p:sp>
        <p:nvSpPr>
          <p:cNvPr id="10" name="Rektangel 9">
            <a:extLst>
              <a:ext uri="{FF2B5EF4-FFF2-40B4-BE49-F238E27FC236}">
                <a16:creationId xmlns:a16="http://schemas.microsoft.com/office/drawing/2014/main" id="{B6993468-AB99-9391-F61E-1E613AD90686}"/>
              </a:ext>
            </a:extLst>
          </p:cNvPr>
          <p:cNvSpPr/>
          <p:nvPr/>
        </p:nvSpPr>
        <p:spPr>
          <a:xfrm>
            <a:off x="9760945" y="782198"/>
            <a:ext cx="2225407" cy="31398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400" b="1" dirty="0"/>
              <a:t>Hvilken udvikling ser  I ved klimaet på Færøerne?</a:t>
            </a:r>
          </a:p>
        </p:txBody>
      </p:sp>
    </p:spTree>
    <p:extLst>
      <p:ext uri="{BB962C8B-B14F-4D97-AF65-F5344CB8AC3E}">
        <p14:creationId xmlns:p14="http://schemas.microsoft.com/office/powerpoint/2010/main" val="277407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E6753D-3D10-6D4D-083B-3120A111CF62}"/>
              </a:ext>
            </a:extLst>
          </p:cNvPr>
          <p:cNvPicPr>
            <a:picLocks noChangeAspect="1"/>
          </p:cNvPicPr>
          <p:nvPr/>
        </p:nvPicPr>
        <p:blipFill rotWithShape="1">
          <a:blip r:embed="rId2">
            <a:alphaModFix amt="40000"/>
          </a:blip>
          <a:srcRect t="29687"/>
          <a:stretch/>
        </p:blipFill>
        <p:spPr>
          <a:xfrm>
            <a:off x="20" y="10"/>
            <a:ext cx="12191980" cy="6857990"/>
          </a:xfrm>
          <a:prstGeom prst="rect">
            <a:avLst/>
          </a:prstGeom>
        </p:spPr>
      </p:pic>
      <p:sp>
        <p:nvSpPr>
          <p:cNvPr id="2" name="Titel 1">
            <a:extLst>
              <a:ext uri="{FF2B5EF4-FFF2-40B4-BE49-F238E27FC236}">
                <a16:creationId xmlns:a16="http://schemas.microsoft.com/office/drawing/2014/main" id="{253EE3D4-2D5E-2D53-7FF2-9F5334B3A96D}"/>
              </a:ext>
            </a:extLst>
          </p:cNvPr>
          <p:cNvSpPr>
            <a:spLocks noGrp="1"/>
          </p:cNvSpPr>
          <p:nvPr>
            <p:ph type="title"/>
          </p:nvPr>
        </p:nvSpPr>
        <p:spPr>
          <a:xfrm>
            <a:off x="1600200" y="2386744"/>
            <a:ext cx="8991600" cy="1645920"/>
          </a:xfrm>
          <a:noFill/>
          <a:ln w="38100" cap="sq">
            <a:solidFill>
              <a:schemeClr val="tx1"/>
            </a:solidFill>
            <a:miter lim="800000"/>
          </a:ln>
        </p:spPr>
        <p:txBody>
          <a:bodyPr vert="horz" lIns="274320" tIns="182880" rIns="274320" bIns="182880" rtlCol="0" anchor="ctr" anchorCtr="1">
            <a:normAutofit/>
          </a:bodyPr>
          <a:lstStyle/>
          <a:p>
            <a:r>
              <a:rPr lang="en-US">
                <a:solidFill>
                  <a:schemeClr val="tx1"/>
                </a:solidFill>
              </a:rPr>
              <a:t>Opgave</a:t>
            </a:r>
          </a:p>
        </p:txBody>
      </p:sp>
      <p:sp>
        <p:nvSpPr>
          <p:cNvPr id="3" name="Pladsholder til tekst 2">
            <a:extLst>
              <a:ext uri="{FF2B5EF4-FFF2-40B4-BE49-F238E27FC236}">
                <a16:creationId xmlns:a16="http://schemas.microsoft.com/office/drawing/2014/main" id="{9F859969-1960-C152-DB6D-7A50163F56D4}"/>
              </a:ext>
            </a:extLst>
          </p:cNvPr>
          <p:cNvSpPr>
            <a:spLocks noGrp="1"/>
          </p:cNvSpPr>
          <p:nvPr>
            <p:ph type="body" idx="1"/>
          </p:nvPr>
        </p:nvSpPr>
        <p:spPr>
          <a:xfrm>
            <a:off x="2695194" y="4352544"/>
            <a:ext cx="6801612" cy="1239894"/>
          </a:xfrm>
        </p:spPr>
        <p:txBody>
          <a:bodyPr vert="horz" lIns="91440" tIns="45720" rIns="91440" bIns="45720" rtlCol="0">
            <a:normAutofit/>
          </a:bodyPr>
          <a:lstStyle/>
          <a:p>
            <a:pPr algn="ctr"/>
            <a:r>
              <a:rPr lang="en-US" dirty="0" err="1"/>
              <a:t>Lav</a:t>
            </a:r>
            <a:r>
              <a:rPr lang="en-US" dirty="0"/>
              <a:t> </a:t>
            </a:r>
            <a:r>
              <a:rPr lang="en-US" dirty="0" err="1"/>
              <a:t>en</a:t>
            </a:r>
            <a:r>
              <a:rPr lang="en-US" dirty="0"/>
              <a:t> </a:t>
            </a:r>
            <a:r>
              <a:rPr lang="en-US" dirty="0" err="1"/>
              <a:t>årsag</a:t>
            </a:r>
            <a:r>
              <a:rPr lang="en-US" dirty="0"/>
              <a:t> </a:t>
            </a:r>
            <a:r>
              <a:rPr lang="en-US" dirty="0" err="1"/>
              <a:t>og</a:t>
            </a:r>
            <a:r>
              <a:rPr lang="en-US" dirty="0"/>
              <a:t> </a:t>
            </a:r>
            <a:r>
              <a:rPr lang="en-US" dirty="0" err="1"/>
              <a:t>forklaringslinje</a:t>
            </a:r>
            <a:r>
              <a:rPr lang="en-US" dirty="0"/>
              <a:t> over </a:t>
            </a:r>
            <a:r>
              <a:rPr lang="en-US" dirty="0" err="1"/>
              <a:t>nedgangen</a:t>
            </a:r>
            <a:r>
              <a:rPr lang="en-US" dirty="0"/>
              <a:t> </a:t>
            </a:r>
            <a:r>
              <a:rPr lang="en-US" dirty="0" err="1"/>
              <a:t>i</a:t>
            </a:r>
            <a:r>
              <a:rPr lang="en-US" dirty="0"/>
              <a:t> </a:t>
            </a:r>
            <a:r>
              <a:rPr lang="en-US" dirty="0" err="1"/>
              <a:t>antallet</a:t>
            </a:r>
            <a:r>
              <a:rPr lang="en-US" dirty="0"/>
              <a:t> </a:t>
            </a:r>
            <a:r>
              <a:rPr lang="en-US" dirty="0" err="1"/>
              <a:t>af</a:t>
            </a:r>
            <a:r>
              <a:rPr lang="en-US" dirty="0"/>
              <a:t> </a:t>
            </a:r>
            <a:r>
              <a:rPr lang="en-US" dirty="0" err="1"/>
              <a:t>lunder</a:t>
            </a:r>
            <a:r>
              <a:rPr lang="en-US" dirty="0"/>
              <a:t> </a:t>
            </a:r>
            <a:r>
              <a:rPr lang="en-US" dirty="0" err="1"/>
              <a:t>på</a:t>
            </a:r>
            <a:r>
              <a:rPr lang="en-US" dirty="0"/>
              <a:t> </a:t>
            </a:r>
            <a:r>
              <a:rPr lang="en-US" dirty="0" err="1"/>
              <a:t>færøerne</a:t>
            </a:r>
            <a:r>
              <a:rPr lang="en-US" dirty="0"/>
              <a:t>; </a:t>
            </a:r>
            <a:r>
              <a:rPr lang="en-US" dirty="0" err="1"/>
              <a:t>denne</a:t>
            </a:r>
            <a:r>
              <a:rPr lang="en-US" dirty="0"/>
              <a:t> </a:t>
            </a:r>
            <a:r>
              <a:rPr lang="en-US" dirty="0" err="1"/>
              <a:t>skal</a:t>
            </a:r>
            <a:r>
              <a:rPr lang="en-US" dirty="0"/>
              <a:t> </a:t>
            </a:r>
            <a:r>
              <a:rPr lang="en-US" dirty="0" err="1"/>
              <a:t>indeholde</a:t>
            </a:r>
            <a:r>
              <a:rPr lang="en-US" dirty="0"/>
              <a:t> </a:t>
            </a:r>
            <a:r>
              <a:rPr lang="en-US" dirty="0" err="1"/>
              <a:t>følgende</a:t>
            </a:r>
            <a:r>
              <a:rPr lang="en-US" dirty="0"/>
              <a:t>: </a:t>
            </a:r>
            <a:r>
              <a:rPr lang="en-US" dirty="0" err="1"/>
              <a:t>klimaforandringer</a:t>
            </a:r>
            <a:r>
              <a:rPr lang="en-US" dirty="0"/>
              <a:t> (</a:t>
            </a:r>
            <a:r>
              <a:rPr lang="en-US" dirty="0" err="1"/>
              <a:t>tal</a:t>
            </a:r>
            <a:r>
              <a:rPr lang="en-US" dirty="0"/>
              <a:t> </a:t>
            </a:r>
            <a:r>
              <a:rPr lang="en-US" dirty="0" err="1"/>
              <a:t>fra</a:t>
            </a:r>
            <a:r>
              <a:rPr lang="en-US" dirty="0"/>
              <a:t> </a:t>
            </a:r>
            <a:r>
              <a:rPr lang="en-US" dirty="0" err="1"/>
              <a:t>dette</a:t>
            </a:r>
            <a:r>
              <a:rPr lang="en-US" dirty="0"/>
              <a:t> PP), </a:t>
            </a:r>
            <a:r>
              <a:rPr lang="en-US" dirty="0" err="1"/>
              <a:t>lunder</a:t>
            </a:r>
            <a:r>
              <a:rPr lang="en-US" dirty="0"/>
              <a:t>, </a:t>
            </a:r>
            <a:r>
              <a:rPr lang="en-US" dirty="0" err="1"/>
              <a:t>topis</a:t>
            </a:r>
            <a:r>
              <a:rPr lang="en-US" dirty="0"/>
              <a:t>, </a:t>
            </a:r>
            <a:r>
              <a:rPr lang="en-US" dirty="0" err="1"/>
              <a:t>vandlopper</a:t>
            </a:r>
            <a:endParaRPr lang="en-US" dirty="0"/>
          </a:p>
        </p:txBody>
      </p:sp>
    </p:spTree>
    <p:extLst>
      <p:ext uri="{BB962C8B-B14F-4D97-AF65-F5344CB8AC3E}">
        <p14:creationId xmlns:p14="http://schemas.microsoft.com/office/powerpoint/2010/main" val="249370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8483DDD3-CEB9-2D91-DE95-ABB61FEFB408}"/>
              </a:ext>
            </a:extLst>
          </p:cNvPr>
          <p:cNvPicPr>
            <a:picLocks noChangeAspect="1"/>
          </p:cNvPicPr>
          <p:nvPr/>
        </p:nvPicPr>
        <p:blipFill>
          <a:blip r:embed="rId2"/>
          <a:stretch>
            <a:fillRect/>
          </a:stretch>
        </p:blipFill>
        <p:spPr>
          <a:xfrm>
            <a:off x="2214021" y="56679"/>
            <a:ext cx="7763958" cy="6744641"/>
          </a:xfrm>
          <a:prstGeom prst="rect">
            <a:avLst/>
          </a:prstGeom>
        </p:spPr>
      </p:pic>
      <p:sp>
        <p:nvSpPr>
          <p:cNvPr id="4" name="Rektangel 3">
            <a:extLst>
              <a:ext uri="{FF2B5EF4-FFF2-40B4-BE49-F238E27FC236}">
                <a16:creationId xmlns:a16="http://schemas.microsoft.com/office/drawing/2014/main" id="{EF43C8A1-9BAA-D7FA-C3FB-4B1687E41C73}"/>
              </a:ext>
            </a:extLst>
          </p:cNvPr>
          <p:cNvSpPr/>
          <p:nvPr/>
        </p:nvSpPr>
        <p:spPr>
          <a:xfrm>
            <a:off x="9760945" y="782198"/>
            <a:ext cx="2225407" cy="31398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400" b="1" dirty="0"/>
              <a:t>Hvilken udvikling ser  I ved klimaet i Danmark?</a:t>
            </a:r>
          </a:p>
        </p:txBody>
      </p:sp>
    </p:spTree>
    <p:extLst>
      <p:ext uri="{BB962C8B-B14F-4D97-AF65-F5344CB8AC3E}">
        <p14:creationId xmlns:p14="http://schemas.microsoft.com/office/powerpoint/2010/main" val="110667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F26AF7-9AC1-49A4-8F89-2C63E1C0A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ktangel 1">
            <a:extLst>
              <a:ext uri="{FF2B5EF4-FFF2-40B4-BE49-F238E27FC236}">
                <a16:creationId xmlns:a16="http://schemas.microsoft.com/office/drawing/2014/main" id="{86F11305-02BD-72CE-9FAF-CBF0EBE21781}"/>
              </a:ext>
            </a:extLst>
          </p:cNvPr>
          <p:cNvSpPr/>
          <p:nvPr/>
        </p:nvSpPr>
        <p:spPr>
          <a:xfrm>
            <a:off x="1600200" y="5506369"/>
            <a:ext cx="8991600" cy="12647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274320" tIns="182880" rIns="274320" bIns="182880" rtlCol="0" anchor="ctr" anchorCtr="1">
            <a:normAutofit fontScale="85000" lnSpcReduction="10000"/>
          </a:bodyPr>
          <a:lstStyle/>
          <a:p>
            <a:pPr algn="ctr" defTabSz="914400">
              <a:lnSpc>
                <a:spcPct val="90000"/>
              </a:lnSpc>
              <a:spcBef>
                <a:spcPct val="0"/>
              </a:spcBef>
              <a:spcAft>
                <a:spcPts val="600"/>
              </a:spcAft>
            </a:pPr>
            <a:r>
              <a:rPr lang="en-US" sz="3200" b="1" cap="all" spc="200" dirty="0" err="1">
                <a:solidFill>
                  <a:srgbClr val="262626"/>
                </a:solidFill>
                <a:latin typeface="+mj-lt"/>
                <a:ea typeface="+mj-ea"/>
                <a:cs typeface="+mj-cs"/>
              </a:rPr>
              <a:t>Hvilke</a:t>
            </a:r>
            <a:r>
              <a:rPr lang="en-US" sz="3200" b="1" cap="all" spc="200" dirty="0">
                <a:solidFill>
                  <a:srgbClr val="262626"/>
                </a:solidFill>
                <a:latin typeface="+mj-lt"/>
                <a:ea typeface="+mj-ea"/>
                <a:cs typeface="+mj-cs"/>
              </a:rPr>
              <a:t> </a:t>
            </a:r>
            <a:r>
              <a:rPr lang="en-US" sz="3200" b="1" cap="all" spc="200" dirty="0" err="1">
                <a:solidFill>
                  <a:srgbClr val="262626"/>
                </a:solidFill>
                <a:latin typeface="+mj-lt"/>
                <a:ea typeface="+mj-ea"/>
                <a:cs typeface="+mj-cs"/>
              </a:rPr>
              <a:t>forskelle</a:t>
            </a:r>
            <a:r>
              <a:rPr lang="en-US" sz="3200" b="1" cap="all" spc="200" dirty="0">
                <a:solidFill>
                  <a:srgbClr val="262626"/>
                </a:solidFill>
                <a:latin typeface="+mj-lt"/>
                <a:ea typeface="+mj-ea"/>
                <a:cs typeface="+mj-cs"/>
              </a:rPr>
              <a:t> </a:t>
            </a:r>
            <a:r>
              <a:rPr lang="en-US" sz="3200" b="1" cap="all" spc="200" dirty="0" err="1">
                <a:solidFill>
                  <a:srgbClr val="262626"/>
                </a:solidFill>
                <a:latin typeface="+mj-lt"/>
                <a:ea typeface="+mj-ea"/>
                <a:cs typeface="+mj-cs"/>
              </a:rPr>
              <a:t>og</a:t>
            </a:r>
            <a:r>
              <a:rPr lang="en-US" sz="3200" b="1" cap="all" spc="200" dirty="0">
                <a:solidFill>
                  <a:srgbClr val="262626"/>
                </a:solidFill>
                <a:latin typeface="+mj-lt"/>
                <a:ea typeface="+mj-ea"/>
                <a:cs typeface="+mj-cs"/>
              </a:rPr>
              <a:t> </a:t>
            </a:r>
            <a:r>
              <a:rPr lang="en-US" sz="3200" b="1" cap="all" spc="200" dirty="0" err="1">
                <a:solidFill>
                  <a:srgbClr val="262626"/>
                </a:solidFill>
                <a:latin typeface="+mj-lt"/>
                <a:ea typeface="+mj-ea"/>
                <a:cs typeface="+mj-cs"/>
              </a:rPr>
              <a:t>ligheder</a:t>
            </a:r>
            <a:r>
              <a:rPr lang="en-US" sz="3200" b="1" cap="all" spc="200" dirty="0">
                <a:solidFill>
                  <a:srgbClr val="262626"/>
                </a:solidFill>
                <a:latin typeface="+mj-lt"/>
                <a:ea typeface="+mj-ea"/>
                <a:cs typeface="+mj-cs"/>
              </a:rPr>
              <a:t> </a:t>
            </a:r>
            <a:r>
              <a:rPr lang="en-US" sz="3200" b="1" cap="all" spc="200" dirty="0" err="1">
                <a:solidFill>
                  <a:srgbClr val="262626"/>
                </a:solidFill>
                <a:latin typeface="+mj-lt"/>
                <a:ea typeface="+mj-ea"/>
                <a:cs typeface="+mj-cs"/>
              </a:rPr>
              <a:t>kan</a:t>
            </a:r>
            <a:r>
              <a:rPr lang="en-US" sz="3200" b="1" cap="all" spc="200" dirty="0">
                <a:solidFill>
                  <a:srgbClr val="262626"/>
                </a:solidFill>
                <a:latin typeface="+mj-lt"/>
                <a:ea typeface="+mj-ea"/>
                <a:cs typeface="+mj-cs"/>
              </a:rPr>
              <a:t> I se for </a:t>
            </a:r>
            <a:r>
              <a:rPr lang="en-US" sz="3200" b="1" cap="all" spc="200" dirty="0" err="1">
                <a:solidFill>
                  <a:srgbClr val="262626"/>
                </a:solidFill>
                <a:latin typeface="+mj-lt"/>
                <a:ea typeface="+mj-ea"/>
                <a:cs typeface="+mj-cs"/>
              </a:rPr>
              <a:t>færøerne</a:t>
            </a:r>
            <a:r>
              <a:rPr lang="en-US" sz="3200" b="1" cap="all" spc="200" dirty="0">
                <a:solidFill>
                  <a:srgbClr val="262626"/>
                </a:solidFill>
                <a:latin typeface="+mj-lt"/>
                <a:ea typeface="+mj-ea"/>
                <a:cs typeface="+mj-cs"/>
              </a:rPr>
              <a:t> </a:t>
            </a:r>
            <a:r>
              <a:rPr lang="en-US" sz="3200" b="1" cap="all" spc="200" dirty="0" err="1">
                <a:solidFill>
                  <a:srgbClr val="262626"/>
                </a:solidFill>
                <a:latin typeface="+mj-lt"/>
                <a:ea typeface="+mj-ea"/>
                <a:cs typeface="+mj-cs"/>
              </a:rPr>
              <a:t>og</a:t>
            </a:r>
            <a:r>
              <a:rPr lang="en-US" sz="3200" b="1" cap="all" spc="200" dirty="0">
                <a:solidFill>
                  <a:srgbClr val="262626"/>
                </a:solidFill>
                <a:latin typeface="+mj-lt"/>
                <a:ea typeface="+mj-ea"/>
                <a:cs typeface="+mj-cs"/>
              </a:rPr>
              <a:t> </a:t>
            </a:r>
            <a:r>
              <a:rPr lang="en-US" sz="3200" b="1" cap="all" spc="200" dirty="0" err="1">
                <a:solidFill>
                  <a:srgbClr val="262626"/>
                </a:solidFill>
                <a:latin typeface="+mj-lt"/>
                <a:ea typeface="+mj-ea"/>
                <a:cs typeface="+mj-cs"/>
              </a:rPr>
              <a:t>danmark</a:t>
            </a:r>
            <a:r>
              <a:rPr lang="en-US" sz="3200" b="1" cap="all" spc="200" dirty="0">
                <a:solidFill>
                  <a:srgbClr val="262626"/>
                </a:solidFill>
                <a:latin typeface="+mj-lt"/>
                <a:ea typeface="+mj-ea"/>
                <a:cs typeface="+mj-cs"/>
              </a:rPr>
              <a:t>?</a:t>
            </a:r>
          </a:p>
        </p:txBody>
      </p:sp>
      <p:pic>
        <p:nvPicPr>
          <p:cNvPr id="5" name="Billede 4">
            <a:extLst>
              <a:ext uri="{FF2B5EF4-FFF2-40B4-BE49-F238E27FC236}">
                <a16:creationId xmlns:a16="http://schemas.microsoft.com/office/drawing/2014/main" id="{7BD9807F-2C9A-F33C-3CB4-F9D625AB9971}"/>
              </a:ext>
            </a:extLst>
          </p:cNvPr>
          <p:cNvPicPr>
            <a:picLocks noChangeAspect="1"/>
          </p:cNvPicPr>
          <p:nvPr/>
        </p:nvPicPr>
        <p:blipFill>
          <a:blip r:embed="rId2"/>
          <a:stretch>
            <a:fillRect/>
          </a:stretch>
        </p:blipFill>
        <p:spPr>
          <a:xfrm>
            <a:off x="110169" y="162999"/>
            <a:ext cx="5743515" cy="5169165"/>
          </a:xfrm>
          <a:prstGeom prst="rect">
            <a:avLst/>
          </a:prstGeom>
        </p:spPr>
      </p:pic>
      <p:pic>
        <p:nvPicPr>
          <p:cNvPr id="3" name="Billede 2">
            <a:extLst>
              <a:ext uri="{FF2B5EF4-FFF2-40B4-BE49-F238E27FC236}">
                <a16:creationId xmlns:a16="http://schemas.microsoft.com/office/drawing/2014/main" id="{AEABDBB0-8532-3758-F47B-9284281F665E}"/>
              </a:ext>
            </a:extLst>
          </p:cNvPr>
          <p:cNvPicPr>
            <a:picLocks noChangeAspect="1"/>
          </p:cNvPicPr>
          <p:nvPr/>
        </p:nvPicPr>
        <p:blipFill>
          <a:blip r:embed="rId3"/>
          <a:stretch>
            <a:fillRect/>
          </a:stretch>
        </p:blipFill>
        <p:spPr>
          <a:xfrm>
            <a:off x="5853684" y="103452"/>
            <a:ext cx="6228147" cy="5402918"/>
          </a:xfrm>
          <a:prstGeom prst="rect">
            <a:avLst/>
          </a:prstGeom>
        </p:spPr>
      </p:pic>
    </p:spTree>
    <p:extLst>
      <p:ext uri="{BB962C8B-B14F-4D97-AF65-F5344CB8AC3E}">
        <p14:creationId xmlns:p14="http://schemas.microsoft.com/office/powerpoint/2010/main" val="132834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83" name="Rectangle 3082">
            <a:extLst>
              <a:ext uri="{FF2B5EF4-FFF2-40B4-BE49-F238E27FC236}">
                <a16:creationId xmlns:a16="http://schemas.microsoft.com/office/drawing/2014/main" id="{4E3759DD-698F-4D3A-AF4C-5E44527D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8DD7E5-375A-D76C-1263-D5E99C04F1D6}"/>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Hvorfor er der så grønt på færøerne?</a:t>
            </a:r>
          </a:p>
        </p:txBody>
      </p:sp>
      <p:pic>
        <p:nvPicPr>
          <p:cNvPr id="3078" name="Picture 6" descr="Rejse til Færøerne fra kun 2.702 kr. p.p. inkl. fly og hotel">
            <a:extLst>
              <a:ext uri="{FF2B5EF4-FFF2-40B4-BE49-F238E27FC236}">
                <a16:creationId xmlns:a16="http://schemas.microsoft.com/office/drawing/2014/main" id="{703EDEA1-B690-4119-9E8E-FEC8EBD8A5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061" y="1096969"/>
            <a:ext cx="3430863" cy="22830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ver 100 gratis billeder for Færøerne og Natur - Pixabay">
            <a:extLst>
              <a:ext uri="{FF2B5EF4-FFF2-40B4-BE49-F238E27FC236}">
                <a16:creationId xmlns:a16="http://schemas.microsoft.com/office/drawing/2014/main" id="{E0754405-9EB2-18D4-9940-139AD760B9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92507" y="1097590"/>
            <a:ext cx="3429000" cy="22818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ærøerne stock-fotos – 47.079 billeder | Shutterstock">
            <a:extLst>
              <a:ext uri="{FF2B5EF4-FFF2-40B4-BE49-F238E27FC236}">
                <a16:creationId xmlns:a16="http://schemas.microsoft.com/office/drawing/2014/main" id="{5F612DD2-3EFC-0FEF-C618-B5E282649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799"/>
          <a:stretch/>
        </p:blipFill>
        <p:spPr bwMode="auto">
          <a:xfrm>
            <a:off x="7996090" y="1126641"/>
            <a:ext cx="3408850" cy="230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32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Nedbør: </a:t>
            </a:r>
            <a:br>
              <a:rPr lang="da-DK" dirty="0"/>
            </a:br>
            <a:r>
              <a:rPr lang="da-DK" dirty="0"/>
              <a:t>Luftfugtighed er…</a:t>
            </a:r>
          </a:p>
        </p:txBody>
      </p:sp>
      <p:sp>
        <p:nvSpPr>
          <p:cNvPr id="3" name="Pladsholder til indhold 2"/>
          <p:cNvSpPr>
            <a:spLocks noGrp="1"/>
          </p:cNvSpPr>
          <p:nvPr>
            <p:ph idx="1"/>
          </p:nvPr>
        </p:nvSpPr>
        <p:spPr/>
        <p:txBody>
          <a:bodyPr>
            <a:normAutofit lnSpcReduction="10000"/>
          </a:bodyPr>
          <a:lstStyle/>
          <a:p>
            <a:r>
              <a:rPr lang="da-DK" dirty="0"/>
              <a:t>… et mål for hvor meget vanddamp luften indeholder</a:t>
            </a:r>
          </a:p>
          <a:p>
            <a:r>
              <a:rPr lang="da-DK" dirty="0"/>
              <a:t>Absolut/aktuel fugtighed: antal gram vanddamp en m</a:t>
            </a:r>
            <a:r>
              <a:rPr lang="da-DK" baseline="30000" dirty="0"/>
              <a:t>3</a:t>
            </a:r>
            <a:r>
              <a:rPr lang="da-DK" dirty="0"/>
              <a:t> luft indeholder</a:t>
            </a:r>
          </a:p>
          <a:p>
            <a:r>
              <a:rPr lang="da-DK" dirty="0"/>
              <a:t>Maksimal fugtighed: antal gram vanddamp en m</a:t>
            </a:r>
            <a:r>
              <a:rPr lang="da-DK" baseline="30000" dirty="0"/>
              <a:t>3</a:t>
            </a:r>
            <a:r>
              <a:rPr lang="da-DK" dirty="0"/>
              <a:t> luft maksimalt kan indeholde ved en bestemt temperatur</a:t>
            </a:r>
          </a:p>
          <a:p>
            <a:r>
              <a:rPr lang="da-DK" dirty="0"/>
              <a:t>Relativ fugtighed: absolut fugtighed divideret med maksimal fugtighed (ganget med 100 – angives i %) </a:t>
            </a:r>
          </a:p>
          <a:p>
            <a:r>
              <a:rPr lang="da-DK" dirty="0"/>
              <a:t>Dugpunkt er den temperatur hvor luften er helt mættet med vanddamp</a:t>
            </a:r>
          </a:p>
          <a:p>
            <a:r>
              <a:rPr lang="da-DK" dirty="0"/>
              <a:t>Luften afkøles 1 grad pr 100 m den stiger op (indtil dugpunktet, derefter kun ½ grad pr 100 m)</a:t>
            </a:r>
          </a:p>
        </p:txBody>
      </p:sp>
    </p:spTree>
    <p:extLst>
      <p:ext uri="{BB962C8B-B14F-4D97-AF65-F5344CB8AC3E}">
        <p14:creationId xmlns:p14="http://schemas.microsoft.com/office/powerpoint/2010/main" val="70686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68343D-7781-CE99-B45F-D632311401E3}"/>
              </a:ext>
            </a:extLst>
          </p:cNvPr>
          <p:cNvSpPr>
            <a:spLocks noGrp="1"/>
          </p:cNvSpPr>
          <p:nvPr>
            <p:ph type="title"/>
          </p:nvPr>
        </p:nvSpPr>
        <p:spPr>
          <a:xfrm>
            <a:off x="804674" y="333701"/>
            <a:ext cx="3044950" cy="1627792"/>
          </a:xfrm>
        </p:spPr>
        <p:txBody>
          <a:bodyPr vert="horz" lIns="274320" tIns="182880" rIns="274320" bIns="182880" rtlCol="0" anchor="ctr" anchorCtr="1">
            <a:normAutofit/>
          </a:bodyPr>
          <a:lstStyle/>
          <a:p>
            <a:r>
              <a:rPr lang="en-US" sz="2200"/>
              <a:t>Undersøg: hvornår giver det sig til at regne?</a:t>
            </a:r>
          </a:p>
        </p:txBody>
      </p:sp>
      <p:pic>
        <p:nvPicPr>
          <p:cNvPr id="2050" name="Picture 2" descr="Figur 1. Dugpunktskurven. Viser luftens maksimale indhold af vanddamp.">
            <a:extLst>
              <a:ext uri="{FF2B5EF4-FFF2-40B4-BE49-F238E27FC236}">
                <a16:creationId xmlns:a16="http://schemas.microsoft.com/office/drawing/2014/main" id="{916778C1-7554-4000-A25F-316E72E7C4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94376" y="394155"/>
            <a:ext cx="6257544" cy="3660662"/>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538BEFFA-E000-6C5B-8758-BD2C00116161}"/>
              </a:ext>
            </a:extLst>
          </p:cNvPr>
          <p:cNvSpPr/>
          <p:nvPr/>
        </p:nvSpPr>
        <p:spPr>
          <a:xfrm>
            <a:off x="374573" y="2181340"/>
            <a:ext cx="3944039" cy="43429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2000" dirty="0"/>
              <a:t>1: Mål den relative luftfugtighed</a:t>
            </a:r>
          </a:p>
          <a:p>
            <a:endParaRPr lang="da-DK" sz="2000" dirty="0"/>
          </a:p>
          <a:p>
            <a:r>
              <a:rPr lang="da-DK" sz="2000" dirty="0"/>
              <a:t>2: Mål temperaturen </a:t>
            </a:r>
          </a:p>
          <a:p>
            <a:endParaRPr lang="da-DK" sz="2000" dirty="0"/>
          </a:p>
          <a:p>
            <a:r>
              <a:rPr lang="da-DK" sz="2000" dirty="0"/>
              <a:t>3: Udregn den absolutte luftfugtighed</a:t>
            </a:r>
          </a:p>
          <a:p>
            <a:r>
              <a:rPr lang="da-DK" sz="2000" dirty="0"/>
              <a:t>AL=(RL*MF)/100</a:t>
            </a:r>
          </a:p>
          <a:p>
            <a:endParaRPr lang="da-DK" sz="2000" dirty="0"/>
          </a:p>
          <a:p>
            <a:r>
              <a:rPr lang="da-DK" sz="2000" dirty="0"/>
              <a:t>4: Aflæs dugpunktstemperaturen (den temperatur der vil blive dannes skyer ved) på kurven </a:t>
            </a:r>
          </a:p>
        </p:txBody>
      </p:sp>
      <p:pic>
        <p:nvPicPr>
          <p:cNvPr id="5" name="Billede 4">
            <a:extLst>
              <a:ext uri="{FF2B5EF4-FFF2-40B4-BE49-F238E27FC236}">
                <a16:creationId xmlns:a16="http://schemas.microsoft.com/office/drawing/2014/main" id="{CEFA5FDF-01AB-59C0-A5A0-3087E3E764C6}"/>
              </a:ext>
            </a:extLst>
          </p:cNvPr>
          <p:cNvPicPr>
            <a:picLocks noChangeAspect="1"/>
          </p:cNvPicPr>
          <p:nvPr/>
        </p:nvPicPr>
        <p:blipFill rotWithShape="1">
          <a:blip r:embed="rId3"/>
          <a:srcRect l="24322" t="23252" r="22139" b="26556"/>
          <a:stretch/>
        </p:blipFill>
        <p:spPr>
          <a:xfrm>
            <a:off x="9562641" y="4620249"/>
            <a:ext cx="2254786" cy="1189021"/>
          </a:xfrm>
          <a:prstGeom prst="rect">
            <a:avLst/>
          </a:prstGeom>
        </p:spPr>
      </p:pic>
      <p:pic>
        <p:nvPicPr>
          <p:cNvPr id="2052" name="Picture 4" descr="LabQuest 3 - ">
            <a:extLst>
              <a:ext uri="{FF2B5EF4-FFF2-40B4-BE49-F238E27FC236}">
                <a16:creationId xmlns:a16="http://schemas.microsoft.com/office/drawing/2014/main" id="{D53865BE-571D-2E0B-1BDD-6AA9B3F032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41" t="13634" r="13539" b="16359"/>
          <a:stretch/>
        </p:blipFill>
        <p:spPr bwMode="auto">
          <a:xfrm>
            <a:off x="4803354" y="3945099"/>
            <a:ext cx="2610997" cy="18641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DBE7334-6E86-431A-4530-FD65463076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076" t="19786" r="14955" b="21419"/>
          <a:stretch/>
        </p:blipFill>
        <p:spPr bwMode="auto">
          <a:xfrm>
            <a:off x="7414352" y="5396809"/>
            <a:ext cx="2093205" cy="106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74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50D5BDED-31AA-C9BE-9654-177109B01895}"/>
              </a:ext>
            </a:extLst>
          </p:cNvPr>
          <p:cNvPicPr>
            <a:picLocks noChangeAspect="1"/>
          </p:cNvPicPr>
          <p:nvPr/>
        </p:nvPicPr>
        <p:blipFill>
          <a:blip r:embed="rId2"/>
          <a:stretch>
            <a:fillRect/>
          </a:stretch>
        </p:blipFill>
        <p:spPr>
          <a:xfrm>
            <a:off x="0" y="1582249"/>
            <a:ext cx="12192000" cy="5147734"/>
          </a:xfrm>
          <a:prstGeom prst="rect">
            <a:avLst/>
          </a:prstGeom>
        </p:spPr>
      </p:pic>
      <p:pic>
        <p:nvPicPr>
          <p:cNvPr id="7" name="Billede 6">
            <a:extLst>
              <a:ext uri="{FF2B5EF4-FFF2-40B4-BE49-F238E27FC236}">
                <a16:creationId xmlns:a16="http://schemas.microsoft.com/office/drawing/2014/main" id="{C887B9F4-AD3B-BC09-49B5-D3836B4D439A}"/>
              </a:ext>
            </a:extLst>
          </p:cNvPr>
          <p:cNvPicPr>
            <a:picLocks noChangeAspect="1"/>
          </p:cNvPicPr>
          <p:nvPr/>
        </p:nvPicPr>
        <p:blipFill>
          <a:blip r:embed="rId3"/>
          <a:stretch>
            <a:fillRect/>
          </a:stretch>
        </p:blipFill>
        <p:spPr>
          <a:xfrm>
            <a:off x="0" y="0"/>
            <a:ext cx="2953162" cy="1343212"/>
          </a:xfrm>
          <a:prstGeom prst="rect">
            <a:avLst/>
          </a:prstGeom>
        </p:spPr>
      </p:pic>
    </p:spTree>
    <p:extLst>
      <p:ext uri="{BB962C8B-B14F-4D97-AF65-F5344CB8AC3E}">
        <p14:creationId xmlns:p14="http://schemas.microsoft.com/office/powerpoint/2010/main" val="169912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D254F-FF80-8110-5D59-747FE186E1A5}"/>
              </a:ext>
            </a:extLst>
          </p:cNvPr>
          <p:cNvSpPr>
            <a:spLocks noGrp="1"/>
          </p:cNvSpPr>
          <p:nvPr>
            <p:ph type="title"/>
          </p:nvPr>
        </p:nvSpPr>
        <p:spPr>
          <a:xfrm>
            <a:off x="0" y="4350985"/>
            <a:ext cx="5429594" cy="1205631"/>
          </a:xfrm>
        </p:spPr>
        <p:txBody>
          <a:bodyPr>
            <a:normAutofit fontScale="90000"/>
          </a:bodyPr>
          <a:lstStyle/>
          <a:p>
            <a:r>
              <a:rPr lang="da-DK" dirty="0"/>
              <a:t>Vejret de næste dage</a:t>
            </a:r>
            <a:br>
              <a:rPr lang="da-DK" dirty="0"/>
            </a:br>
            <a:r>
              <a:rPr lang="da-DK" b="1" dirty="0"/>
              <a:t>OPGAVE</a:t>
            </a:r>
            <a:br>
              <a:rPr lang="da-DK" b="1" dirty="0"/>
            </a:br>
            <a:r>
              <a:rPr lang="da-DK" dirty="0">
                <a:hlinkClick r:id="rId2"/>
              </a:rPr>
              <a:t>Lokation (dmi.dk)</a:t>
            </a:r>
            <a:endParaRPr lang="da-DK" dirty="0"/>
          </a:p>
        </p:txBody>
      </p:sp>
      <p:pic>
        <p:nvPicPr>
          <p:cNvPr id="6" name="Billede 5">
            <a:extLst>
              <a:ext uri="{FF2B5EF4-FFF2-40B4-BE49-F238E27FC236}">
                <a16:creationId xmlns:a16="http://schemas.microsoft.com/office/drawing/2014/main" id="{402CED95-973F-70F1-61FE-076713BF27AF}"/>
              </a:ext>
            </a:extLst>
          </p:cNvPr>
          <p:cNvPicPr>
            <a:picLocks noChangeAspect="1"/>
          </p:cNvPicPr>
          <p:nvPr/>
        </p:nvPicPr>
        <p:blipFill>
          <a:blip r:embed="rId3"/>
          <a:stretch>
            <a:fillRect/>
          </a:stretch>
        </p:blipFill>
        <p:spPr>
          <a:xfrm>
            <a:off x="0" y="-42323"/>
            <a:ext cx="4677644" cy="4338901"/>
          </a:xfrm>
          <a:prstGeom prst="rect">
            <a:avLst/>
          </a:prstGeom>
        </p:spPr>
      </p:pic>
      <p:pic>
        <p:nvPicPr>
          <p:cNvPr id="9" name="Billede 8">
            <a:extLst>
              <a:ext uri="{FF2B5EF4-FFF2-40B4-BE49-F238E27FC236}">
                <a16:creationId xmlns:a16="http://schemas.microsoft.com/office/drawing/2014/main" id="{D4E6A2F5-F015-9E7B-A8A5-B424A161382C}"/>
              </a:ext>
            </a:extLst>
          </p:cNvPr>
          <p:cNvPicPr>
            <a:picLocks noChangeAspect="1"/>
          </p:cNvPicPr>
          <p:nvPr/>
        </p:nvPicPr>
        <p:blipFill>
          <a:blip r:embed="rId4"/>
          <a:stretch>
            <a:fillRect/>
          </a:stretch>
        </p:blipFill>
        <p:spPr>
          <a:xfrm>
            <a:off x="4677644" y="-42323"/>
            <a:ext cx="4160357" cy="4232170"/>
          </a:xfrm>
          <a:prstGeom prst="rect">
            <a:avLst/>
          </a:prstGeom>
        </p:spPr>
      </p:pic>
      <p:pic>
        <p:nvPicPr>
          <p:cNvPr id="11" name="Billede 10">
            <a:extLst>
              <a:ext uri="{FF2B5EF4-FFF2-40B4-BE49-F238E27FC236}">
                <a16:creationId xmlns:a16="http://schemas.microsoft.com/office/drawing/2014/main" id="{B736B7A8-DCDA-146A-72E7-B0A81AEB1B17}"/>
              </a:ext>
            </a:extLst>
          </p:cNvPr>
          <p:cNvPicPr>
            <a:picLocks noChangeAspect="1"/>
          </p:cNvPicPr>
          <p:nvPr/>
        </p:nvPicPr>
        <p:blipFill>
          <a:blip r:embed="rId5"/>
          <a:stretch>
            <a:fillRect/>
          </a:stretch>
        </p:blipFill>
        <p:spPr>
          <a:xfrm>
            <a:off x="4677644" y="2100843"/>
            <a:ext cx="1138688" cy="2195735"/>
          </a:xfrm>
          <a:prstGeom prst="rect">
            <a:avLst/>
          </a:prstGeom>
        </p:spPr>
      </p:pic>
      <p:pic>
        <p:nvPicPr>
          <p:cNvPr id="13" name="Billede 12">
            <a:extLst>
              <a:ext uri="{FF2B5EF4-FFF2-40B4-BE49-F238E27FC236}">
                <a16:creationId xmlns:a16="http://schemas.microsoft.com/office/drawing/2014/main" id="{86EFD723-2236-211C-E673-430C1BB0FC82}"/>
              </a:ext>
            </a:extLst>
          </p:cNvPr>
          <p:cNvPicPr>
            <a:picLocks noChangeAspect="1"/>
          </p:cNvPicPr>
          <p:nvPr/>
        </p:nvPicPr>
        <p:blipFill>
          <a:blip r:embed="rId6"/>
          <a:stretch>
            <a:fillRect/>
          </a:stretch>
        </p:blipFill>
        <p:spPr>
          <a:xfrm>
            <a:off x="8739923" y="-7492"/>
            <a:ext cx="3452077" cy="3436492"/>
          </a:xfrm>
          <a:prstGeom prst="rect">
            <a:avLst/>
          </a:prstGeom>
        </p:spPr>
      </p:pic>
      <p:pic>
        <p:nvPicPr>
          <p:cNvPr id="15" name="Billede 14">
            <a:extLst>
              <a:ext uri="{FF2B5EF4-FFF2-40B4-BE49-F238E27FC236}">
                <a16:creationId xmlns:a16="http://schemas.microsoft.com/office/drawing/2014/main" id="{FCA9CD02-B0C2-9ED5-0D4F-94BA9E71E242}"/>
              </a:ext>
            </a:extLst>
          </p:cNvPr>
          <p:cNvPicPr>
            <a:picLocks noChangeAspect="1"/>
          </p:cNvPicPr>
          <p:nvPr/>
        </p:nvPicPr>
        <p:blipFill>
          <a:blip r:embed="rId7"/>
          <a:stretch>
            <a:fillRect/>
          </a:stretch>
        </p:blipFill>
        <p:spPr>
          <a:xfrm>
            <a:off x="11565657" y="1346221"/>
            <a:ext cx="626343" cy="2082779"/>
          </a:xfrm>
          <a:prstGeom prst="rect">
            <a:avLst/>
          </a:prstGeom>
        </p:spPr>
      </p:pic>
      <p:sp>
        <p:nvSpPr>
          <p:cNvPr id="16" name="Rektangel 15">
            <a:extLst>
              <a:ext uri="{FF2B5EF4-FFF2-40B4-BE49-F238E27FC236}">
                <a16:creationId xmlns:a16="http://schemas.microsoft.com/office/drawing/2014/main" id="{748A2E88-F438-0F35-CE06-D4E586B96574}"/>
              </a:ext>
            </a:extLst>
          </p:cNvPr>
          <p:cNvSpPr/>
          <p:nvPr/>
        </p:nvSpPr>
        <p:spPr>
          <a:xfrm>
            <a:off x="5521173" y="4350984"/>
            <a:ext cx="5429594" cy="25070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b="1" dirty="0"/>
              <a:t>Undersøg hvordan vejret bliver på forskellige lokaliteter på Færøerne de næste dage - noter dig følgende: </a:t>
            </a:r>
          </a:p>
          <a:p>
            <a:pPr algn="ctr"/>
            <a:endParaRPr lang="da-DK" b="1" dirty="0"/>
          </a:p>
          <a:p>
            <a:pPr algn="ctr"/>
            <a:r>
              <a:rPr lang="da-DK" b="1" dirty="0"/>
              <a:t>1: Hvor er de højeste og laveste temperaturer?</a:t>
            </a:r>
          </a:p>
          <a:p>
            <a:pPr algn="ctr"/>
            <a:r>
              <a:rPr lang="da-DK" b="1" dirty="0"/>
              <a:t>2: Hvilken vindretning og vindhastighed er der?</a:t>
            </a:r>
          </a:p>
          <a:p>
            <a:pPr algn="ctr"/>
            <a:r>
              <a:rPr lang="da-DK" b="1" dirty="0"/>
              <a:t>3: Hvor og hvornår vil det regne mest og mindst?</a:t>
            </a:r>
          </a:p>
          <a:p>
            <a:pPr algn="ctr"/>
            <a:endParaRPr lang="da-DK" b="1" dirty="0"/>
          </a:p>
        </p:txBody>
      </p:sp>
    </p:spTree>
    <p:extLst>
      <p:ext uri="{BB962C8B-B14F-4D97-AF65-F5344CB8AC3E}">
        <p14:creationId xmlns:p14="http://schemas.microsoft.com/office/powerpoint/2010/main" val="40528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Pakk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TM10001115[[fn=Pakke]]</Template>
  <TotalTime>183</TotalTime>
  <Words>1225</Words>
  <Application>Microsoft Office PowerPoint</Application>
  <PresentationFormat>Widescreen</PresentationFormat>
  <Paragraphs>82</Paragraphs>
  <Slides>20</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20</vt:i4>
      </vt:variant>
    </vt:vector>
  </HeadingPairs>
  <TitlesOfParts>
    <vt:vector size="29" baseType="lpstr">
      <vt:lpstr>Aptos</vt:lpstr>
      <vt:lpstr>Arial</vt:lpstr>
      <vt:lpstr>chronicle-text</vt:lpstr>
      <vt:lpstr>Georgia</vt:lpstr>
      <vt:lpstr>Gill Sans MT</vt:lpstr>
      <vt:lpstr>Helvetica</vt:lpstr>
      <vt:lpstr>OpenSans</vt:lpstr>
      <vt:lpstr>TV2</vt:lpstr>
      <vt:lpstr>Pakke</vt:lpstr>
      <vt:lpstr>Færøernes klima</vt:lpstr>
      <vt:lpstr>PowerPoint-præsentation</vt:lpstr>
      <vt:lpstr>PowerPoint-præsentation</vt:lpstr>
      <vt:lpstr>PowerPoint-præsentation</vt:lpstr>
      <vt:lpstr>Hvorfor er der så grønt på færøerne?</vt:lpstr>
      <vt:lpstr>Nedbør:  Luftfugtighed er…</vt:lpstr>
      <vt:lpstr>Undersøg: hvornår giver det sig til at regne?</vt:lpstr>
      <vt:lpstr>PowerPoint-præsentation</vt:lpstr>
      <vt:lpstr>Vejret de næste dage OPGAVE Lokation (dmi.dk)</vt:lpstr>
      <vt:lpstr>Hvorfor er temperaturen så stabil på færøerne?</vt:lpstr>
      <vt:lpstr>Hvad er Betydningen af en varm havstrøm? opgave</vt:lpstr>
      <vt:lpstr>PowerPoint-præsentation</vt:lpstr>
      <vt:lpstr>Hvilken betydning har bjergne?</vt:lpstr>
      <vt:lpstr>Hvilken side af bjerget vil du helst være på?</vt:lpstr>
      <vt:lpstr>Storme på færøerne</vt:lpstr>
      <vt:lpstr>Urd var den vildeste storm på Færøerne nogensinde: Fik vandfald til at blæse opad 28. dec 2016 kl. 19.32</vt:lpstr>
      <vt:lpstr>PowerPoint-præsentation</vt:lpstr>
      <vt:lpstr>Undersøg hvorfor der er kraftigere vinde på Færøerne end i Danmark</vt:lpstr>
      <vt:lpstr>Alarm: En helt særlig fugl er i fare</vt:lpstr>
      <vt:lpstr>Opgave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Færøernes klima</dc:title>
  <dc:creator>Vigga Nørgaard Madsbøll</dc:creator>
  <cp:lastModifiedBy>Vigga Nørgaard Madsbøll</cp:lastModifiedBy>
  <cp:revision>1</cp:revision>
  <dcterms:created xsi:type="dcterms:W3CDTF">2024-04-01T10:25:55Z</dcterms:created>
  <dcterms:modified xsi:type="dcterms:W3CDTF">2024-04-03T10:29:33Z</dcterms:modified>
</cp:coreProperties>
</file>