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9978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839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5599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626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7150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0548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581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8010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0454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050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48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620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827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774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770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897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533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AF18E94-6079-41D2-BC04-B7430ED6734C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258CC-700B-41BA-A1D9-3ED8FA3ADA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19847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1B02B6-9109-2F57-F58F-D3543DC108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Historiske og litteraturhistoriske udviklingslinjer i Danmark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C06C672-A5C9-EF4F-473C-B0D495A7C4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958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7C8C7F-5B8D-5169-E137-3F7E7FAC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Martin A. Hansen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4D4A46-1B94-660A-8F0C-0A157B2D0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Skriver om ansvar og eksistens eksempelvis i </a:t>
            </a:r>
            <a:r>
              <a:rPr lang="da-DK" i="1" dirty="0"/>
              <a:t>Dialog om drab og ansvar</a:t>
            </a:r>
            <a:r>
              <a:rPr lang="da-DK" dirty="0"/>
              <a:t>.</a:t>
            </a:r>
          </a:p>
          <a:p>
            <a:r>
              <a:rPr lang="da-DK" dirty="0"/>
              <a:t>Eksistentialisterne er optaget af menneskers ansvar for deres eget liv.</a:t>
            </a:r>
          </a:p>
          <a:p>
            <a:pPr lvl="1"/>
            <a:r>
              <a:rPr lang="da-DK" dirty="0"/>
              <a:t>”Valget er et vigtigt eksistentialistisk begreb. </a:t>
            </a:r>
          </a:p>
          <a:p>
            <a:pPr lvl="1"/>
            <a:r>
              <a:rPr lang="da-DK" dirty="0"/>
              <a:t>Tanken er, at man skal træffe valg i livet i stedet for at lade sig rive med af det. På den måde bliver livet meningsfyldt.</a:t>
            </a:r>
          </a:p>
          <a:p>
            <a:r>
              <a:rPr lang="da-DK" dirty="0"/>
              <a:t>Eksistentialismen er tiltrækkende for forfatterne i efterkrigstiden, fordi den fokuserer på det grundlæggende i mennesket, og på menneskets mulighed for at træffe valg og tage ansvar. </a:t>
            </a:r>
          </a:p>
          <a:p>
            <a:pPr lvl="1"/>
            <a:r>
              <a:rPr lang="da-DK" dirty="0"/>
              <a:t>Man kan ikke uskyldigt blive medvirkende til et folkedrab om holocaust under 2. verdenskrig.</a:t>
            </a:r>
          </a:p>
          <a:p>
            <a:pPr lvl="2"/>
            <a:r>
              <a:rPr lang="da-DK" dirty="0"/>
              <a:t>Mennesket er ikke født ondt, men vælger selv sine handlinger – gode som onde.</a:t>
            </a:r>
          </a:p>
        </p:txBody>
      </p:sp>
    </p:spTree>
    <p:extLst>
      <p:ext uri="{BB962C8B-B14F-4D97-AF65-F5344CB8AC3E}">
        <p14:creationId xmlns:p14="http://schemas.microsoft.com/office/powerpoint/2010/main" val="144839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9E3519-883E-6798-0D3B-63369F917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 fontScale="90000"/>
          </a:bodyPr>
          <a:lstStyle/>
          <a:p>
            <a:r>
              <a:rPr lang="da-DK" sz="4600"/>
              <a:t>Klaus Rifbjerg - konfrontationsmodernisme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4FD8A7-7329-C12E-83F1-4FDEB6F88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 fontScale="92500" lnSpcReduction="20000"/>
          </a:bodyPr>
          <a:lstStyle/>
          <a:p>
            <a:r>
              <a:rPr lang="da-DK" sz="1700" dirty="0"/>
              <a:t>Konfrontation:</a:t>
            </a:r>
          </a:p>
          <a:p>
            <a:pPr lvl="1"/>
            <a:r>
              <a:rPr lang="da-DK" sz="1700" dirty="0"/>
              <a:t>I sproget: stemmer, vilde metaforer, kontrastrige ordvalg og splintrede forløb.</a:t>
            </a:r>
          </a:p>
          <a:p>
            <a:pPr lvl="1"/>
            <a:r>
              <a:rPr lang="da-DK" sz="1700" dirty="0"/>
              <a:t>Sproget var fragmenteret, provokerende og anarkistisk. </a:t>
            </a:r>
          </a:p>
          <a:p>
            <a:r>
              <a:rPr lang="da-DK" sz="1700" dirty="0"/>
              <a:t>Konfrontationsmodernisterne: tager afstand fra </a:t>
            </a:r>
            <a:r>
              <a:rPr lang="da-DK" sz="1700" dirty="0" err="1"/>
              <a:t>heretica</a:t>
            </a:r>
            <a:r>
              <a:rPr lang="da-DK" sz="1700" dirty="0"/>
              <a:t>-digternes symbolske univers. </a:t>
            </a:r>
          </a:p>
          <a:p>
            <a:pPr lvl="1"/>
            <a:r>
              <a:rPr lang="da-DK" sz="1700" dirty="0"/>
              <a:t>Konfrontationsmodernisterne mener, at mennesker overser, hvordan virkeligheden faktisk er, hvis ikke vi får den præsenteret i sproget.</a:t>
            </a:r>
          </a:p>
          <a:p>
            <a:r>
              <a:rPr lang="da-DK" sz="1700" dirty="0"/>
              <a:t>Den konfronterende stil er kendetegnet ved Rifbjerg, der ikke holder sig tilbage i debatter.</a:t>
            </a:r>
          </a:p>
          <a:p>
            <a:r>
              <a:rPr lang="da-DK" sz="1700" dirty="0"/>
              <a:t>Man søgte konfrontation med den moderne virkelighed, som blev problematiseret som fremmed- og tingsliggørende.</a:t>
            </a:r>
          </a:p>
          <a:p>
            <a:pPr marL="0" indent="0">
              <a:buNone/>
            </a:pPr>
            <a:endParaRPr lang="da-DK" sz="17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AE52BE-9E16-525A-2F4D-933B29858C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754" r="38007"/>
          <a:stretch/>
        </p:blipFill>
        <p:spPr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17329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729FEA-4B1E-D232-81D3-7C99F7919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Konfrontationsmodernisme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C8E5C2-2F88-C3F3-04B0-879C7BDF8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Fremmedgørelse og samfundskritik:</a:t>
            </a:r>
          </a:p>
          <a:p>
            <a:pPr lvl="1"/>
            <a:r>
              <a:rPr lang="da-DK" dirty="0"/>
              <a:t>Kritik af samfundets indretning.</a:t>
            </a:r>
          </a:p>
          <a:p>
            <a:r>
              <a:rPr lang="da-DK" dirty="0"/>
              <a:t>Det absurde:</a:t>
            </a:r>
          </a:p>
          <a:p>
            <a:pPr lvl="1"/>
            <a:r>
              <a:rPr lang="da-DK" dirty="0"/>
              <a:t>Når noget er ‘absurd’ er det meningsløst, mærkeligt og selvmodsigende.</a:t>
            </a:r>
          </a:p>
          <a:p>
            <a:pPr lvl="1"/>
            <a:r>
              <a:rPr lang="da-DK" dirty="0"/>
              <a:t>Absurditeten ses afspejlet i indhold og form.</a:t>
            </a:r>
          </a:p>
          <a:p>
            <a:pPr lvl="2"/>
            <a:r>
              <a:rPr lang="da-DK" dirty="0"/>
              <a:t>Den splittede form: den ubundne form.</a:t>
            </a:r>
          </a:p>
          <a:p>
            <a:pPr lvl="2"/>
            <a:r>
              <a:rPr lang="da-DK" dirty="0"/>
              <a:t>Absurditeten i indholdet ses som et billede på oplevelsen af den moderne verden som meningsløs og tom.</a:t>
            </a:r>
          </a:p>
          <a:p>
            <a:r>
              <a:rPr lang="da-DK" dirty="0"/>
              <a:t>Virkeligheden:</a:t>
            </a:r>
          </a:p>
          <a:p>
            <a:pPr lvl="1"/>
            <a:r>
              <a:rPr lang="da-DK" dirty="0"/>
              <a:t>Når virkeligheden er forfærdelig og fragmenteret, så skal det også komme til udtryk </a:t>
            </a:r>
            <a:r>
              <a:rPr lang="da-DK"/>
              <a:t>igennem litteraturen. </a:t>
            </a:r>
            <a:endParaRPr lang="da-DK" dirty="0"/>
          </a:p>
          <a:p>
            <a:pPr marL="457200" lvl="1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8804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FF1BA1-1CF6-7857-EA28-8F0F27241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Digtet: ”Støvlerne” (1967)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1040A1-9804-0EE5-548B-A3B0979C7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Fokus:</a:t>
            </a:r>
          </a:p>
          <a:p>
            <a:pPr lvl="1"/>
            <a:r>
              <a:rPr lang="da-DK" dirty="0"/>
              <a:t>Krigens konsekvenser.</a:t>
            </a:r>
          </a:p>
          <a:p>
            <a:pPr lvl="1"/>
            <a:r>
              <a:rPr lang="da-DK" dirty="0"/>
              <a:t>Pessimisme og modløshed i digtningen efter endt krig.</a:t>
            </a:r>
          </a:p>
          <a:p>
            <a:pPr lvl="1"/>
            <a:r>
              <a:rPr lang="da-DK" dirty="0"/>
              <a:t>Tager politiske problemstillinger op.</a:t>
            </a:r>
          </a:p>
          <a:p>
            <a:pPr lvl="1"/>
            <a:r>
              <a:rPr lang="da-DK" dirty="0"/>
              <a:t>Direkte og ironisk stiller man spørgsmål til tingenes tilstand.</a:t>
            </a:r>
          </a:p>
          <a:p>
            <a:pPr lvl="1"/>
            <a:r>
              <a:rPr lang="da-DK" dirty="0"/>
              <a:t>Tragikomisk.</a:t>
            </a:r>
          </a:p>
          <a:p>
            <a:pPr lvl="1"/>
            <a:r>
              <a:rPr lang="da-DK" dirty="0"/>
              <a:t>Rifbjerg ironiserer over </a:t>
            </a:r>
            <a:r>
              <a:rPr lang="da-DK" dirty="0" err="1"/>
              <a:t>DKs</a:t>
            </a:r>
            <a:r>
              <a:rPr lang="da-DK" dirty="0"/>
              <a:t> deltagelse i krigen gennem medlemskabet af FN</a:t>
            </a:r>
          </a:p>
          <a:p>
            <a:pPr lvl="2"/>
            <a:r>
              <a:rPr lang="da-DK" dirty="0"/>
              <a:t>”det er OS der har sejret”</a:t>
            </a:r>
          </a:p>
          <a:p>
            <a:pPr lvl="2"/>
            <a:r>
              <a:rPr lang="da-DK" dirty="0"/>
              <a:t>Derefter reflekteres der over, hvad der skal gøres med alle de ”tomme støvler” efter krigen.</a:t>
            </a:r>
          </a:p>
        </p:txBody>
      </p:sp>
    </p:spTree>
    <p:extLst>
      <p:ext uri="{BB962C8B-B14F-4D97-AF65-F5344CB8AC3E}">
        <p14:creationId xmlns:p14="http://schemas.microsoft.com/office/powerpoint/2010/main" val="2939234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186</TotalTime>
  <Words>378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Ion</vt:lpstr>
      <vt:lpstr>Historiske og litteraturhistoriske udviklingslinjer i Danmark</vt:lpstr>
      <vt:lpstr>Martin A. Hansen</vt:lpstr>
      <vt:lpstr>Klaus Rifbjerg - konfrontationsmodernisme</vt:lpstr>
      <vt:lpstr>Konfrontationsmodernisme</vt:lpstr>
      <vt:lpstr>Digtet: ”Støvlerne” (1967)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Historiske og litteraturhistoriske udviklingslinjer i Danmark</dc:title>
  <dc:creator>Mads Nielsen</dc:creator>
  <cp:lastModifiedBy>Mads Nielsen</cp:lastModifiedBy>
  <cp:revision>4</cp:revision>
  <dcterms:created xsi:type="dcterms:W3CDTF">2023-04-25T11:21:33Z</dcterms:created>
  <dcterms:modified xsi:type="dcterms:W3CDTF">2024-04-18T10:17:20Z</dcterms:modified>
</cp:coreProperties>
</file>