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8" r:id="rId4"/>
    <p:sldId id="259" r:id="rId5"/>
    <p:sldId id="260" r:id="rId6"/>
    <p:sldId id="262" r:id="rId7"/>
    <p:sldId id="263" r:id="rId8"/>
    <p:sldId id="264" r:id="rId9"/>
  </p:sldIdLst>
  <p:sldSz cx="12192000" cy="6858000"/>
  <p:notesSz cx="6858000" cy="9144000"/>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2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in Godsk" userId="75e39c0b-5185-405b-8958-e7f885f74107" providerId="ADAL" clId="{B8F49C5A-A6E7-4CED-8B02-4B9B4E9404BD}"/>
    <pc:docChg chg="custSel addSld delSld modSld sldOrd">
      <pc:chgData name="Kirstin Godsk" userId="75e39c0b-5185-405b-8958-e7f885f74107" providerId="ADAL" clId="{B8F49C5A-A6E7-4CED-8B02-4B9B4E9404BD}" dt="2024-04-08T11:18:01.720" v="236" actId="26606"/>
      <pc:docMkLst>
        <pc:docMk/>
      </pc:docMkLst>
      <pc:sldChg chg="modSp mod ord">
        <pc:chgData name="Kirstin Godsk" userId="75e39c0b-5185-405b-8958-e7f885f74107" providerId="ADAL" clId="{B8F49C5A-A6E7-4CED-8B02-4B9B4E9404BD}" dt="2024-04-08T11:08:43.451" v="156"/>
        <pc:sldMkLst>
          <pc:docMk/>
          <pc:sldMk cId="1947443057" sldId="257"/>
        </pc:sldMkLst>
        <pc:spChg chg="mod">
          <ac:chgData name="Kirstin Godsk" userId="75e39c0b-5185-405b-8958-e7f885f74107" providerId="ADAL" clId="{B8F49C5A-A6E7-4CED-8B02-4B9B4E9404BD}" dt="2024-04-08T11:06:08.672" v="110" actId="20577"/>
          <ac:spMkLst>
            <pc:docMk/>
            <pc:sldMk cId="1947443057" sldId="257"/>
            <ac:spMk id="3" creationId="{C2CDB043-33FE-BE29-F58A-431E6576F88D}"/>
          </ac:spMkLst>
        </pc:spChg>
      </pc:sldChg>
      <pc:sldChg chg="modSp mod">
        <pc:chgData name="Kirstin Godsk" userId="75e39c0b-5185-405b-8958-e7f885f74107" providerId="ADAL" clId="{B8F49C5A-A6E7-4CED-8B02-4B9B4E9404BD}" dt="2024-04-08T11:09:01.461" v="157" actId="255"/>
        <pc:sldMkLst>
          <pc:docMk/>
          <pc:sldMk cId="246277003" sldId="258"/>
        </pc:sldMkLst>
        <pc:spChg chg="mod">
          <ac:chgData name="Kirstin Godsk" userId="75e39c0b-5185-405b-8958-e7f885f74107" providerId="ADAL" clId="{B8F49C5A-A6E7-4CED-8B02-4B9B4E9404BD}" dt="2024-04-08T11:09:01.461" v="157" actId="255"/>
          <ac:spMkLst>
            <pc:docMk/>
            <pc:sldMk cId="246277003" sldId="258"/>
            <ac:spMk id="3" creationId="{26CEB633-AEA5-41F2-60B6-A5A5BEBB8C4A}"/>
          </ac:spMkLst>
        </pc:spChg>
      </pc:sldChg>
      <pc:sldChg chg="addSp modSp new mod setBg">
        <pc:chgData name="Kirstin Godsk" userId="75e39c0b-5185-405b-8958-e7f885f74107" providerId="ADAL" clId="{B8F49C5A-A6E7-4CED-8B02-4B9B4E9404BD}" dt="2024-04-08T11:17:40.428" v="233" actId="26606"/>
        <pc:sldMkLst>
          <pc:docMk/>
          <pc:sldMk cId="2508267109" sldId="260"/>
        </pc:sldMkLst>
        <pc:spChg chg="mod">
          <ac:chgData name="Kirstin Godsk" userId="75e39c0b-5185-405b-8958-e7f885f74107" providerId="ADAL" clId="{B8F49C5A-A6E7-4CED-8B02-4B9B4E9404BD}" dt="2024-04-08T11:17:40.428" v="233" actId="26606"/>
          <ac:spMkLst>
            <pc:docMk/>
            <pc:sldMk cId="2508267109" sldId="260"/>
            <ac:spMk id="2" creationId="{56916E34-71EC-503D-E542-AD6920C3C768}"/>
          </ac:spMkLst>
        </pc:spChg>
        <pc:spChg chg="mod">
          <ac:chgData name="Kirstin Godsk" userId="75e39c0b-5185-405b-8958-e7f885f74107" providerId="ADAL" clId="{B8F49C5A-A6E7-4CED-8B02-4B9B4E9404BD}" dt="2024-04-08T11:17:40.428" v="233" actId="26606"/>
          <ac:spMkLst>
            <pc:docMk/>
            <pc:sldMk cId="2508267109" sldId="260"/>
            <ac:spMk id="3" creationId="{DC9B2638-C381-02EA-9C04-FA6215232B75}"/>
          </ac:spMkLst>
        </pc:spChg>
        <pc:spChg chg="add">
          <ac:chgData name="Kirstin Godsk" userId="75e39c0b-5185-405b-8958-e7f885f74107" providerId="ADAL" clId="{B8F49C5A-A6E7-4CED-8B02-4B9B4E9404BD}" dt="2024-04-08T11:17:40.428" v="233" actId="26606"/>
          <ac:spMkLst>
            <pc:docMk/>
            <pc:sldMk cId="2508267109" sldId="260"/>
            <ac:spMk id="9" creationId="{561B1731-39D9-4145-8343-C209E1F09BC7}"/>
          </ac:spMkLst>
        </pc:spChg>
        <pc:picChg chg="add">
          <ac:chgData name="Kirstin Godsk" userId="75e39c0b-5185-405b-8958-e7f885f74107" providerId="ADAL" clId="{B8F49C5A-A6E7-4CED-8B02-4B9B4E9404BD}" dt="2024-04-08T11:17:40.428" v="233" actId="26606"/>
          <ac:picMkLst>
            <pc:docMk/>
            <pc:sldMk cId="2508267109" sldId="260"/>
            <ac:picMk id="5" creationId="{3A0513A3-8267-9158-0487-96B59B1A2D12}"/>
          </ac:picMkLst>
        </pc:picChg>
        <pc:cxnChg chg="add">
          <ac:chgData name="Kirstin Godsk" userId="75e39c0b-5185-405b-8958-e7f885f74107" providerId="ADAL" clId="{B8F49C5A-A6E7-4CED-8B02-4B9B4E9404BD}" dt="2024-04-08T11:17:40.428" v="233" actId="26606"/>
          <ac:cxnSpMkLst>
            <pc:docMk/>
            <pc:sldMk cId="2508267109" sldId="260"/>
            <ac:cxnSpMk id="11" creationId="{F0748755-DDBC-46D0-91EC-1212A8EE2B40}"/>
          </ac:cxnSpMkLst>
        </pc:cxnChg>
      </pc:sldChg>
      <pc:sldChg chg="modSp new del mod">
        <pc:chgData name="Kirstin Godsk" userId="75e39c0b-5185-405b-8958-e7f885f74107" providerId="ADAL" clId="{B8F49C5A-A6E7-4CED-8B02-4B9B4E9404BD}" dt="2024-04-08T11:06:23.480" v="111" actId="2696"/>
        <pc:sldMkLst>
          <pc:docMk/>
          <pc:sldMk cId="54241018" sldId="261"/>
        </pc:sldMkLst>
        <pc:spChg chg="mod">
          <ac:chgData name="Kirstin Godsk" userId="75e39c0b-5185-405b-8958-e7f885f74107" providerId="ADAL" clId="{B8F49C5A-A6E7-4CED-8B02-4B9B4E9404BD}" dt="2024-04-08T11:02:32.730" v="44" actId="20577"/>
          <ac:spMkLst>
            <pc:docMk/>
            <pc:sldMk cId="54241018" sldId="261"/>
            <ac:spMk id="2" creationId="{7138C627-718B-8062-4AB0-22C72A96496B}"/>
          </ac:spMkLst>
        </pc:spChg>
        <pc:spChg chg="mod">
          <ac:chgData name="Kirstin Godsk" userId="75e39c0b-5185-405b-8958-e7f885f74107" providerId="ADAL" clId="{B8F49C5A-A6E7-4CED-8B02-4B9B4E9404BD}" dt="2024-04-08T11:02:24.980" v="25" actId="27636"/>
          <ac:spMkLst>
            <pc:docMk/>
            <pc:sldMk cId="54241018" sldId="261"/>
            <ac:spMk id="3" creationId="{A9BBF7E1-5674-B63A-D9EA-56409C76630E}"/>
          </ac:spMkLst>
        </pc:spChg>
      </pc:sldChg>
      <pc:sldChg chg="addSp modSp new mod setBg">
        <pc:chgData name="Kirstin Godsk" userId="75e39c0b-5185-405b-8958-e7f885f74107" providerId="ADAL" clId="{B8F49C5A-A6E7-4CED-8B02-4B9B4E9404BD}" dt="2024-04-08T11:17:50.067" v="234" actId="26606"/>
        <pc:sldMkLst>
          <pc:docMk/>
          <pc:sldMk cId="258167952" sldId="262"/>
        </pc:sldMkLst>
        <pc:spChg chg="mod">
          <ac:chgData name="Kirstin Godsk" userId="75e39c0b-5185-405b-8958-e7f885f74107" providerId="ADAL" clId="{B8F49C5A-A6E7-4CED-8B02-4B9B4E9404BD}" dt="2024-04-08T11:17:50.067" v="234" actId="26606"/>
          <ac:spMkLst>
            <pc:docMk/>
            <pc:sldMk cId="258167952" sldId="262"/>
            <ac:spMk id="2" creationId="{228FDD9F-B54D-00AF-364B-5A8CB788A5E6}"/>
          </ac:spMkLst>
        </pc:spChg>
        <pc:spChg chg="mod">
          <ac:chgData name="Kirstin Godsk" userId="75e39c0b-5185-405b-8958-e7f885f74107" providerId="ADAL" clId="{B8F49C5A-A6E7-4CED-8B02-4B9B4E9404BD}" dt="2024-04-08T11:17:50.067" v="234" actId="26606"/>
          <ac:spMkLst>
            <pc:docMk/>
            <pc:sldMk cId="258167952" sldId="262"/>
            <ac:spMk id="3" creationId="{10737BBF-E8D8-ECC7-B21C-7228D8F62C7F}"/>
          </ac:spMkLst>
        </pc:spChg>
        <pc:spChg chg="add">
          <ac:chgData name="Kirstin Godsk" userId="75e39c0b-5185-405b-8958-e7f885f74107" providerId="ADAL" clId="{B8F49C5A-A6E7-4CED-8B02-4B9B4E9404BD}" dt="2024-04-08T11:17:50.067" v="234" actId="26606"/>
          <ac:spMkLst>
            <pc:docMk/>
            <pc:sldMk cId="258167952" sldId="262"/>
            <ac:spMk id="9" creationId="{E75A73A0-BB15-427A-AB69-E8FF2A9E4EAC}"/>
          </ac:spMkLst>
        </pc:spChg>
        <pc:picChg chg="add">
          <ac:chgData name="Kirstin Godsk" userId="75e39c0b-5185-405b-8958-e7f885f74107" providerId="ADAL" clId="{B8F49C5A-A6E7-4CED-8B02-4B9B4E9404BD}" dt="2024-04-08T11:17:50.067" v="234" actId="26606"/>
          <ac:picMkLst>
            <pc:docMk/>
            <pc:sldMk cId="258167952" sldId="262"/>
            <ac:picMk id="5" creationId="{F2717A60-BAA0-2D1A-FC57-4C6FCFF4A0C1}"/>
          </ac:picMkLst>
        </pc:picChg>
        <pc:cxnChg chg="add">
          <ac:chgData name="Kirstin Godsk" userId="75e39c0b-5185-405b-8958-e7f885f74107" providerId="ADAL" clId="{B8F49C5A-A6E7-4CED-8B02-4B9B4E9404BD}" dt="2024-04-08T11:17:50.067" v="234" actId="26606"/>
          <ac:cxnSpMkLst>
            <pc:docMk/>
            <pc:sldMk cId="258167952" sldId="262"/>
            <ac:cxnSpMk id="11" creationId="{F0748755-DDBC-46D0-91EC-1212A8EE2B40}"/>
          </ac:cxnSpMkLst>
        </pc:cxnChg>
      </pc:sldChg>
      <pc:sldChg chg="addSp modSp new mod setBg">
        <pc:chgData name="Kirstin Godsk" userId="75e39c0b-5185-405b-8958-e7f885f74107" providerId="ADAL" clId="{B8F49C5A-A6E7-4CED-8B02-4B9B4E9404BD}" dt="2024-04-08T11:17:56.554" v="235" actId="26606"/>
        <pc:sldMkLst>
          <pc:docMk/>
          <pc:sldMk cId="143080066" sldId="263"/>
        </pc:sldMkLst>
        <pc:spChg chg="mod">
          <ac:chgData name="Kirstin Godsk" userId="75e39c0b-5185-405b-8958-e7f885f74107" providerId="ADAL" clId="{B8F49C5A-A6E7-4CED-8B02-4B9B4E9404BD}" dt="2024-04-08T11:17:56.554" v="235" actId="26606"/>
          <ac:spMkLst>
            <pc:docMk/>
            <pc:sldMk cId="143080066" sldId="263"/>
            <ac:spMk id="2" creationId="{7DE0585C-22F6-ACD0-A54D-BB3C5086B807}"/>
          </ac:spMkLst>
        </pc:spChg>
        <pc:spChg chg="mod">
          <ac:chgData name="Kirstin Godsk" userId="75e39c0b-5185-405b-8958-e7f885f74107" providerId="ADAL" clId="{B8F49C5A-A6E7-4CED-8B02-4B9B4E9404BD}" dt="2024-04-08T11:17:56.554" v="235" actId="26606"/>
          <ac:spMkLst>
            <pc:docMk/>
            <pc:sldMk cId="143080066" sldId="263"/>
            <ac:spMk id="3" creationId="{60CB6361-FFE7-7D31-0381-1BF1D67788B2}"/>
          </ac:spMkLst>
        </pc:spChg>
        <pc:spChg chg="add">
          <ac:chgData name="Kirstin Godsk" userId="75e39c0b-5185-405b-8958-e7f885f74107" providerId="ADAL" clId="{B8F49C5A-A6E7-4CED-8B02-4B9B4E9404BD}" dt="2024-04-08T11:17:56.554" v="235" actId="26606"/>
          <ac:spMkLst>
            <pc:docMk/>
            <pc:sldMk cId="143080066" sldId="263"/>
            <ac:spMk id="9" creationId="{E75A73A0-BB15-427A-AB69-E8FF2A9E4EAC}"/>
          </ac:spMkLst>
        </pc:spChg>
        <pc:picChg chg="add">
          <ac:chgData name="Kirstin Godsk" userId="75e39c0b-5185-405b-8958-e7f885f74107" providerId="ADAL" clId="{B8F49C5A-A6E7-4CED-8B02-4B9B4E9404BD}" dt="2024-04-08T11:17:56.554" v="235" actId="26606"/>
          <ac:picMkLst>
            <pc:docMk/>
            <pc:sldMk cId="143080066" sldId="263"/>
            <ac:picMk id="5" creationId="{E88CD43E-125F-A4DA-6219-43FDBA4685C2}"/>
          </ac:picMkLst>
        </pc:picChg>
        <pc:cxnChg chg="add">
          <ac:chgData name="Kirstin Godsk" userId="75e39c0b-5185-405b-8958-e7f885f74107" providerId="ADAL" clId="{B8F49C5A-A6E7-4CED-8B02-4B9B4E9404BD}" dt="2024-04-08T11:17:56.554" v="235" actId="26606"/>
          <ac:cxnSpMkLst>
            <pc:docMk/>
            <pc:sldMk cId="143080066" sldId="263"/>
            <ac:cxnSpMk id="11" creationId="{F0748755-DDBC-46D0-91EC-1212A8EE2B40}"/>
          </ac:cxnSpMkLst>
        </pc:cxnChg>
      </pc:sldChg>
      <pc:sldChg chg="addSp modSp new mod setBg">
        <pc:chgData name="Kirstin Godsk" userId="75e39c0b-5185-405b-8958-e7f885f74107" providerId="ADAL" clId="{B8F49C5A-A6E7-4CED-8B02-4B9B4E9404BD}" dt="2024-04-08T11:18:01.720" v="236" actId="26606"/>
        <pc:sldMkLst>
          <pc:docMk/>
          <pc:sldMk cId="2469390675" sldId="264"/>
        </pc:sldMkLst>
        <pc:spChg chg="mod">
          <ac:chgData name="Kirstin Godsk" userId="75e39c0b-5185-405b-8958-e7f885f74107" providerId="ADAL" clId="{B8F49C5A-A6E7-4CED-8B02-4B9B4E9404BD}" dt="2024-04-08T11:18:01.720" v="236" actId="26606"/>
          <ac:spMkLst>
            <pc:docMk/>
            <pc:sldMk cId="2469390675" sldId="264"/>
            <ac:spMk id="2" creationId="{F8AE5BF6-D330-9B51-C91C-C33B5F4530F5}"/>
          </ac:spMkLst>
        </pc:spChg>
        <pc:spChg chg="mod">
          <ac:chgData name="Kirstin Godsk" userId="75e39c0b-5185-405b-8958-e7f885f74107" providerId="ADAL" clId="{B8F49C5A-A6E7-4CED-8B02-4B9B4E9404BD}" dt="2024-04-08T11:18:01.720" v="236" actId="26606"/>
          <ac:spMkLst>
            <pc:docMk/>
            <pc:sldMk cId="2469390675" sldId="264"/>
            <ac:spMk id="3" creationId="{D78370BF-E3A9-101D-B786-277A1C9CFB92}"/>
          </ac:spMkLst>
        </pc:spChg>
        <pc:spChg chg="add">
          <ac:chgData name="Kirstin Godsk" userId="75e39c0b-5185-405b-8958-e7f885f74107" providerId="ADAL" clId="{B8F49C5A-A6E7-4CED-8B02-4B9B4E9404BD}" dt="2024-04-08T11:18:01.720" v="236" actId="26606"/>
          <ac:spMkLst>
            <pc:docMk/>
            <pc:sldMk cId="2469390675" sldId="264"/>
            <ac:spMk id="9" creationId="{A3B168A7-66FE-4359-9866-CBB841A729E6}"/>
          </ac:spMkLst>
        </pc:spChg>
        <pc:picChg chg="add">
          <ac:chgData name="Kirstin Godsk" userId="75e39c0b-5185-405b-8958-e7f885f74107" providerId="ADAL" clId="{B8F49C5A-A6E7-4CED-8B02-4B9B4E9404BD}" dt="2024-04-08T11:18:01.720" v="236" actId="26606"/>
          <ac:picMkLst>
            <pc:docMk/>
            <pc:sldMk cId="2469390675" sldId="264"/>
            <ac:picMk id="5" creationId="{764BA48A-6A49-C789-DB28-30F51FDDA0D6}"/>
          </ac:picMkLst>
        </pc:picChg>
        <pc:cxnChg chg="add">
          <ac:chgData name="Kirstin Godsk" userId="75e39c0b-5185-405b-8958-e7f885f74107" providerId="ADAL" clId="{B8F49C5A-A6E7-4CED-8B02-4B9B4E9404BD}" dt="2024-04-08T11:18:01.720" v="236" actId="26606"/>
          <ac:cxnSpMkLst>
            <pc:docMk/>
            <pc:sldMk cId="2469390675" sldId="264"/>
            <ac:cxnSpMk id="11" creationId="{F0748755-DDBC-46D0-91EC-1212A8EE2B40}"/>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3D70-91AA-429A-BD57-1CB6792B30EE}"/>
              </a:ext>
            </a:extLst>
          </p:cNvPr>
          <p:cNvSpPr>
            <a:spLocks noGrp="1"/>
          </p:cNvSpPr>
          <p:nvPr>
            <p:ph type="ctrTitle"/>
          </p:nvPr>
        </p:nvSpPr>
        <p:spPr>
          <a:xfrm>
            <a:off x="1088136" y="1078030"/>
            <a:ext cx="9288096" cy="2956718"/>
          </a:xfrm>
        </p:spPr>
        <p:txBody>
          <a:bodyPr anchor="t">
            <a:noAutofit/>
          </a:bodyPr>
          <a:lstStyle>
            <a:lvl1pPr algn="l">
              <a:defRPr sz="6600" cap="all" baseline="0"/>
            </a:lvl1pPr>
          </a:lstStyle>
          <a:p>
            <a:r>
              <a:rPr lang="en-US" dirty="0"/>
              <a:t>Click to edit Master title style</a:t>
            </a:r>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4455621"/>
            <a:ext cx="9288096" cy="1435331"/>
          </a:xfrm>
        </p:spPr>
        <p:txBody>
          <a:bodyPr>
            <a:normAutofit/>
          </a:bodyPr>
          <a:lstStyle>
            <a:lvl1pPr marL="0" indent="0" algn="l">
              <a:lnSpc>
                <a:spcPct val="12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2045623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3193922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007D-9B1D-4E2C-B38F-29C6820996DF}"/>
              </a:ext>
            </a:extLst>
          </p:cNvPr>
          <p:cNvSpPr>
            <a:spLocks noGrp="1"/>
          </p:cNvSpPr>
          <p:nvPr>
            <p:ph type="title"/>
          </p:nvPr>
        </p:nvSpPr>
        <p:spPr>
          <a:xfrm>
            <a:off x="1090940" y="1099127"/>
            <a:ext cx="9272260" cy="3472874"/>
          </a:xfrm>
        </p:spPr>
        <p:txBody>
          <a:bodyPr anchor="t">
            <a:normAutofit/>
          </a:bodyPr>
          <a:lstStyle>
            <a:lvl1pPr>
              <a:defRPr sz="40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60C51B-B525-4032-9D08-2978D7367BFF}"/>
              </a:ext>
            </a:extLst>
          </p:cNvPr>
          <p:cNvSpPr>
            <a:spLocks noGrp="1"/>
          </p:cNvSpPr>
          <p:nvPr>
            <p:ph type="body" idx="1"/>
          </p:nvPr>
        </p:nvSpPr>
        <p:spPr>
          <a:xfrm>
            <a:off x="1090939" y="4572000"/>
            <a:ext cx="9272262" cy="1320801"/>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105286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088136"/>
            <a:ext cx="9890066" cy="129422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1447507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084333"/>
            <a:ext cx="9949455" cy="838856"/>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2599202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p:txBody>
          <a:bodyPr/>
          <a:lstStyle>
            <a:lvl1pPr>
              <a:defRPr cap="all" baseline="0"/>
            </a:lvl1pPr>
          </a:lstStyle>
          <a:p>
            <a:r>
              <a:rPr lang="en-US" dirty="0"/>
              <a:t>Click to edit Master title style</a:t>
            </a:r>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3323814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48B02B-A32A-4383-BBC7-0C383390A96F}"/>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3" name="Footer Placeholder 2">
            <a:extLst>
              <a:ext uri="{FF2B5EF4-FFF2-40B4-BE49-F238E27FC236}">
                <a16:creationId xmlns:a16="http://schemas.microsoft.com/office/drawing/2014/main" id="{FCFF7E77-47E0-4F9E-9148-8D0C59C0CF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8005A2-ECF0-4759-A17B-FDECE80683F4}"/>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798643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DD4B-5676-477E-8C52-4C1CF160FCDE}"/>
              </a:ext>
            </a:extLst>
          </p:cNvPr>
          <p:cNvSpPr>
            <a:spLocks noGrp="1"/>
          </p:cNvSpPr>
          <p:nvPr>
            <p:ph type="title"/>
          </p:nvPr>
        </p:nvSpPr>
        <p:spPr>
          <a:xfrm>
            <a:off x="1090940" y="1094448"/>
            <a:ext cx="3785860" cy="1554362"/>
          </a:xfrm>
        </p:spPr>
        <p:txBody>
          <a:bodyPr anchor="t">
            <a:normAutofit/>
          </a:bodyPr>
          <a:lstStyle>
            <a:lvl1pPr>
              <a:defRPr sz="2800" cap="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4B5A3E63-EB15-4D82-BF2B-36BB030C430D}"/>
              </a:ext>
            </a:extLst>
          </p:cNvPr>
          <p:cNvSpPr>
            <a:spLocks noGrp="1"/>
          </p:cNvSpPr>
          <p:nvPr>
            <p:ph idx="1"/>
          </p:nvPr>
        </p:nvSpPr>
        <p:spPr>
          <a:xfrm>
            <a:off x="5524500" y="922689"/>
            <a:ext cx="548600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CBE994E-BAB7-43DC-A0E4-C779CF2A33D5}"/>
              </a:ext>
            </a:extLst>
          </p:cNvPr>
          <p:cNvSpPr>
            <a:spLocks noGrp="1"/>
          </p:cNvSpPr>
          <p:nvPr>
            <p:ph type="body" sz="half" idx="2"/>
          </p:nvPr>
        </p:nvSpPr>
        <p:spPr>
          <a:xfrm>
            <a:off x="1090940" y="2701254"/>
            <a:ext cx="3785860" cy="316773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DEFAAA-1B70-42AA-ADCC-F49B58132654}"/>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6" name="Footer Placeholder 5">
            <a:extLst>
              <a:ext uri="{FF2B5EF4-FFF2-40B4-BE49-F238E27FC236}">
                <a16:creationId xmlns:a16="http://schemas.microsoft.com/office/drawing/2014/main" id="{E4C7B6CC-1C13-4F34-AC86-CCD442C8C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1B638-9061-41AD-AF47-73A4AF8B781A}"/>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2125730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3C43-1676-4A29-83F9-D788ED2E71E9}"/>
              </a:ext>
            </a:extLst>
          </p:cNvPr>
          <p:cNvSpPr>
            <a:spLocks noGrp="1"/>
          </p:cNvSpPr>
          <p:nvPr>
            <p:ph type="title"/>
          </p:nvPr>
        </p:nvSpPr>
        <p:spPr>
          <a:xfrm>
            <a:off x="1090940" y="1097280"/>
            <a:ext cx="3785860" cy="1559740"/>
          </a:xfrm>
        </p:spPr>
        <p:txBody>
          <a:bodyPr anchor="t">
            <a:normAutofit/>
          </a:bodyPr>
          <a:lstStyle>
            <a:lvl1pPr>
              <a:defRPr sz="2800" cap="all"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214A903-97C7-4349-B8CE-1BBED1942E3B}"/>
              </a:ext>
            </a:extLst>
          </p:cNvPr>
          <p:cNvSpPr>
            <a:spLocks noGrp="1"/>
          </p:cNvSpPr>
          <p:nvPr>
            <p:ph type="pic" idx="1"/>
          </p:nvPr>
        </p:nvSpPr>
        <p:spPr>
          <a:xfrm>
            <a:off x="5524500" y="1143000"/>
            <a:ext cx="54864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F0A9F58-4AEB-4286-98F7-3C77AA913BE8}"/>
              </a:ext>
            </a:extLst>
          </p:cNvPr>
          <p:cNvSpPr>
            <a:spLocks noGrp="1"/>
          </p:cNvSpPr>
          <p:nvPr>
            <p:ph type="body" sz="half" idx="2"/>
          </p:nvPr>
        </p:nvSpPr>
        <p:spPr>
          <a:xfrm>
            <a:off x="1090940" y="2697480"/>
            <a:ext cx="3785860" cy="309342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55A58-F085-4500-AF61-045B12C8F41E}"/>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6" name="Footer Placeholder 5">
            <a:extLst>
              <a:ext uri="{FF2B5EF4-FFF2-40B4-BE49-F238E27FC236}">
                <a16:creationId xmlns:a16="http://schemas.microsoft.com/office/drawing/2014/main" id="{E9936470-561D-49AE-AC84-B79D483FDA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F2BE2-DF21-4683-9D5F-849A525FD5C4}"/>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2822462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C900-05BC-4021-B69F-2DAF974B7EF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3F26E227-253A-44A0-9404-1CFD8CE41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1062557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2CF945-D70F-49C1-8CE5-5758C1166014}"/>
              </a:ext>
            </a:extLst>
          </p:cNvPr>
          <p:cNvSpPr>
            <a:spLocks noGrp="1"/>
          </p:cNvSpPr>
          <p:nvPr>
            <p:ph type="title" orient="vert"/>
          </p:nvPr>
        </p:nvSpPr>
        <p:spPr>
          <a:xfrm>
            <a:off x="9182100" y="1091381"/>
            <a:ext cx="2171700" cy="4953369"/>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C2FDB721-04AA-4330-8045-3F2D9BB4BC66}"/>
              </a:ext>
            </a:extLst>
          </p:cNvPr>
          <p:cNvSpPr>
            <a:spLocks noGrp="1"/>
          </p:cNvSpPr>
          <p:nvPr>
            <p:ph type="body" orient="vert" idx="1"/>
          </p:nvPr>
        </p:nvSpPr>
        <p:spPr>
          <a:xfrm>
            <a:off x="838200" y="1091381"/>
            <a:ext cx="8265340" cy="4953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F418C15-991C-4C71-8DCD-DB3B3888831F}"/>
              </a:ext>
            </a:extLst>
          </p:cNvPr>
          <p:cNvSpPr>
            <a:spLocks noGrp="1"/>
          </p:cNvSpPr>
          <p:nvPr>
            <p:ph type="dt" sz="half" idx="10"/>
          </p:nvPr>
        </p:nvSpPr>
        <p:spPr/>
        <p:txBody>
          <a:bodyPr/>
          <a:lstStyle/>
          <a:p>
            <a:fld id="{A1E45834-53BD-4C8F-B791-CD5378F4150E}" type="datetimeFigureOut">
              <a:rPr lang="en-US" smtClean="0"/>
              <a:t>4/8/2024</a:t>
            </a:fld>
            <a:endParaRPr lang="en-US"/>
          </a:p>
        </p:txBody>
      </p:sp>
      <p:sp>
        <p:nvSpPr>
          <p:cNvPr id="5" name="Footer Placeholder 4">
            <a:extLst>
              <a:ext uri="{FF2B5EF4-FFF2-40B4-BE49-F238E27FC236}">
                <a16:creationId xmlns:a16="http://schemas.microsoft.com/office/drawing/2014/main" id="{F7728CC3-5830-4EFA-B28E-1648904DE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DA91B6-E419-4483-9B66-3C758788BC48}"/>
              </a:ext>
            </a:extLst>
          </p:cNvPr>
          <p:cNvSpPr>
            <a:spLocks noGrp="1"/>
          </p:cNvSpPr>
          <p:nvPr>
            <p:ph type="sldNum" sz="quarter" idx="12"/>
          </p:nvPr>
        </p:nvSpPr>
        <p:spPr/>
        <p:txBody>
          <a:bodyPr/>
          <a:lstStyle/>
          <a:p>
            <a:fld id="{719D7796-F675-488F-AC46-C88938C80352}" type="slidenum">
              <a:rPr lang="en-US" smtClean="0"/>
              <a:t>‹nr.›</a:t>
            </a:fld>
            <a:endParaRPr lang="en-US"/>
          </a:p>
        </p:txBody>
      </p:sp>
      <p:cxnSp>
        <p:nvCxnSpPr>
          <p:cNvPr id="7" name="Straight Connector 6">
            <a:extLst>
              <a:ext uri="{FF2B5EF4-FFF2-40B4-BE49-F238E27FC236}">
                <a16:creationId xmlns:a16="http://schemas.microsoft.com/office/drawing/2014/main" id="{DE447C6A-78C3-4687-9A71-A05DBF6700DE}"/>
              </a:ext>
            </a:extLst>
          </p:cNvPr>
          <p:cNvCxnSpPr>
            <a:cxnSpLocks/>
          </p:cNvCxnSpPr>
          <p:nvPr/>
        </p:nvCxnSpPr>
        <p:spPr>
          <a:xfrm>
            <a:off x="11387805"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3917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129422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447778"/>
            <a:ext cx="9922764" cy="38387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7315200" y="6389688"/>
            <a:ext cx="3695302" cy="365125"/>
          </a:xfrm>
          <a:prstGeom prst="rect">
            <a:avLst/>
          </a:prstGeom>
        </p:spPr>
        <p:txBody>
          <a:bodyPr vert="horz" lIns="91440" tIns="45720" rIns="91440" bIns="45720" rtlCol="0" anchor="ctr"/>
          <a:lstStyle>
            <a:lvl1pPr algn="l">
              <a:defRPr sz="900">
                <a:solidFill>
                  <a:schemeClr val="tx1"/>
                </a:solidFill>
              </a:defRPr>
            </a:lvl1pPr>
          </a:lstStyle>
          <a:p>
            <a:fld id="{A1E45834-53BD-4C8F-B791-CD5378F4150E}" type="datetimeFigureOut">
              <a:rPr lang="en-US" smtClean="0"/>
              <a:t>4/8/2024</a:t>
            </a:fld>
            <a:endParaRPr lang="en-US"/>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90940" y="6389688"/>
            <a:ext cx="4433560"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983190" y="6389688"/>
            <a:ext cx="940296" cy="365125"/>
          </a:xfrm>
          <a:prstGeom prst="rect">
            <a:avLst/>
          </a:prstGeom>
        </p:spPr>
        <p:txBody>
          <a:bodyPr vert="horz" lIns="91440" tIns="45720" rIns="91440" bIns="45720" rtlCol="0" anchor="ctr"/>
          <a:lstStyle>
            <a:lvl1pPr algn="r">
              <a:defRPr sz="900">
                <a:solidFill>
                  <a:schemeClr val="tx1"/>
                </a:solidFill>
              </a:defRPr>
            </a:lvl1pPr>
          </a:lstStyle>
          <a:p>
            <a:fld id="{719D7796-F675-488F-AC46-C88938C80352}" type="slidenum">
              <a:rPr lang="en-US" smtClean="0"/>
              <a:t>‹nr.›</a:t>
            </a:fld>
            <a:endParaRPr lang="en-US"/>
          </a:p>
        </p:txBody>
      </p:sp>
      <p:cxnSp>
        <p:nvCxnSpPr>
          <p:cNvPr id="28" name="Straight Connector 27">
            <a:extLst>
              <a:ext uri="{FF2B5EF4-FFF2-40B4-BE49-F238E27FC236}">
                <a16:creationId xmlns:a16="http://schemas.microsoft.com/office/drawing/2014/main" id="{D8689CE0-64D2-447C-9C1F-872D111D8AC3}"/>
              </a:ext>
            </a:extLst>
          </p:cNvPr>
          <p:cNvCxnSpPr>
            <a:cxnSpLocks/>
          </p:cNvCxnSpPr>
          <p:nvPr/>
        </p:nvCxnSpPr>
        <p:spPr>
          <a:xfrm>
            <a:off x="0"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399197"/>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85000"/>
        </a:lnSpc>
        <a:spcBef>
          <a:spcPct val="0"/>
        </a:spcBef>
        <a:buNone/>
        <a:defRPr sz="4400" b="1" kern="1200" cap="none"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37F4A8A-7B54-4D8D-933A-8921996A0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403DB958-0F6E-4F5E-A6BF-F29E6B413B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5" name="Straight Connector 1034">
            <a:extLst>
              <a:ext uri="{FF2B5EF4-FFF2-40B4-BE49-F238E27FC236}">
                <a16:creationId xmlns:a16="http://schemas.microsoft.com/office/drawing/2014/main" id="{B0AA360F-DECB-4836-8FB6-22C4BC3FB0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07120"/>
            <a:ext cx="804195" cy="0"/>
          </a:xfrm>
          <a:prstGeom prst="line">
            <a:avLst/>
          </a:prstGeom>
          <a:ln w="123825">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6FAB6F55-3DF9-2026-89EC-885DDF5B11A4}"/>
              </a:ext>
            </a:extLst>
          </p:cNvPr>
          <p:cNvPicPr>
            <a:picLocks noChangeAspect="1" noChangeArrowheads="1"/>
          </p:cNvPicPr>
          <p:nvPr/>
        </p:nvPicPr>
        <p:blipFill rotWithShape="1">
          <a:blip r:embed="rId2">
            <a:alphaModFix amt="65000"/>
            <a:extLst>
              <a:ext uri="{28A0092B-C50C-407E-A947-70E740481C1C}">
                <a14:useLocalDpi xmlns:a14="http://schemas.microsoft.com/office/drawing/2010/main" val="0"/>
              </a:ext>
            </a:extLst>
          </a:blip>
          <a:srcRect l="11985" r="18029"/>
          <a:stretch/>
        </p:blipFill>
        <p:spPr bwMode="auto">
          <a:xfrm>
            <a:off x="-1" y="10"/>
            <a:ext cx="8532727" cy="6857987"/>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EA01C8D-A621-8560-EA97-01F698DF411A}"/>
              </a:ext>
            </a:extLst>
          </p:cNvPr>
          <p:cNvSpPr>
            <a:spLocks noGrp="1"/>
          </p:cNvSpPr>
          <p:nvPr>
            <p:ph type="ctrTitle"/>
          </p:nvPr>
        </p:nvSpPr>
        <p:spPr>
          <a:xfrm>
            <a:off x="1068818" y="1076635"/>
            <a:ext cx="6859225" cy="3495365"/>
          </a:xfrm>
        </p:spPr>
        <p:txBody>
          <a:bodyPr anchor="t">
            <a:normAutofit/>
          </a:bodyPr>
          <a:lstStyle/>
          <a:p>
            <a:r>
              <a:rPr lang="da-DK" sz="8000">
                <a:solidFill>
                  <a:srgbClr val="FFFFFF"/>
                </a:solidFill>
              </a:rPr>
              <a:t>Fight the bite</a:t>
            </a:r>
            <a:endParaRPr lang="en-DK" sz="8000">
              <a:solidFill>
                <a:srgbClr val="FFFFFF"/>
              </a:solidFill>
            </a:endParaRPr>
          </a:p>
        </p:txBody>
      </p:sp>
      <p:sp>
        <p:nvSpPr>
          <p:cNvPr id="3" name="Undertitel 2">
            <a:extLst>
              <a:ext uri="{FF2B5EF4-FFF2-40B4-BE49-F238E27FC236}">
                <a16:creationId xmlns:a16="http://schemas.microsoft.com/office/drawing/2014/main" id="{EC4E98E0-09A5-3AE2-0A39-BB4309B9B0CB}"/>
              </a:ext>
            </a:extLst>
          </p:cNvPr>
          <p:cNvSpPr>
            <a:spLocks noGrp="1"/>
          </p:cNvSpPr>
          <p:nvPr>
            <p:ph type="subTitle" idx="1"/>
          </p:nvPr>
        </p:nvSpPr>
        <p:spPr>
          <a:xfrm>
            <a:off x="1070491" y="4572000"/>
            <a:ext cx="6857552" cy="1268361"/>
          </a:xfrm>
        </p:spPr>
        <p:txBody>
          <a:bodyPr anchor="b">
            <a:normAutofit/>
          </a:bodyPr>
          <a:lstStyle/>
          <a:p>
            <a:r>
              <a:rPr lang="da-DK">
                <a:solidFill>
                  <a:srgbClr val="FFFFFF"/>
                </a:solidFill>
              </a:rPr>
              <a:t>Forløb om slangegift og immunforsvaret</a:t>
            </a:r>
            <a:endParaRPr lang="en-DK">
              <a:solidFill>
                <a:srgbClr val="FFFFFF"/>
              </a:solidFill>
            </a:endParaRPr>
          </a:p>
        </p:txBody>
      </p:sp>
      <p:pic>
        <p:nvPicPr>
          <p:cNvPr id="4" name="Picture 3">
            <a:extLst>
              <a:ext uri="{FF2B5EF4-FFF2-40B4-BE49-F238E27FC236}">
                <a16:creationId xmlns:a16="http://schemas.microsoft.com/office/drawing/2014/main" id="{95D10CDC-7736-3567-8C23-B9F2B0F67402}"/>
              </a:ext>
            </a:extLst>
          </p:cNvPr>
          <p:cNvPicPr>
            <a:picLocks noChangeAspect="1"/>
          </p:cNvPicPr>
          <p:nvPr/>
        </p:nvPicPr>
        <p:blipFill rotWithShape="1">
          <a:blip r:embed="rId3">
            <a:alphaModFix amt="65000"/>
          </a:blip>
          <a:srcRect l="14819" r="33824"/>
          <a:stretch/>
        </p:blipFill>
        <p:spPr>
          <a:xfrm>
            <a:off x="8532727" y="1"/>
            <a:ext cx="3659274" cy="6857999"/>
          </a:xfrm>
          <a:prstGeom prst="rect">
            <a:avLst/>
          </a:prstGeom>
        </p:spPr>
      </p:pic>
    </p:spTree>
    <p:extLst>
      <p:ext uri="{BB962C8B-B14F-4D97-AF65-F5344CB8AC3E}">
        <p14:creationId xmlns:p14="http://schemas.microsoft.com/office/powerpoint/2010/main" val="328744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B168A7-66FE-4359-9866-CBB841A72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DDAEED0-2908-BB27-B140-4931FF6F3453}"/>
              </a:ext>
            </a:extLst>
          </p:cNvPr>
          <p:cNvSpPr>
            <a:spLocks noGrp="1"/>
          </p:cNvSpPr>
          <p:nvPr>
            <p:ph type="title"/>
          </p:nvPr>
        </p:nvSpPr>
        <p:spPr>
          <a:xfrm>
            <a:off x="1091204" y="1091868"/>
            <a:ext cx="3785596" cy="2042160"/>
          </a:xfrm>
        </p:spPr>
        <p:txBody>
          <a:bodyPr>
            <a:normAutofit/>
          </a:bodyPr>
          <a:lstStyle/>
          <a:p>
            <a:r>
              <a:rPr lang="da-DK" sz="3100"/>
              <a:t>Forløb tager udgangspunkt i FN Verdensmål 3: Sundhed og trivsel</a:t>
            </a:r>
            <a:endParaRPr lang="en-DK" sz="3100"/>
          </a:p>
        </p:txBody>
      </p:sp>
      <p:cxnSp>
        <p:nvCxnSpPr>
          <p:cNvPr id="11" name="Straight Connector 10">
            <a:extLst>
              <a:ext uri="{FF2B5EF4-FFF2-40B4-BE49-F238E27FC236}">
                <a16:creationId xmlns:a16="http://schemas.microsoft.com/office/drawing/2014/main" id="{F0748755-DDBC-46D0-91EC-1212A8EE2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6344"/>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C2CDB043-33FE-BE29-F58A-431E6576F88D}"/>
              </a:ext>
            </a:extLst>
          </p:cNvPr>
          <p:cNvSpPr>
            <a:spLocks noGrp="1"/>
          </p:cNvSpPr>
          <p:nvPr>
            <p:ph idx="1"/>
          </p:nvPr>
        </p:nvSpPr>
        <p:spPr>
          <a:xfrm>
            <a:off x="1097280" y="3204755"/>
            <a:ext cx="3675826" cy="2957506"/>
          </a:xfrm>
        </p:spPr>
        <p:txBody>
          <a:bodyPr>
            <a:normAutofit/>
          </a:bodyPr>
          <a:lstStyle/>
          <a:p>
            <a:pPr>
              <a:lnSpc>
                <a:spcPct val="120000"/>
              </a:lnSpc>
            </a:pPr>
            <a:r>
              <a:rPr lang="da-DK" sz="1100" b="0" i="0" dirty="0">
                <a:effectLst/>
                <a:highlight>
                  <a:srgbClr val="F5F5F5"/>
                </a:highlight>
                <a:latin typeface="partner_font_regular"/>
              </a:rPr>
              <a:t>Målet med Fight the </a:t>
            </a:r>
            <a:r>
              <a:rPr lang="da-DK" sz="1100" b="0" i="0" dirty="0" err="1">
                <a:effectLst/>
                <a:highlight>
                  <a:srgbClr val="F5F5F5"/>
                </a:highlight>
                <a:latin typeface="partner_font_regular"/>
              </a:rPr>
              <a:t>Bite</a:t>
            </a:r>
            <a:r>
              <a:rPr lang="da-DK" sz="1100" b="0" i="0" dirty="0">
                <a:effectLst/>
                <a:highlight>
                  <a:srgbClr val="F5F5F5"/>
                </a:highlight>
                <a:latin typeface="partner_font_regular"/>
              </a:rPr>
              <a:t> er, at eleverne efter forløbet kan:  </a:t>
            </a:r>
          </a:p>
          <a:p>
            <a:pPr>
              <a:lnSpc>
                <a:spcPct val="120000"/>
              </a:lnSpc>
              <a:buFont typeface="Arial" panose="020B0604020202020204" pitchFamily="34" charset="0"/>
              <a:buChar char="•"/>
            </a:pPr>
            <a:r>
              <a:rPr lang="da-DK" sz="1100" b="0" i="0" dirty="0">
                <a:effectLst/>
                <a:highlight>
                  <a:srgbClr val="F5F5F5"/>
                </a:highlight>
                <a:latin typeface="partner_font_regular"/>
              </a:rPr>
              <a:t>Vurdere traditionelle og bioteknologiske metoder til diagnosticering af </a:t>
            </a:r>
            <a:r>
              <a:rPr lang="da-DK" sz="1100" b="0" i="0" dirty="0" err="1">
                <a:effectLst/>
                <a:highlight>
                  <a:srgbClr val="F5F5F5"/>
                </a:highlight>
                <a:latin typeface="partner_font_regular"/>
              </a:rPr>
              <a:t>slangebidsforgiftning</a:t>
            </a:r>
            <a:endParaRPr lang="da-DK" sz="1100" b="0" i="0" dirty="0">
              <a:effectLst/>
              <a:highlight>
                <a:srgbClr val="F5F5F5"/>
              </a:highlight>
              <a:latin typeface="partner_font_regular"/>
            </a:endParaRPr>
          </a:p>
          <a:p>
            <a:pPr>
              <a:lnSpc>
                <a:spcPct val="120000"/>
              </a:lnSpc>
              <a:buFont typeface="Arial" panose="020B0604020202020204" pitchFamily="34" charset="0"/>
              <a:buChar char="•"/>
            </a:pPr>
            <a:r>
              <a:rPr lang="da-DK" sz="1100" b="0" i="0" dirty="0">
                <a:effectLst/>
                <a:highlight>
                  <a:srgbClr val="F5F5F5"/>
                </a:highlight>
                <a:latin typeface="partner_font_regular"/>
              </a:rPr>
              <a:t>Argumentere for, at antistoffer kan anvendes til diagnosticering og behandling af </a:t>
            </a:r>
            <a:r>
              <a:rPr lang="da-DK" sz="1100" b="0" i="0" dirty="0" err="1">
                <a:effectLst/>
                <a:highlight>
                  <a:srgbClr val="F5F5F5"/>
                </a:highlight>
                <a:latin typeface="partner_font_regular"/>
              </a:rPr>
              <a:t>slangebidsforgiftning</a:t>
            </a:r>
            <a:r>
              <a:rPr lang="da-DK" sz="1100" b="0" i="0" dirty="0">
                <a:effectLst/>
                <a:highlight>
                  <a:srgbClr val="F5F5F5"/>
                </a:highlight>
                <a:latin typeface="partner_font_regular"/>
              </a:rPr>
              <a:t>.</a:t>
            </a:r>
          </a:p>
          <a:p>
            <a:pPr marL="0" indent="0">
              <a:lnSpc>
                <a:spcPct val="120000"/>
              </a:lnSpc>
              <a:buNone/>
            </a:pPr>
            <a:endParaRPr lang="da-DK" sz="1100" dirty="0"/>
          </a:p>
          <a:p>
            <a:pPr>
              <a:lnSpc>
                <a:spcPct val="120000"/>
              </a:lnSpc>
            </a:pPr>
            <a:r>
              <a:rPr lang="da-DK" sz="1100" dirty="0"/>
              <a:t>1. blok: Slangegift</a:t>
            </a:r>
          </a:p>
          <a:p>
            <a:pPr>
              <a:lnSpc>
                <a:spcPct val="120000"/>
              </a:lnSpc>
            </a:pPr>
            <a:r>
              <a:rPr lang="da-DK" sz="1100" dirty="0"/>
              <a:t>2. blok </a:t>
            </a:r>
            <a:r>
              <a:rPr lang="da-DK" sz="1100" dirty="0" err="1"/>
              <a:t>Antistoffer_ELISA</a:t>
            </a:r>
            <a:r>
              <a:rPr lang="da-DK" sz="1100" dirty="0"/>
              <a:t> test</a:t>
            </a:r>
          </a:p>
          <a:p>
            <a:pPr>
              <a:lnSpc>
                <a:spcPct val="120000"/>
              </a:lnSpc>
            </a:pPr>
            <a:r>
              <a:rPr lang="da-DK" sz="1100" dirty="0"/>
              <a:t>3. blok </a:t>
            </a:r>
            <a:r>
              <a:rPr lang="da-DK" sz="1100" dirty="0" err="1"/>
              <a:t>Behandling_LFA</a:t>
            </a:r>
            <a:r>
              <a:rPr lang="da-DK" sz="1100" dirty="0"/>
              <a:t> test</a:t>
            </a:r>
            <a:endParaRPr lang="en-DK" sz="1100" dirty="0"/>
          </a:p>
        </p:txBody>
      </p:sp>
      <p:pic>
        <p:nvPicPr>
          <p:cNvPr id="5" name="Picture 4" descr="Pipette, der lægger en prøve på bakken">
            <a:extLst>
              <a:ext uri="{FF2B5EF4-FFF2-40B4-BE49-F238E27FC236}">
                <a16:creationId xmlns:a16="http://schemas.microsoft.com/office/drawing/2014/main" id="{00B05A1F-4BAA-9739-42D3-EB3F651D7222}"/>
              </a:ext>
            </a:extLst>
          </p:cNvPr>
          <p:cNvPicPr>
            <a:picLocks noChangeAspect="1"/>
          </p:cNvPicPr>
          <p:nvPr/>
        </p:nvPicPr>
        <p:blipFill rotWithShape="1">
          <a:blip r:embed="rId2"/>
          <a:srcRect l="22416" r="12687" b="-1"/>
          <a:stretch/>
        </p:blipFill>
        <p:spPr>
          <a:xfrm>
            <a:off x="5524500" y="10"/>
            <a:ext cx="6667501" cy="6857990"/>
          </a:xfrm>
          <a:prstGeom prst="rect">
            <a:avLst/>
          </a:prstGeom>
        </p:spPr>
      </p:pic>
    </p:spTree>
    <p:extLst>
      <p:ext uri="{BB962C8B-B14F-4D97-AF65-F5344CB8AC3E}">
        <p14:creationId xmlns:p14="http://schemas.microsoft.com/office/powerpoint/2010/main" val="1947443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2">
            <a:extLst>
              <a:ext uri="{FF2B5EF4-FFF2-40B4-BE49-F238E27FC236}">
                <a16:creationId xmlns:a16="http://schemas.microsoft.com/office/drawing/2014/main" id="{561B1731-39D9-4145-8343-C209E1F09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4CC8187-394B-B47A-03F5-018CCB57151F}"/>
              </a:ext>
            </a:extLst>
          </p:cNvPr>
          <p:cNvSpPr>
            <a:spLocks noGrp="1"/>
          </p:cNvSpPr>
          <p:nvPr>
            <p:ph type="title"/>
          </p:nvPr>
        </p:nvSpPr>
        <p:spPr>
          <a:xfrm>
            <a:off x="1091203" y="1069848"/>
            <a:ext cx="6308775" cy="2049620"/>
          </a:xfrm>
        </p:spPr>
        <p:txBody>
          <a:bodyPr>
            <a:normAutofit/>
          </a:bodyPr>
          <a:lstStyle/>
          <a:p>
            <a:r>
              <a:rPr lang="da-DK" sz="6000"/>
              <a:t>Fight the bite</a:t>
            </a:r>
            <a:endParaRPr lang="en-DK" sz="6000"/>
          </a:p>
        </p:txBody>
      </p:sp>
      <p:cxnSp>
        <p:nvCxnSpPr>
          <p:cNvPr id="30" name="Straight Connector 24">
            <a:extLst>
              <a:ext uri="{FF2B5EF4-FFF2-40B4-BE49-F238E27FC236}">
                <a16:creationId xmlns:a16="http://schemas.microsoft.com/office/drawing/2014/main" id="{F0748755-DDBC-46D0-91EC-1212A8EE2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6683"/>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26CEB633-AEA5-41F2-60B6-A5A5BEBB8C4A}"/>
              </a:ext>
            </a:extLst>
          </p:cNvPr>
          <p:cNvSpPr>
            <a:spLocks noGrp="1"/>
          </p:cNvSpPr>
          <p:nvPr>
            <p:ph idx="1"/>
          </p:nvPr>
        </p:nvSpPr>
        <p:spPr>
          <a:xfrm>
            <a:off x="1097280" y="3180522"/>
            <a:ext cx="6223996" cy="3105978"/>
          </a:xfrm>
        </p:spPr>
        <p:txBody>
          <a:bodyPr>
            <a:normAutofit/>
          </a:bodyPr>
          <a:lstStyle/>
          <a:p>
            <a:pPr>
              <a:lnSpc>
                <a:spcPct val="120000"/>
              </a:lnSpc>
            </a:pPr>
            <a:r>
              <a:rPr lang="da-DK" sz="1200" b="0" i="0" dirty="0" err="1">
                <a:effectLst/>
                <a:highlight>
                  <a:srgbClr val="F5F5F5"/>
                </a:highlight>
                <a:latin typeface="partner_font_regular"/>
              </a:rPr>
              <a:t>Slangebidsforgiftning</a:t>
            </a:r>
            <a:r>
              <a:rPr lang="da-DK" sz="1200" b="0" i="0" dirty="0">
                <a:effectLst/>
                <a:highlight>
                  <a:srgbClr val="F5F5F5"/>
                </a:highlight>
                <a:latin typeface="partner_font_regular"/>
              </a:rPr>
              <a:t> er en af verdens 20 såkaldte "forsømte tropesygdomme" (</a:t>
            </a:r>
            <a:r>
              <a:rPr lang="da-DK" sz="1200" b="0" i="0" dirty="0" err="1">
                <a:effectLst/>
                <a:highlight>
                  <a:srgbClr val="F5F5F5"/>
                </a:highlight>
                <a:latin typeface="partner_font_regular"/>
              </a:rPr>
              <a:t>neglected</a:t>
            </a:r>
            <a:r>
              <a:rPr lang="da-DK" sz="1200" b="0" i="0" dirty="0">
                <a:effectLst/>
                <a:highlight>
                  <a:srgbClr val="F5F5F5"/>
                </a:highlight>
                <a:latin typeface="partner_font_regular"/>
              </a:rPr>
              <a:t> </a:t>
            </a:r>
            <a:r>
              <a:rPr lang="da-DK" sz="1200" b="0" i="0" dirty="0" err="1">
                <a:effectLst/>
                <a:highlight>
                  <a:srgbClr val="F5F5F5"/>
                </a:highlight>
                <a:latin typeface="partner_font_regular"/>
              </a:rPr>
              <a:t>tropical</a:t>
            </a:r>
            <a:r>
              <a:rPr lang="da-DK" sz="1200" b="0" i="0" dirty="0">
                <a:effectLst/>
                <a:highlight>
                  <a:srgbClr val="F5F5F5"/>
                </a:highlight>
                <a:latin typeface="partner_font_regular"/>
              </a:rPr>
              <a:t> </a:t>
            </a:r>
            <a:r>
              <a:rPr lang="da-DK" sz="1200" b="0" i="0" dirty="0" err="1">
                <a:effectLst/>
                <a:highlight>
                  <a:srgbClr val="F5F5F5"/>
                </a:highlight>
                <a:latin typeface="partner_font_regular"/>
              </a:rPr>
              <a:t>diseases</a:t>
            </a:r>
            <a:r>
              <a:rPr lang="da-DK" sz="1200" b="0" i="0" dirty="0">
                <a:effectLst/>
                <a:highlight>
                  <a:srgbClr val="F5F5F5"/>
                </a:highlight>
                <a:latin typeface="partner_font_regular"/>
              </a:rPr>
              <a:t>).</a:t>
            </a:r>
          </a:p>
          <a:p>
            <a:pPr>
              <a:lnSpc>
                <a:spcPct val="120000"/>
              </a:lnSpc>
            </a:pPr>
            <a:r>
              <a:rPr lang="da-DK" sz="1200" b="0" i="0" dirty="0">
                <a:effectLst/>
                <a:highlight>
                  <a:srgbClr val="F5F5F5"/>
                </a:highlight>
                <a:latin typeface="partner_font_regular"/>
              </a:rPr>
              <a:t>WHO estimerer, at mellem 70.000 og 140.000 mennesker hvert år dør af slangebid, og at mere end 400.000 får permanente skader som amputerede lemmer eller permanente lammelser. Derudover findes der sandsynligvis et stort mørketal, da indrapporteringen er mangelfuld i en række lande ramt af konflikter eller med dårligt fungerende sundhedssystemer.</a:t>
            </a:r>
            <a:endParaRPr lang="da-DK" sz="1200" dirty="0">
              <a:highlight>
                <a:srgbClr val="F5F5F5"/>
              </a:highlight>
              <a:latin typeface="partner_font_regular"/>
            </a:endParaRPr>
          </a:p>
          <a:p>
            <a:pPr>
              <a:lnSpc>
                <a:spcPct val="120000"/>
              </a:lnSpc>
            </a:pPr>
            <a:r>
              <a:rPr lang="da-DK" sz="1200" b="0" i="0" dirty="0">
                <a:effectLst/>
                <a:highlight>
                  <a:srgbClr val="F5F5F5"/>
                </a:highlight>
                <a:latin typeface="partner_font_bold"/>
              </a:rPr>
              <a:t>Diagnosticering af </a:t>
            </a:r>
            <a:r>
              <a:rPr lang="da-DK" sz="1200" b="0" i="0" dirty="0" err="1">
                <a:effectLst/>
                <a:highlight>
                  <a:srgbClr val="F5F5F5"/>
                </a:highlight>
                <a:latin typeface="partner_font_bold"/>
              </a:rPr>
              <a:t>slangebidsforgiftning</a:t>
            </a:r>
            <a:r>
              <a:rPr lang="da-DK" sz="1200" b="0" i="0" dirty="0">
                <a:effectLst/>
                <a:highlight>
                  <a:srgbClr val="F5F5F5"/>
                </a:highlight>
                <a:latin typeface="partner_font_bold"/>
              </a:rPr>
              <a:t>:</a:t>
            </a:r>
            <a:br>
              <a:rPr lang="da-DK" sz="1200" dirty="0"/>
            </a:br>
            <a:r>
              <a:rPr lang="da-DK" sz="1200" b="0" i="0" dirty="0">
                <a:effectLst/>
                <a:highlight>
                  <a:srgbClr val="F5F5F5"/>
                </a:highlight>
                <a:latin typeface="partner_font_regular"/>
              </a:rPr>
              <a:t>I dag stilles diagnosen </a:t>
            </a:r>
            <a:r>
              <a:rPr lang="da-DK" sz="1200" b="0" i="0" dirty="0" err="1">
                <a:effectLst/>
                <a:highlight>
                  <a:srgbClr val="F5F5F5"/>
                </a:highlight>
                <a:latin typeface="partner_font_regular"/>
              </a:rPr>
              <a:t>slangebidsforgiftning</a:t>
            </a:r>
            <a:r>
              <a:rPr lang="da-DK" sz="1200" b="0" i="0" dirty="0">
                <a:effectLst/>
                <a:highlight>
                  <a:srgbClr val="F5F5F5"/>
                </a:highlight>
                <a:latin typeface="partner_font_regular"/>
              </a:rPr>
              <a:t> ud fra patientens symptomer og slangens udseende. På den måde forsøger man at identificere, hvilken slange der har bidt patienten. Forskere fra </a:t>
            </a:r>
            <a:r>
              <a:rPr lang="da-DK" sz="1200" b="0" i="0" dirty="0" err="1">
                <a:effectLst/>
                <a:highlight>
                  <a:srgbClr val="F5F5F5"/>
                </a:highlight>
                <a:latin typeface="partner_font_regular"/>
              </a:rPr>
              <a:t>VenomAid</a:t>
            </a:r>
            <a:r>
              <a:rPr lang="da-DK" sz="1200" b="0" i="0" dirty="0">
                <a:effectLst/>
                <a:highlight>
                  <a:srgbClr val="F5F5F5"/>
                </a:highlight>
                <a:latin typeface="partner_font_regular"/>
              </a:rPr>
              <a:t> Diagnostics arbejder på at udvikle metoder til at identificere toksiner i slangernes gift ved hjælp af antistoffer på en LFA-</a:t>
            </a:r>
            <a:r>
              <a:rPr lang="da-DK" sz="1200" b="0" i="0" dirty="0" err="1">
                <a:effectLst/>
                <a:highlight>
                  <a:srgbClr val="F5F5F5"/>
                </a:highlight>
                <a:latin typeface="partner_font_regular"/>
              </a:rPr>
              <a:t>stick</a:t>
            </a:r>
            <a:r>
              <a:rPr lang="da-DK" sz="1200" b="0" i="0" dirty="0">
                <a:effectLst/>
                <a:highlight>
                  <a:srgbClr val="F5F5F5"/>
                </a:highlight>
                <a:latin typeface="partner_font_regular"/>
              </a:rPr>
              <a:t> (Lateral Flow </a:t>
            </a:r>
            <a:r>
              <a:rPr lang="da-DK" sz="1200" b="0" i="0" dirty="0" err="1">
                <a:effectLst/>
                <a:highlight>
                  <a:srgbClr val="F5F5F5"/>
                </a:highlight>
                <a:latin typeface="partner_font_regular"/>
              </a:rPr>
              <a:t>Assay</a:t>
            </a:r>
            <a:r>
              <a:rPr lang="da-DK" sz="1200" b="0" i="0" dirty="0">
                <a:effectLst/>
                <a:highlight>
                  <a:srgbClr val="F5F5F5"/>
                </a:highlight>
                <a:latin typeface="partner_font_regular"/>
              </a:rPr>
              <a:t>).</a:t>
            </a:r>
            <a:endParaRPr lang="en-DK" sz="1200" dirty="0"/>
          </a:p>
        </p:txBody>
      </p:sp>
      <p:pic>
        <p:nvPicPr>
          <p:cNvPr id="4" name="Picture 4" descr="Giftig afrikansk træhugorm">
            <a:extLst>
              <a:ext uri="{FF2B5EF4-FFF2-40B4-BE49-F238E27FC236}">
                <a16:creationId xmlns:a16="http://schemas.microsoft.com/office/drawing/2014/main" id="{558ECF4C-E122-B408-3BD0-825A6771BF85}"/>
              </a:ext>
            </a:extLst>
          </p:cNvPr>
          <p:cNvPicPr>
            <a:picLocks noChangeAspect="1"/>
          </p:cNvPicPr>
          <p:nvPr/>
        </p:nvPicPr>
        <p:blipFill rotWithShape="1">
          <a:blip r:embed="rId2"/>
          <a:srcRect l="27559" r="36841" b="-1"/>
          <a:stretch/>
        </p:blipFill>
        <p:spPr>
          <a:xfrm>
            <a:off x="8534400" y="10"/>
            <a:ext cx="3657601" cy="6857990"/>
          </a:xfrm>
          <a:prstGeom prst="rect">
            <a:avLst/>
          </a:prstGeom>
        </p:spPr>
      </p:pic>
    </p:spTree>
    <p:extLst>
      <p:ext uri="{BB962C8B-B14F-4D97-AF65-F5344CB8AC3E}">
        <p14:creationId xmlns:p14="http://schemas.microsoft.com/office/powerpoint/2010/main" val="246277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B168A7-66FE-4359-9866-CBB841A72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4A383D4-EEEA-5E95-2077-DF50C39C526F}"/>
              </a:ext>
            </a:extLst>
          </p:cNvPr>
          <p:cNvSpPr>
            <a:spLocks noGrp="1"/>
          </p:cNvSpPr>
          <p:nvPr>
            <p:ph type="title"/>
          </p:nvPr>
        </p:nvSpPr>
        <p:spPr>
          <a:xfrm>
            <a:off x="1091204" y="1091868"/>
            <a:ext cx="3785596" cy="2042160"/>
          </a:xfrm>
        </p:spPr>
        <p:txBody>
          <a:bodyPr>
            <a:normAutofit/>
          </a:bodyPr>
          <a:lstStyle/>
          <a:p>
            <a:r>
              <a:rPr lang="da-DK" sz="4000"/>
              <a:t>Fight the bite</a:t>
            </a:r>
            <a:endParaRPr lang="en-DK" sz="4000"/>
          </a:p>
        </p:txBody>
      </p:sp>
      <p:cxnSp>
        <p:nvCxnSpPr>
          <p:cNvPr id="11" name="Straight Connector 10">
            <a:extLst>
              <a:ext uri="{FF2B5EF4-FFF2-40B4-BE49-F238E27FC236}">
                <a16:creationId xmlns:a16="http://schemas.microsoft.com/office/drawing/2014/main" id="{F0748755-DDBC-46D0-91EC-1212A8EE2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6344"/>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E5EB2C3F-2C08-3129-6496-2FF39DA256AC}"/>
              </a:ext>
            </a:extLst>
          </p:cNvPr>
          <p:cNvSpPr>
            <a:spLocks noGrp="1"/>
          </p:cNvSpPr>
          <p:nvPr>
            <p:ph idx="1"/>
          </p:nvPr>
        </p:nvSpPr>
        <p:spPr>
          <a:xfrm>
            <a:off x="1097280" y="3204755"/>
            <a:ext cx="3675826" cy="2957506"/>
          </a:xfrm>
        </p:spPr>
        <p:txBody>
          <a:bodyPr>
            <a:normAutofit/>
          </a:bodyPr>
          <a:lstStyle/>
          <a:p>
            <a:pPr>
              <a:lnSpc>
                <a:spcPct val="120000"/>
              </a:lnSpc>
            </a:pPr>
            <a:r>
              <a:rPr lang="da-DK" sz="1300" b="0" i="0" dirty="0">
                <a:effectLst/>
                <a:highlight>
                  <a:srgbClr val="F5F5F5"/>
                </a:highlight>
                <a:latin typeface="partner_font_bold"/>
              </a:rPr>
              <a:t>Slangerne i Fight the </a:t>
            </a:r>
            <a:r>
              <a:rPr lang="da-DK" sz="1300" b="0" i="0" dirty="0" err="1">
                <a:effectLst/>
                <a:highlight>
                  <a:srgbClr val="F5F5F5"/>
                </a:highlight>
                <a:latin typeface="partner_font_bold"/>
              </a:rPr>
              <a:t>Bite</a:t>
            </a:r>
            <a:r>
              <a:rPr lang="da-DK" sz="1300" b="0" i="0" dirty="0">
                <a:effectLst/>
                <a:highlight>
                  <a:srgbClr val="F5F5F5"/>
                </a:highlight>
                <a:latin typeface="partner_font_bold"/>
              </a:rPr>
              <a:t>:</a:t>
            </a:r>
            <a:br>
              <a:rPr lang="da-DK" sz="1300" b="0" i="0" dirty="0">
                <a:effectLst/>
                <a:highlight>
                  <a:srgbClr val="F5F5F5"/>
                </a:highlight>
                <a:latin typeface="partner_font_bold"/>
              </a:rPr>
            </a:br>
            <a:r>
              <a:rPr lang="da-DK" sz="1300" b="0" i="0" dirty="0">
                <a:effectLst/>
                <a:highlight>
                  <a:srgbClr val="F5F5F5"/>
                </a:highlight>
                <a:latin typeface="partner_font_regular"/>
              </a:rPr>
              <a:t>I Fight the </a:t>
            </a:r>
            <a:r>
              <a:rPr lang="da-DK" sz="1300" b="0" i="0" dirty="0" err="1">
                <a:effectLst/>
                <a:highlight>
                  <a:srgbClr val="F5F5F5"/>
                </a:highlight>
                <a:latin typeface="partner_font_regular"/>
              </a:rPr>
              <a:t>Bite</a:t>
            </a:r>
            <a:r>
              <a:rPr lang="da-DK" sz="1300" b="0" i="0" dirty="0">
                <a:effectLst/>
                <a:highlight>
                  <a:srgbClr val="F5F5F5"/>
                </a:highlight>
                <a:latin typeface="partner_font_regular"/>
              </a:rPr>
              <a:t> arbejder eleverne med fem giftslanger, der er skyld i flest dødsfald i den brasilianske del af Amazonasregnskoven. To af de fire slanger er af slægten lanseslanger (</a:t>
            </a:r>
            <a:r>
              <a:rPr lang="da-DK" sz="1300" b="0" i="1" dirty="0" err="1">
                <a:effectLst/>
                <a:highlight>
                  <a:srgbClr val="F5F5F5"/>
                </a:highlight>
                <a:latin typeface="partner_font_regular"/>
              </a:rPr>
              <a:t>Bothrops</a:t>
            </a:r>
            <a:r>
              <a:rPr lang="da-DK" sz="1300" b="0" i="1" dirty="0">
                <a:effectLst/>
                <a:highlight>
                  <a:srgbClr val="F5F5F5"/>
                </a:highlight>
                <a:latin typeface="partner_font_regular"/>
              </a:rPr>
              <a:t>). </a:t>
            </a:r>
            <a:r>
              <a:rPr lang="da-DK" sz="1300" b="0" i="0" dirty="0">
                <a:effectLst/>
                <a:highlight>
                  <a:srgbClr val="F5F5F5"/>
                </a:highlight>
                <a:latin typeface="partner_font_regular"/>
              </a:rPr>
              <a:t>De andre to tilhører hhv. slægten bushmaster (</a:t>
            </a:r>
            <a:r>
              <a:rPr lang="da-DK" sz="1300" b="0" i="1" dirty="0" err="1">
                <a:effectLst/>
                <a:highlight>
                  <a:srgbClr val="F5F5F5"/>
                </a:highlight>
                <a:latin typeface="partner_font_regular"/>
              </a:rPr>
              <a:t>Lachesis</a:t>
            </a:r>
            <a:r>
              <a:rPr lang="da-DK" sz="1300" b="0" i="1" dirty="0">
                <a:effectLst/>
                <a:highlight>
                  <a:srgbClr val="F5F5F5"/>
                </a:highlight>
                <a:latin typeface="partner_font_regular"/>
              </a:rPr>
              <a:t>) </a:t>
            </a:r>
            <a:r>
              <a:rPr lang="da-DK" sz="1300" b="0" i="0" dirty="0">
                <a:effectLst/>
                <a:highlight>
                  <a:srgbClr val="F5F5F5"/>
                </a:highlight>
                <a:latin typeface="partner_font_regular"/>
              </a:rPr>
              <a:t>og slægten klapperslange (</a:t>
            </a:r>
            <a:r>
              <a:rPr lang="da-DK" sz="1300" b="0" i="1" dirty="0" err="1">
                <a:effectLst/>
                <a:highlight>
                  <a:srgbClr val="F5F5F5"/>
                </a:highlight>
                <a:latin typeface="partner_font_regular"/>
              </a:rPr>
              <a:t>Crotalus</a:t>
            </a:r>
            <a:r>
              <a:rPr lang="da-DK" sz="1300" b="0" i="1" dirty="0">
                <a:effectLst/>
                <a:highlight>
                  <a:srgbClr val="F5F5F5"/>
                </a:highlight>
                <a:latin typeface="partner_font_regular"/>
              </a:rPr>
              <a:t>)</a:t>
            </a:r>
            <a:r>
              <a:rPr lang="da-DK" sz="1300" b="0" i="0" dirty="0">
                <a:effectLst/>
                <a:highlight>
                  <a:srgbClr val="F5F5F5"/>
                </a:highlight>
                <a:latin typeface="partner_font_regular"/>
              </a:rPr>
              <a:t>. Den femte slange, koralslange (</a:t>
            </a:r>
            <a:r>
              <a:rPr lang="da-DK" sz="1300" b="0" i="1" dirty="0" err="1">
                <a:effectLst/>
                <a:highlight>
                  <a:srgbClr val="F5F5F5"/>
                </a:highlight>
                <a:latin typeface="partner_font_regular"/>
              </a:rPr>
              <a:t>Micrurus</a:t>
            </a:r>
            <a:r>
              <a:rPr lang="da-DK" sz="1300" b="0" i="1" dirty="0">
                <a:effectLst/>
                <a:highlight>
                  <a:srgbClr val="F5F5F5"/>
                </a:highlight>
                <a:latin typeface="partner_font_regular"/>
              </a:rPr>
              <a:t>)</a:t>
            </a:r>
            <a:r>
              <a:rPr lang="da-DK" sz="1300" b="0" i="0" dirty="0">
                <a:effectLst/>
                <a:highlight>
                  <a:srgbClr val="F5F5F5"/>
                </a:highlight>
                <a:latin typeface="partner_font_regular"/>
              </a:rPr>
              <a:t>, tilhører familien </a:t>
            </a:r>
            <a:r>
              <a:rPr lang="da-DK" sz="1300" b="0" i="0" dirty="0" err="1">
                <a:effectLst/>
                <a:highlight>
                  <a:srgbClr val="F5F5F5"/>
                </a:highlight>
                <a:latin typeface="partner_font_regular"/>
              </a:rPr>
              <a:t>elapider</a:t>
            </a:r>
            <a:r>
              <a:rPr lang="da-DK" sz="1300" b="0" i="0" dirty="0">
                <a:effectLst/>
                <a:highlight>
                  <a:srgbClr val="F5F5F5"/>
                </a:highlight>
                <a:latin typeface="partner_font_regular"/>
              </a:rPr>
              <a:t>, som også omfatter kobraer, </a:t>
            </a:r>
            <a:r>
              <a:rPr lang="da-DK" sz="1300" b="0" i="0" dirty="0" err="1">
                <a:effectLst/>
                <a:highlight>
                  <a:srgbClr val="F5F5F5"/>
                </a:highlight>
                <a:latin typeface="partner_font_regular"/>
              </a:rPr>
              <a:t>mambaer</a:t>
            </a:r>
            <a:r>
              <a:rPr lang="da-DK" sz="1300" b="0" i="0" dirty="0">
                <a:effectLst/>
                <a:highlight>
                  <a:srgbClr val="F5F5F5"/>
                </a:highlight>
                <a:latin typeface="partner_font_regular"/>
              </a:rPr>
              <a:t> og </a:t>
            </a:r>
            <a:r>
              <a:rPr lang="da-DK" sz="1300" b="0" i="0" dirty="0" err="1">
                <a:effectLst/>
                <a:highlight>
                  <a:srgbClr val="F5F5F5"/>
                </a:highlight>
                <a:latin typeface="partner_font_regular"/>
              </a:rPr>
              <a:t>taipaner</a:t>
            </a:r>
            <a:r>
              <a:rPr lang="da-DK" sz="1300" b="0" i="0" dirty="0">
                <a:effectLst/>
                <a:highlight>
                  <a:srgbClr val="F5F5F5"/>
                </a:highlight>
                <a:latin typeface="partner_font_regular"/>
              </a:rPr>
              <a:t>, der alle er blandt de giftigste slanger i verden.</a:t>
            </a:r>
            <a:endParaRPr lang="en-DK" sz="1300" dirty="0"/>
          </a:p>
        </p:txBody>
      </p:sp>
      <p:pic>
        <p:nvPicPr>
          <p:cNvPr id="5" name="Picture 4" descr="Giftig afrikansk træhugorm">
            <a:extLst>
              <a:ext uri="{FF2B5EF4-FFF2-40B4-BE49-F238E27FC236}">
                <a16:creationId xmlns:a16="http://schemas.microsoft.com/office/drawing/2014/main" id="{FAE150E8-F294-2354-1622-E6BE5165C5A6}"/>
              </a:ext>
            </a:extLst>
          </p:cNvPr>
          <p:cNvPicPr>
            <a:picLocks noChangeAspect="1"/>
          </p:cNvPicPr>
          <p:nvPr/>
        </p:nvPicPr>
        <p:blipFill rotWithShape="1">
          <a:blip r:embed="rId2"/>
          <a:srcRect l="12812" r="22291" b="-1"/>
          <a:stretch/>
        </p:blipFill>
        <p:spPr>
          <a:xfrm>
            <a:off x="5524500" y="10"/>
            <a:ext cx="6667501" cy="6857990"/>
          </a:xfrm>
          <a:prstGeom prst="rect">
            <a:avLst/>
          </a:prstGeom>
        </p:spPr>
      </p:pic>
    </p:spTree>
    <p:extLst>
      <p:ext uri="{BB962C8B-B14F-4D97-AF65-F5344CB8AC3E}">
        <p14:creationId xmlns:p14="http://schemas.microsoft.com/office/powerpoint/2010/main" val="363364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1B1731-39D9-4145-8343-C209E1F09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6916E34-71EC-503D-E542-AD6920C3C768}"/>
              </a:ext>
            </a:extLst>
          </p:cNvPr>
          <p:cNvSpPr>
            <a:spLocks noGrp="1"/>
          </p:cNvSpPr>
          <p:nvPr>
            <p:ph type="title"/>
          </p:nvPr>
        </p:nvSpPr>
        <p:spPr>
          <a:xfrm>
            <a:off x="1091203" y="1069848"/>
            <a:ext cx="6308775" cy="2049620"/>
          </a:xfrm>
        </p:spPr>
        <p:txBody>
          <a:bodyPr>
            <a:normAutofit/>
          </a:bodyPr>
          <a:lstStyle/>
          <a:p>
            <a:r>
              <a:rPr lang="da-DK" sz="6000"/>
              <a:t>Modul 1: Slangegift</a:t>
            </a:r>
            <a:endParaRPr lang="en-DK" sz="6000"/>
          </a:p>
        </p:txBody>
      </p:sp>
      <p:cxnSp>
        <p:nvCxnSpPr>
          <p:cNvPr id="11" name="Straight Connector 10">
            <a:extLst>
              <a:ext uri="{FF2B5EF4-FFF2-40B4-BE49-F238E27FC236}">
                <a16:creationId xmlns:a16="http://schemas.microsoft.com/office/drawing/2014/main" id="{F0748755-DDBC-46D0-91EC-1212A8EE2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6683"/>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DC9B2638-C381-02EA-9C04-FA6215232B75}"/>
              </a:ext>
            </a:extLst>
          </p:cNvPr>
          <p:cNvSpPr>
            <a:spLocks noGrp="1"/>
          </p:cNvSpPr>
          <p:nvPr>
            <p:ph idx="1"/>
          </p:nvPr>
        </p:nvSpPr>
        <p:spPr>
          <a:xfrm>
            <a:off x="1097280" y="3180522"/>
            <a:ext cx="6223996" cy="3105978"/>
          </a:xfrm>
        </p:spPr>
        <p:txBody>
          <a:bodyPr>
            <a:normAutofit/>
          </a:bodyPr>
          <a:lstStyle/>
          <a:p>
            <a:pPr>
              <a:lnSpc>
                <a:spcPct val="120000"/>
              </a:lnSpc>
            </a:pPr>
            <a:r>
              <a:rPr lang="da-DK" sz="1100" b="0" i="0">
                <a:effectLst/>
                <a:highlight>
                  <a:srgbClr val="FFFFFF"/>
                </a:highlight>
                <a:latin typeface="partner_font_regular"/>
              </a:rPr>
              <a:t>I dette modul skal I undersøge, hvilke effekter forskellige slangers gift kan have på blod. Bagefter skal I afprøve traditionelle metoder til at identificere, hvilken slange der har bidt en patient, og vurdere udfordringer ved traditionel diagnosticering.</a:t>
            </a:r>
          </a:p>
          <a:p>
            <a:pPr>
              <a:lnSpc>
                <a:spcPct val="120000"/>
              </a:lnSpc>
            </a:pPr>
            <a:r>
              <a:rPr lang="da-DK" sz="1100" b="0" i="0">
                <a:effectLst/>
                <a:highlight>
                  <a:srgbClr val="FFFFFF"/>
                </a:highlight>
                <a:latin typeface="partner_font_regular"/>
              </a:rPr>
              <a:t>Når I er færdige med modulet, er I kommet tættere på forløbets læringsmål om at kunne vurdere traditionelle og bioteknologiske metoder til diagnosticering af </a:t>
            </a:r>
            <a:r>
              <a:rPr lang="da-DK" sz="1100" b="0" i="0" err="1">
                <a:effectLst/>
                <a:highlight>
                  <a:srgbClr val="FFFFFF"/>
                </a:highlight>
                <a:latin typeface="partner_font_regular"/>
              </a:rPr>
              <a:t>slangebidsforgiftning</a:t>
            </a:r>
            <a:endParaRPr lang="da-DK" sz="1100" b="0" i="0">
              <a:effectLst/>
              <a:highlight>
                <a:srgbClr val="FFFFFF"/>
              </a:highlight>
              <a:latin typeface="partner_font_regular"/>
            </a:endParaRPr>
          </a:p>
          <a:p>
            <a:pPr>
              <a:lnSpc>
                <a:spcPct val="120000"/>
              </a:lnSpc>
            </a:pPr>
            <a:r>
              <a:rPr lang="da-DK" sz="1100" b="0" i="0">
                <a:effectLst/>
                <a:highlight>
                  <a:srgbClr val="FFFFFF"/>
                </a:highlight>
                <a:latin typeface="partner_font_regular"/>
              </a:rPr>
              <a:t>Når gift fra en slange kommer ind i kroppen, begynder giften at bevæge sig rundt i blodkredsløbet.</a:t>
            </a:r>
            <a:br>
              <a:rPr lang="da-DK" sz="1100"/>
            </a:br>
            <a:br>
              <a:rPr lang="da-DK" sz="1100"/>
            </a:br>
            <a:r>
              <a:rPr lang="da-DK" sz="1100" b="0" i="0">
                <a:effectLst/>
                <a:highlight>
                  <a:srgbClr val="FFFFFF"/>
                </a:highlight>
                <a:latin typeface="partner_font_regular"/>
              </a:rPr>
              <a:t>I denne aktivitet skal I arbejde med fem slangearter, der er årsag til mange dødsfald i Amazonasregnskoven. Først skal I observere, hvordan de fem slangegifte påvirker blodet. Bagefter skal I analysere og sammenligne effekten af de fem slangegifte.</a:t>
            </a:r>
            <a:endParaRPr lang="en-DK" sz="1100"/>
          </a:p>
        </p:txBody>
      </p:sp>
      <p:pic>
        <p:nvPicPr>
          <p:cNvPr id="5" name="Picture 4" descr="En slange mod en sort baggrund">
            <a:extLst>
              <a:ext uri="{FF2B5EF4-FFF2-40B4-BE49-F238E27FC236}">
                <a16:creationId xmlns:a16="http://schemas.microsoft.com/office/drawing/2014/main" id="{3A0513A3-8267-9158-0487-96B59B1A2D12}"/>
              </a:ext>
            </a:extLst>
          </p:cNvPr>
          <p:cNvPicPr>
            <a:picLocks noChangeAspect="1"/>
          </p:cNvPicPr>
          <p:nvPr/>
        </p:nvPicPr>
        <p:blipFill rotWithShape="1">
          <a:blip r:embed="rId2"/>
          <a:srcRect l="31670" r="29129" b="-2"/>
          <a:stretch/>
        </p:blipFill>
        <p:spPr>
          <a:xfrm>
            <a:off x="8534400" y="10"/>
            <a:ext cx="3657601" cy="6857990"/>
          </a:xfrm>
          <a:prstGeom prst="rect">
            <a:avLst/>
          </a:prstGeom>
        </p:spPr>
      </p:pic>
    </p:spTree>
    <p:extLst>
      <p:ext uri="{BB962C8B-B14F-4D97-AF65-F5344CB8AC3E}">
        <p14:creationId xmlns:p14="http://schemas.microsoft.com/office/powerpoint/2010/main" val="2508267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75A73A0-BB15-427A-AB69-E8FF2A9E4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28FDD9F-B54D-00AF-364B-5A8CB788A5E6}"/>
              </a:ext>
            </a:extLst>
          </p:cNvPr>
          <p:cNvSpPr>
            <a:spLocks noGrp="1"/>
          </p:cNvSpPr>
          <p:nvPr>
            <p:ph type="title"/>
          </p:nvPr>
        </p:nvSpPr>
        <p:spPr>
          <a:xfrm>
            <a:off x="1088136" y="1084946"/>
            <a:ext cx="3796542" cy="3487054"/>
          </a:xfrm>
        </p:spPr>
        <p:txBody>
          <a:bodyPr>
            <a:normAutofit/>
          </a:bodyPr>
          <a:lstStyle/>
          <a:p>
            <a:r>
              <a:rPr lang="da-DK" sz="3100"/>
              <a:t>Modul 2: Antistoffer_ELISA</a:t>
            </a:r>
            <a:endParaRPr lang="en-DK" sz="3100"/>
          </a:p>
        </p:txBody>
      </p:sp>
      <p:cxnSp>
        <p:nvCxnSpPr>
          <p:cNvPr id="11" name="Straight Connector 10">
            <a:extLst>
              <a:ext uri="{FF2B5EF4-FFF2-40B4-BE49-F238E27FC236}">
                <a16:creationId xmlns:a16="http://schemas.microsoft.com/office/drawing/2014/main" id="{F0748755-DDBC-46D0-91EC-1212A8EE2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5078"/>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10737BBF-E8D8-ECC7-B21C-7228D8F62C7F}"/>
              </a:ext>
            </a:extLst>
          </p:cNvPr>
          <p:cNvSpPr>
            <a:spLocks noGrp="1"/>
          </p:cNvSpPr>
          <p:nvPr>
            <p:ph idx="1"/>
          </p:nvPr>
        </p:nvSpPr>
        <p:spPr>
          <a:xfrm>
            <a:off x="5453547" y="1035247"/>
            <a:ext cx="5548695" cy="3155213"/>
          </a:xfrm>
        </p:spPr>
        <p:txBody>
          <a:bodyPr>
            <a:normAutofit/>
          </a:bodyPr>
          <a:lstStyle/>
          <a:p>
            <a:pPr>
              <a:lnSpc>
                <a:spcPct val="120000"/>
              </a:lnSpc>
            </a:pPr>
            <a:r>
              <a:rPr lang="da-DK" sz="1100" b="0" i="0">
                <a:effectLst/>
                <a:highlight>
                  <a:srgbClr val="FFFFFF"/>
                </a:highlight>
                <a:latin typeface="partner_font_regular"/>
              </a:rPr>
              <a:t>Det kan være svært at identificere, hvilken slange der har bidt en patient, ud fra traditionelle diagnosticeringsmetoder. Heldigvis findes der andre metoder. Forskere i den danske virksomhed </a:t>
            </a:r>
            <a:r>
              <a:rPr lang="da-DK" sz="1100" b="0" i="0" err="1">
                <a:effectLst/>
                <a:highlight>
                  <a:srgbClr val="FFFFFF"/>
                </a:highlight>
                <a:latin typeface="partner_font_regular"/>
              </a:rPr>
              <a:t>VenomAid</a:t>
            </a:r>
            <a:r>
              <a:rPr lang="da-DK" sz="1100" b="0" i="0">
                <a:effectLst/>
                <a:highlight>
                  <a:srgbClr val="FFFFFF"/>
                </a:highlight>
                <a:latin typeface="partner_font_regular"/>
              </a:rPr>
              <a:t> Diagnostics har undersøgt, hvordan man kan bruge antistoffer til at identificere slangegifte.</a:t>
            </a:r>
            <a:br>
              <a:rPr lang="da-DK" sz="1100" b="0" i="0">
                <a:effectLst/>
                <a:highlight>
                  <a:srgbClr val="FFFFFF"/>
                </a:highlight>
                <a:latin typeface="partner_font_regular"/>
              </a:rPr>
            </a:br>
            <a:endParaRPr lang="da-DK" sz="1100" b="0" i="0">
              <a:effectLst/>
              <a:highlight>
                <a:srgbClr val="FFFFFF"/>
              </a:highlight>
              <a:latin typeface="partner_font_regular"/>
            </a:endParaRPr>
          </a:p>
          <a:p>
            <a:pPr>
              <a:lnSpc>
                <a:spcPct val="120000"/>
              </a:lnSpc>
            </a:pPr>
            <a:r>
              <a:rPr lang="da-DK" sz="1100" b="0" i="0">
                <a:effectLst/>
                <a:highlight>
                  <a:srgbClr val="FFFFFF"/>
                </a:highlight>
                <a:latin typeface="partner_font_regular"/>
              </a:rPr>
              <a:t>I dette modul skal I gå i deres fodspor. ​I skal ved hjælp af en metode, der kaldes ELISA (</a:t>
            </a:r>
            <a:r>
              <a:rPr lang="da-DK" sz="1100" b="0" i="0" err="1">
                <a:effectLst/>
                <a:highlight>
                  <a:srgbClr val="FFFFFF"/>
                </a:highlight>
                <a:latin typeface="partner_font_regular"/>
              </a:rPr>
              <a:t>Enzyme</a:t>
            </a:r>
            <a:r>
              <a:rPr lang="da-DK" sz="1100" b="0" i="0">
                <a:effectLst/>
                <a:highlight>
                  <a:srgbClr val="FFFFFF"/>
                </a:highlight>
                <a:latin typeface="partner_font_regular"/>
              </a:rPr>
              <a:t> </a:t>
            </a:r>
            <a:r>
              <a:rPr lang="da-DK" sz="1100" b="0" i="0" err="1">
                <a:effectLst/>
                <a:highlight>
                  <a:srgbClr val="FFFFFF"/>
                </a:highlight>
                <a:latin typeface="partner_font_regular"/>
              </a:rPr>
              <a:t>Linked</a:t>
            </a:r>
            <a:r>
              <a:rPr lang="da-DK" sz="1100" b="0" i="0">
                <a:effectLst/>
                <a:highlight>
                  <a:srgbClr val="FFFFFF"/>
                </a:highlight>
                <a:latin typeface="partner_font_regular"/>
              </a:rPr>
              <a:t> </a:t>
            </a:r>
            <a:r>
              <a:rPr lang="da-DK" sz="1100" b="0" i="0" err="1">
                <a:effectLst/>
                <a:highlight>
                  <a:srgbClr val="FFFFFF"/>
                </a:highlight>
                <a:latin typeface="partner_font_regular"/>
              </a:rPr>
              <a:t>Immuno</a:t>
            </a:r>
            <a:r>
              <a:rPr lang="da-DK" sz="1100" b="0" i="0">
                <a:effectLst/>
                <a:highlight>
                  <a:srgbClr val="FFFFFF"/>
                </a:highlight>
                <a:latin typeface="partner_font_regular"/>
              </a:rPr>
              <a:t> </a:t>
            </a:r>
            <a:r>
              <a:rPr lang="da-DK" sz="1100" b="0" i="0" err="1">
                <a:effectLst/>
                <a:highlight>
                  <a:srgbClr val="FFFFFF"/>
                </a:highlight>
                <a:latin typeface="partner_font_regular"/>
              </a:rPr>
              <a:t>Sorbent</a:t>
            </a:r>
            <a:r>
              <a:rPr lang="da-DK" sz="1100" b="0" i="0">
                <a:effectLst/>
                <a:highlight>
                  <a:srgbClr val="FFFFFF"/>
                </a:highlight>
                <a:latin typeface="partner_font_regular"/>
              </a:rPr>
              <a:t> </a:t>
            </a:r>
            <a:r>
              <a:rPr lang="da-DK" sz="1100" b="0" i="0" err="1">
                <a:effectLst/>
                <a:highlight>
                  <a:srgbClr val="FFFFFF"/>
                </a:highlight>
                <a:latin typeface="partner_font_regular"/>
              </a:rPr>
              <a:t>Assay</a:t>
            </a:r>
            <a:r>
              <a:rPr lang="da-DK" sz="1100" b="0" i="0">
                <a:effectLst/>
                <a:highlight>
                  <a:srgbClr val="FFFFFF"/>
                </a:highlight>
                <a:latin typeface="partner_font_regular"/>
              </a:rPr>
              <a:t>) finde frem til antistoffer, der kan bruges i en diagnostisk test.</a:t>
            </a:r>
          </a:p>
          <a:p>
            <a:pPr>
              <a:lnSpc>
                <a:spcPct val="120000"/>
              </a:lnSpc>
            </a:pPr>
            <a:r>
              <a:rPr lang="da-DK" sz="1100" b="0" i="0">
                <a:effectLst/>
                <a:highlight>
                  <a:srgbClr val="FFFFFF"/>
                </a:highlight>
                <a:latin typeface="partner_font_regular"/>
              </a:rPr>
              <a:t>Når I er færdige med modulet, er I kommet tættere på forløbets læringsmål om at kunne vurdere traditionelle og bioteknologiske metoder og argumentere for, at antistoffer kan anvendes til diagnosticering og behandling af </a:t>
            </a:r>
            <a:r>
              <a:rPr lang="da-DK" sz="1100" b="0" i="0" err="1">
                <a:effectLst/>
                <a:highlight>
                  <a:srgbClr val="FFFFFF"/>
                </a:highlight>
                <a:latin typeface="partner_font_regular"/>
              </a:rPr>
              <a:t>slangebidsforgiftning</a:t>
            </a:r>
            <a:r>
              <a:rPr lang="da-DK" sz="1100" b="0" i="0">
                <a:effectLst/>
                <a:highlight>
                  <a:srgbClr val="FFFFFF"/>
                </a:highlight>
                <a:latin typeface="partner_font_regular"/>
              </a:rPr>
              <a:t>.</a:t>
            </a:r>
          </a:p>
          <a:p>
            <a:pPr>
              <a:lnSpc>
                <a:spcPct val="120000"/>
              </a:lnSpc>
            </a:pPr>
            <a:endParaRPr lang="en-DK" sz="1100"/>
          </a:p>
        </p:txBody>
      </p:sp>
      <p:pic>
        <p:nvPicPr>
          <p:cNvPr id="5" name="Picture 4" descr="Giftløs slange foran en sort baggrund">
            <a:extLst>
              <a:ext uri="{FF2B5EF4-FFF2-40B4-BE49-F238E27FC236}">
                <a16:creationId xmlns:a16="http://schemas.microsoft.com/office/drawing/2014/main" id="{F2717A60-BAA0-2D1A-FC57-4C6FCFF4A0C1}"/>
              </a:ext>
            </a:extLst>
          </p:cNvPr>
          <p:cNvPicPr>
            <a:picLocks noChangeAspect="1"/>
          </p:cNvPicPr>
          <p:nvPr/>
        </p:nvPicPr>
        <p:blipFill rotWithShape="1">
          <a:blip r:embed="rId2"/>
          <a:srcRect t="19950" r="1" b="28708"/>
          <a:stretch/>
        </p:blipFill>
        <p:spPr>
          <a:xfrm>
            <a:off x="5524500" y="4572942"/>
            <a:ext cx="6667501" cy="2285058"/>
          </a:xfrm>
          <a:prstGeom prst="rect">
            <a:avLst/>
          </a:prstGeom>
        </p:spPr>
      </p:pic>
    </p:spTree>
    <p:extLst>
      <p:ext uri="{BB962C8B-B14F-4D97-AF65-F5344CB8AC3E}">
        <p14:creationId xmlns:p14="http://schemas.microsoft.com/office/powerpoint/2010/main" val="258167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75A73A0-BB15-427A-AB69-E8FF2A9E4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E0585C-22F6-ACD0-A54D-BB3C5086B807}"/>
              </a:ext>
            </a:extLst>
          </p:cNvPr>
          <p:cNvSpPr>
            <a:spLocks noGrp="1"/>
          </p:cNvSpPr>
          <p:nvPr>
            <p:ph type="title"/>
          </p:nvPr>
        </p:nvSpPr>
        <p:spPr>
          <a:xfrm>
            <a:off x="1088136" y="1084946"/>
            <a:ext cx="3796542" cy="3487054"/>
          </a:xfrm>
        </p:spPr>
        <p:txBody>
          <a:bodyPr>
            <a:normAutofit/>
          </a:bodyPr>
          <a:lstStyle/>
          <a:p>
            <a:r>
              <a:rPr lang="da-DK" sz="3400"/>
              <a:t>Modul 3: Behandling_LFA test</a:t>
            </a:r>
            <a:endParaRPr lang="en-DK" sz="3400"/>
          </a:p>
        </p:txBody>
      </p:sp>
      <p:cxnSp>
        <p:nvCxnSpPr>
          <p:cNvPr id="11" name="Straight Connector 10">
            <a:extLst>
              <a:ext uri="{FF2B5EF4-FFF2-40B4-BE49-F238E27FC236}">
                <a16:creationId xmlns:a16="http://schemas.microsoft.com/office/drawing/2014/main" id="{F0748755-DDBC-46D0-91EC-1212A8EE2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5078"/>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60CB6361-FFE7-7D31-0381-1BF1D67788B2}"/>
              </a:ext>
            </a:extLst>
          </p:cNvPr>
          <p:cNvSpPr>
            <a:spLocks noGrp="1"/>
          </p:cNvSpPr>
          <p:nvPr>
            <p:ph idx="1"/>
          </p:nvPr>
        </p:nvSpPr>
        <p:spPr>
          <a:xfrm>
            <a:off x="5453547" y="1035247"/>
            <a:ext cx="5548695" cy="3155213"/>
          </a:xfrm>
        </p:spPr>
        <p:txBody>
          <a:bodyPr>
            <a:normAutofit/>
          </a:bodyPr>
          <a:lstStyle/>
          <a:p>
            <a:pPr>
              <a:lnSpc>
                <a:spcPct val="120000"/>
              </a:lnSpc>
            </a:pPr>
            <a:r>
              <a:rPr lang="da-DK" sz="1100" b="0" i="0">
                <a:effectLst/>
                <a:highlight>
                  <a:srgbClr val="FFFFFF"/>
                </a:highlight>
                <a:latin typeface="partner_font_regular"/>
              </a:rPr>
              <a:t>En korrekt diagnose er en forudsætning for en vellykket behandling af </a:t>
            </a:r>
            <a:r>
              <a:rPr lang="da-DK" sz="1100" b="0" i="0" err="1">
                <a:effectLst/>
                <a:highlight>
                  <a:srgbClr val="FFFFFF"/>
                </a:highlight>
                <a:latin typeface="partner_font_regular"/>
              </a:rPr>
              <a:t>slangebidsforgiftning</a:t>
            </a:r>
            <a:r>
              <a:rPr lang="da-DK" sz="1100" b="0" i="0">
                <a:effectLst/>
                <a:highlight>
                  <a:srgbClr val="FFFFFF"/>
                </a:highlight>
                <a:latin typeface="partner_font_regular"/>
              </a:rPr>
              <a:t>, men uden modgift er diagnosen ikke til nogen nytte.</a:t>
            </a:r>
            <a:br>
              <a:rPr lang="da-DK" sz="1100" b="0" i="0">
                <a:effectLst/>
                <a:highlight>
                  <a:srgbClr val="FFFFFF"/>
                </a:highlight>
                <a:latin typeface="partner_font_regular"/>
              </a:rPr>
            </a:br>
            <a:endParaRPr lang="da-DK" sz="1100" b="0" i="0">
              <a:effectLst/>
              <a:highlight>
                <a:srgbClr val="FFFFFF"/>
              </a:highlight>
              <a:latin typeface="partner_font_regular"/>
            </a:endParaRPr>
          </a:p>
          <a:p>
            <a:pPr>
              <a:lnSpc>
                <a:spcPct val="120000"/>
              </a:lnSpc>
            </a:pPr>
            <a:r>
              <a:rPr lang="da-DK" sz="1100" b="0" i="0">
                <a:effectLst/>
                <a:highlight>
                  <a:srgbClr val="FFFFFF"/>
                </a:highlight>
                <a:latin typeface="partner_font_regular"/>
              </a:rPr>
              <a:t>​I dette modul skal I først se på, hvordan ELISA-metoden kan bruges som en diagnostisk test, og I skal afprøve og vurdere en prototype på en anden type </a:t>
            </a:r>
            <a:r>
              <a:rPr lang="da-DK" sz="1100" b="0" i="0" err="1">
                <a:effectLst/>
                <a:highlight>
                  <a:srgbClr val="FFFFFF"/>
                </a:highlight>
                <a:latin typeface="partner_font_regular"/>
              </a:rPr>
              <a:t>diagnotisk</a:t>
            </a:r>
            <a:r>
              <a:rPr lang="da-DK" sz="1100" b="0" i="0">
                <a:effectLst/>
                <a:highlight>
                  <a:srgbClr val="FFFFFF"/>
                </a:highlight>
                <a:latin typeface="partner_font_regular"/>
              </a:rPr>
              <a:t> test udviklet af </a:t>
            </a:r>
            <a:r>
              <a:rPr lang="da-DK" sz="1100" b="0" i="0" err="1">
                <a:effectLst/>
                <a:highlight>
                  <a:srgbClr val="FFFFFF"/>
                </a:highlight>
                <a:latin typeface="partner_font_regular"/>
              </a:rPr>
              <a:t>VenomAid</a:t>
            </a:r>
            <a:r>
              <a:rPr lang="da-DK" sz="1100" b="0" i="0">
                <a:effectLst/>
                <a:highlight>
                  <a:srgbClr val="FFFFFF"/>
                </a:highlight>
                <a:latin typeface="partner_font_regular"/>
              </a:rPr>
              <a:t> Diagnostics. I skal derefter undersøge, hvad modgift er, hvorfor der er behov for modgift, og hvilke udfordringer der er ved modgiftsproduktion og -behandling. Afslutningsvis skal I vurdere, hvilket potentiale en diagnostisk test har for at kunne reducere konsekvenser af </a:t>
            </a:r>
            <a:r>
              <a:rPr lang="da-DK" sz="1100" b="0" i="0" err="1">
                <a:effectLst/>
                <a:highlight>
                  <a:srgbClr val="FFFFFF"/>
                </a:highlight>
                <a:latin typeface="partner_font_regular"/>
              </a:rPr>
              <a:t>slangebidsforgiftning</a:t>
            </a:r>
            <a:r>
              <a:rPr lang="da-DK" sz="1100" b="0" i="0">
                <a:effectLst/>
                <a:highlight>
                  <a:srgbClr val="FFFFFF"/>
                </a:highlight>
                <a:latin typeface="partner_font_regular"/>
              </a:rPr>
              <a:t>.</a:t>
            </a:r>
            <a:br>
              <a:rPr lang="da-DK" sz="1100" b="0" i="0">
                <a:effectLst/>
                <a:highlight>
                  <a:srgbClr val="FFFFFF"/>
                </a:highlight>
                <a:latin typeface="partner_font_regular"/>
              </a:rPr>
            </a:br>
            <a:endParaRPr lang="da-DK" sz="1100" b="0" i="0">
              <a:effectLst/>
              <a:highlight>
                <a:srgbClr val="FFFFFF"/>
              </a:highlight>
              <a:latin typeface="partner_font_regular"/>
            </a:endParaRPr>
          </a:p>
          <a:p>
            <a:pPr>
              <a:lnSpc>
                <a:spcPct val="120000"/>
              </a:lnSpc>
            </a:pPr>
            <a:r>
              <a:rPr lang="da-DK" sz="1100" b="0" i="0">
                <a:effectLst/>
                <a:highlight>
                  <a:srgbClr val="FFFFFF"/>
                </a:highlight>
                <a:latin typeface="partner_font_regular"/>
              </a:rPr>
              <a:t>I modulet afslutter I arbejdet med forløbets læringsmål om at vurdere traditionelle og bioteknologiske metoder til diagnosticering af </a:t>
            </a:r>
            <a:r>
              <a:rPr lang="da-DK" sz="1100" b="0" i="0" err="1">
                <a:effectLst/>
                <a:highlight>
                  <a:srgbClr val="FFFFFF"/>
                </a:highlight>
                <a:latin typeface="partner_font_regular"/>
              </a:rPr>
              <a:t>slangebidsforgiftning</a:t>
            </a:r>
            <a:r>
              <a:rPr lang="da-DK" sz="1100" b="0" i="0">
                <a:effectLst/>
                <a:highlight>
                  <a:srgbClr val="FFFFFF"/>
                </a:highlight>
                <a:latin typeface="partner_font_regular"/>
              </a:rPr>
              <a:t> og argumentere for, at antistoffer kan anvendes til diagnosticering og behandling af </a:t>
            </a:r>
            <a:r>
              <a:rPr lang="da-DK" sz="1100" b="0" i="0" err="1">
                <a:effectLst/>
                <a:highlight>
                  <a:srgbClr val="FFFFFF"/>
                </a:highlight>
                <a:latin typeface="partner_font_regular"/>
              </a:rPr>
              <a:t>slangebidsforgiftning</a:t>
            </a:r>
            <a:r>
              <a:rPr lang="da-DK" sz="1100" b="0" i="0">
                <a:effectLst/>
                <a:highlight>
                  <a:srgbClr val="FFFFFF"/>
                </a:highlight>
                <a:latin typeface="partner_font_regular"/>
              </a:rPr>
              <a:t>.</a:t>
            </a:r>
          </a:p>
          <a:p>
            <a:pPr>
              <a:lnSpc>
                <a:spcPct val="120000"/>
              </a:lnSpc>
            </a:pPr>
            <a:endParaRPr lang="en-DK" sz="1100"/>
          </a:p>
        </p:txBody>
      </p:sp>
      <p:pic>
        <p:nvPicPr>
          <p:cNvPr id="5" name="Picture 4" descr="Vaccine lagring og-produktion">
            <a:extLst>
              <a:ext uri="{FF2B5EF4-FFF2-40B4-BE49-F238E27FC236}">
                <a16:creationId xmlns:a16="http://schemas.microsoft.com/office/drawing/2014/main" id="{E88CD43E-125F-A4DA-6219-43FDBA4685C2}"/>
              </a:ext>
            </a:extLst>
          </p:cNvPr>
          <p:cNvPicPr>
            <a:picLocks noChangeAspect="1"/>
          </p:cNvPicPr>
          <p:nvPr/>
        </p:nvPicPr>
        <p:blipFill rotWithShape="1">
          <a:blip r:embed="rId2"/>
          <a:srcRect t="16604" r="1" b="32053"/>
          <a:stretch/>
        </p:blipFill>
        <p:spPr>
          <a:xfrm>
            <a:off x="5524500" y="4572942"/>
            <a:ext cx="6667501" cy="2285058"/>
          </a:xfrm>
          <a:prstGeom prst="rect">
            <a:avLst/>
          </a:prstGeom>
        </p:spPr>
      </p:pic>
    </p:spTree>
    <p:extLst>
      <p:ext uri="{BB962C8B-B14F-4D97-AF65-F5344CB8AC3E}">
        <p14:creationId xmlns:p14="http://schemas.microsoft.com/office/powerpoint/2010/main" val="143080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B168A7-66FE-4359-9866-CBB841A72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8AE5BF6-D330-9B51-C91C-C33B5F4530F5}"/>
              </a:ext>
            </a:extLst>
          </p:cNvPr>
          <p:cNvSpPr>
            <a:spLocks noGrp="1"/>
          </p:cNvSpPr>
          <p:nvPr>
            <p:ph type="title"/>
          </p:nvPr>
        </p:nvSpPr>
        <p:spPr>
          <a:xfrm>
            <a:off x="1091204" y="1091868"/>
            <a:ext cx="3785596" cy="2042160"/>
          </a:xfrm>
        </p:spPr>
        <p:txBody>
          <a:bodyPr>
            <a:normAutofit/>
          </a:bodyPr>
          <a:lstStyle/>
          <a:p>
            <a:r>
              <a:rPr lang="da-DK" sz="4000"/>
              <a:t>Afslutning og aflevering</a:t>
            </a:r>
            <a:endParaRPr lang="en-DK" sz="4000"/>
          </a:p>
        </p:txBody>
      </p:sp>
      <p:cxnSp>
        <p:nvCxnSpPr>
          <p:cNvPr id="11" name="Straight Connector 10">
            <a:extLst>
              <a:ext uri="{FF2B5EF4-FFF2-40B4-BE49-F238E27FC236}">
                <a16:creationId xmlns:a16="http://schemas.microsoft.com/office/drawing/2014/main" id="{F0748755-DDBC-46D0-91EC-1212A8EE2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6344"/>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D78370BF-E3A9-101D-B786-277A1C9CFB92}"/>
              </a:ext>
            </a:extLst>
          </p:cNvPr>
          <p:cNvSpPr>
            <a:spLocks noGrp="1"/>
          </p:cNvSpPr>
          <p:nvPr>
            <p:ph idx="1"/>
          </p:nvPr>
        </p:nvSpPr>
        <p:spPr>
          <a:xfrm>
            <a:off x="1097280" y="3204755"/>
            <a:ext cx="3675826" cy="2957506"/>
          </a:xfrm>
        </p:spPr>
        <p:txBody>
          <a:bodyPr>
            <a:normAutofit/>
          </a:bodyPr>
          <a:lstStyle/>
          <a:p>
            <a:pPr>
              <a:lnSpc>
                <a:spcPct val="120000"/>
              </a:lnSpc>
            </a:pPr>
            <a:r>
              <a:rPr lang="da-DK" sz="1100"/>
              <a:t>Under Fight the </a:t>
            </a:r>
            <a:r>
              <a:rPr lang="da-DK" sz="1100" err="1"/>
              <a:t>Bite</a:t>
            </a:r>
            <a:r>
              <a:rPr lang="da-DK" sz="1100"/>
              <a:t> har I afprøvet og vurderet metoder til diagnosticering af slangebid i Brasilien. I denne aflevering skal I fokusere på Sri Lanka. Forestil jer, at I er ansat som videnskabelige rådgivere i </a:t>
            </a:r>
            <a:r>
              <a:rPr lang="da-DK" sz="1100" err="1"/>
              <a:t>VenomAid</a:t>
            </a:r>
            <a:r>
              <a:rPr lang="da-DK" sz="1100"/>
              <a:t> Diagnostics. De overvejer at udvikle en LFA-test til diagnosticering af slanger i Sri Lanka, men de har brug for jeres faglige vurdering. I skal vurdere, om der er et behov for en LFA-test i Sri Lanka, og hvilke slanger den i givet fald skal kunne identificere. I skal derfor skrive et notat, hvor I vurderer og argumenterer for behovet. Notatet er til kolleger i </a:t>
            </a:r>
            <a:r>
              <a:rPr lang="da-DK" sz="1100" err="1"/>
              <a:t>VenomAid</a:t>
            </a:r>
            <a:r>
              <a:rPr lang="da-DK" sz="1100"/>
              <a:t> Diagnostics, der ikke alle har en naturvidenskabelig baggrund.</a:t>
            </a:r>
            <a:endParaRPr lang="en-DK" sz="1100"/>
          </a:p>
        </p:txBody>
      </p:sp>
      <p:pic>
        <p:nvPicPr>
          <p:cNvPr id="5" name="Picture 4" descr="Forstørrelsesglas på klar baggrund">
            <a:extLst>
              <a:ext uri="{FF2B5EF4-FFF2-40B4-BE49-F238E27FC236}">
                <a16:creationId xmlns:a16="http://schemas.microsoft.com/office/drawing/2014/main" id="{764BA48A-6A49-C789-DB28-30F51FDDA0D6}"/>
              </a:ext>
            </a:extLst>
          </p:cNvPr>
          <p:cNvPicPr>
            <a:picLocks noChangeAspect="1"/>
          </p:cNvPicPr>
          <p:nvPr/>
        </p:nvPicPr>
        <p:blipFill rotWithShape="1">
          <a:blip r:embed="rId2"/>
          <a:srcRect l="30692" r="4412" b="-1"/>
          <a:stretch/>
        </p:blipFill>
        <p:spPr>
          <a:xfrm>
            <a:off x="5524500" y="10"/>
            <a:ext cx="6667501" cy="6857990"/>
          </a:xfrm>
          <a:prstGeom prst="rect">
            <a:avLst/>
          </a:prstGeom>
        </p:spPr>
      </p:pic>
    </p:spTree>
    <p:extLst>
      <p:ext uri="{BB962C8B-B14F-4D97-AF65-F5344CB8AC3E}">
        <p14:creationId xmlns:p14="http://schemas.microsoft.com/office/powerpoint/2010/main" val="2469390675"/>
      </p:ext>
    </p:extLst>
  </p:cSld>
  <p:clrMapOvr>
    <a:masterClrMapping/>
  </p:clrMapOvr>
</p:sld>
</file>

<file path=ppt/theme/theme1.xml><?xml version="1.0" encoding="utf-8"?>
<a:theme xmlns:a="http://schemas.openxmlformats.org/drawingml/2006/main" name="BjornVTI">
  <a:themeElements>
    <a:clrScheme name="Blue">
      <a:dk1>
        <a:srgbClr val="000000"/>
      </a:dk1>
      <a:lt1>
        <a:srgbClr val="FFFFFF"/>
      </a:lt1>
      <a:dk2>
        <a:srgbClr val="153A63"/>
      </a:dk2>
      <a:lt2>
        <a:srgbClr val="DBEFF9"/>
      </a:lt2>
      <a:accent1>
        <a:srgbClr val="0F6FC6"/>
      </a:accent1>
      <a:accent2>
        <a:srgbClr val="009DD9"/>
      </a:accent2>
      <a:accent3>
        <a:srgbClr val="09B8C0"/>
      </a:accent3>
      <a:accent4>
        <a:srgbClr val="0EBC8C"/>
      </a:accent4>
      <a:accent5>
        <a:srgbClr val="71B959"/>
      </a:accent5>
      <a:accent6>
        <a:srgbClr val="96B042"/>
      </a:accent6>
      <a:hlink>
        <a:srgbClr val="C37400"/>
      </a:hlink>
      <a:folHlink>
        <a:srgbClr val="4F9085"/>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VTI" id="{D01443FD-65CF-4AEF-9B9D-4466C96F9785}" vid="{36EF4262-385E-40E6-B073-FB18FD98BF4C}"/>
    </a:ext>
  </a:extLst>
</a:theme>
</file>

<file path=docProps/app.xml><?xml version="1.0" encoding="utf-8"?>
<Properties xmlns="http://schemas.openxmlformats.org/officeDocument/2006/extended-properties" xmlns:vt="http://schemas.openxmlformats.org/officeDocument/2006/docPropsVTypes">
  <TotalTime>29</TotalTime>
  <Words>845</Words>
  <Application>Microsoft Office PowerPoint</Application>
  <PresentationFormat>Widescreen</PresentationFormat>
  <Paragraphs>30</Paragraphs>
  <Slides>8</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8</vt:i4>
      </vt:variant>
    </vt:vector>
  </HeadingPairs>
  <TitlesOfParts>
    <vt:vector size="13" baseType="lpstr">
      <vt:lpstr>Arial</vt:lpstr>
      <vt:lpstr>Neue Haas Grotesk Text Pro</vt:lpstr>
      <vt:lpstr>partner_font_bold</vt:lpstr>
      <vt:lpstr>partner_font_regular</vt:lpstr>
      <vt:lpstr>BjornVTI</vt:lpstr>
      <vt:lpstr>Fight the bite</vt:lpstr>
      <vt:lpstr>Forløb tager udgangspunkt i FN Verdensmål 3: Sundhed og trivsel</vt:lpstr>
      <vt:lpstr>Fight the bite</vt:lpstr>
      <vt:lpstr>Fight the bite</vt:lpstr>
      <vt:lpstr>Modul 1: Slangegift</vt:lpstr>
      <vt:lpstr>Modul 2: Antistoffer_ELISA</vt:lpstr>
      <vt:lpstr>Modul 3: Behandling_LFA test</vt:lpstr>
      <vt:lpstr>Afslutning og aflevering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Fight the bite</dc:title>
  <dc:creator>Kirstin Godsk</dc:creator>
  <cp:lastModifiedBy>Kirstin Godsk</cp:lastModifiedBy>
  <cp:revision>1</cp:revision>
  <dcterms:created xsi:type="dcterms:W3CDTF">2024-04-08T10:48:13Z</dcterms:created>
  <dcterms:modified xsi:type="dcterms:W3CDTF">2024-04-08T11:18:07Z</dcterms:modified>
</cp:coreProperties>
</file>