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9" r:id="rId2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074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1D6B44-F371-40DA-9A01-A9A6ABDE0EE2}" type="datetimeFigureOut">
              <a:rPr lang="da-DK" smtClean="0"/>
              <a:t>28-04-2023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A62219-1F54-46B0-83EE-ECC9EB7EFB3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23030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A62219-1F54-46B0-83EE-ECC9EB7EFB39}" type="slidenum">
              <a:rPr lang="da-DK" smtClean="0"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633940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A9F9E-B077-4F59-A48E-6167FE18AC56}" type="datetimeFigureOut">
              <a:rPr lang="da-DK" smtClean="0"/>
              <a:pPr/>
              <a:t>28-04-2023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3FAB6-83D1-4E99-98CA-3B0A0EEE585F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A9F9E-B077-4F59-A48E-6167FE18AC56}" type="datetimeFigureOut">
              <a:rPr lang="da-DK" smtClean="0"/>
              <a:pPr/>
              <a:t>28-04-2023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3FAB6-83D1-4E99-98CA-3B0A0EEE585F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A9F9E-B077-4F59-A48E-6167FE18AC56}" type="datetimeFigureOut">
              <a:rPr lang="da-DK" smtClean="0"/>
              <a:pPr/>
              <a:t>28-04-2023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3FAB6-83D1-4E99-98CA-3B0A0EEE585F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A9F9E-B077-4F59-A48E-6167FE18AC56}" type="datetimeFigureOut">
              <a:rPr lang="da-DK" smtClean="0"/>
              <a:pPr/>
              <a:t>28-04-2023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3FAB6-83D1-4E99-98CA-3B0A0EEE585F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A9F9E-B077-4F59-A48E-6167FE18AC56}" type="datetimeFigureOut">
              <a:rPr lang="da-DK" smtClean="0"/>
              <a:pPr/>
              <a:t>28-04-2023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3FAB6-83D1-4E99-98CA-3B0A0EEE585F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A9F9E-B077-4F59-A48E-6167FE18AC56}" type="datetimeFigureOut">
              <a:rPr lang="da-DK" smtClean="0"/>
              <a:pPr/>
              <a:t>28-04-2023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3FAB6-83D1-4E99-98CA-3B0A0EEE585F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A9F9E-B077-4F59-A48E-6167FE18AC56}" type="datetimeFigureOut">
              <a:rPr lang="da-DK" smtClean="0"/>
              <a:pPr/>
              <a:t>28-04-2023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3FAB6-83D1-4E99-98CA-3B0A0EEE585F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A9F9E-B077-4F59-A48E-6167FE18AC56}" type="datetimeFigureOut">
              <a:rPr lang="da-DK" smtClean="0"/>
              <a:pPr/>
              <a:t>28-04-2023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3FAB6-83D1-4E99-98CA-3B0A0EEE585F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A9F9E-B077-4F59-A48E-6167FE18AC56}" type="datetimeFigureOut">
              <a:rPr lang="da-DK" smtClean="0"/>
              <a:pPr/>
              <a:t>28-04-2023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3FAB6-83D1-4E99-98CA-3B0A0EEE585F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A9F9E-B077-4F59-A48E-6167FE18AC56}" type="datetimeFigureOut">
              <a:rPr lang="da-DK" smtClean="0"/>
              <a:pPr/>
              <a:t>28-04-2023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3FAB6-83D1-4E99-98CA-3B0A0EEE585F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A9F9E-B077-4F59-A48E-6167FE18AC56}" type="datetimeFigureOut">
              <a:rPr lang="da-DK" smtClean="0"/>
              <a:pPr/>
              <a:t>28-04-2023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3FAB6-83D1-4E99-98CA-3B0A0EEE585F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FA9F9E-B077-4F59-A48E-6167FE18AC56}" type="datetimeFigureOut">
              <a:rPr lang="da-DK" smtClean="0"/>
              <a:pPr/>
              <a:t>28-04-2023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23FAB6-83D1-4E99-98CA-3B0A0EEE585F}" type="slidenum">
              <a:rPr lang="da-DK" smtClean="0"/>
              <a:pPr/>
              <a:t>‹nr.›</a:t>
            </a:fld>
            <a:endParaRPr lang="da-D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1"/>
            <a:ext cx="9144000" cy="6958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1</Words>
  <Application>Microsoft Office PowerPoint</Application>
  <PresentationFormat>Skærmshow (4:3)</PresentationFormat>
  <Paragraphs>1</Paragraphs>
  <Slides>1</Slides>
  <Notes>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2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4" baseType="lpstr">
      <vt:lpstr>Arial</vt:lpstr>
      <vt:lpstr>Calibri</vt:lpstr>
      <vt:lpstr>Kontortema</vt:lpstr>
      <vt:lpstr>PowerPoint-præsentation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Dias nummer 1</dc:title>
  <dc:creator>Vigga Madsbøll</dc:creator>
  <cp:lastModifiedBy>Jørn M. Clausen</cp:lastModifiedBy>
  <cp:revision>6</cp:revision>
  <dcterms:created xsi:type="dcterms:W3CDTF">2012-08-22T16:09:09Z</dcterms:created>
  <dcterms:modified xsi:type="dcterms:W3CDTF">2023-04-28T07:24:42Z</dcterms:modified>
</cp:coreProperties>
</file>