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D8149C9E-0B69-4FC3-B302-7814CE6ADAED}"/>
    <pc:docChg chg="custSel addSld modSld">
      <pc:chgData name="Kirstin Godsk" userId="75e39c0b-5185-405b-8958-e7f885f74107" providerId="ADAL" clId="{D8149C9E-0B69-4FC3-B302-7814CE6ADAED}" dt="2024-05-05T14:27:20.813" v="115" actId="26606"/>
      <pc:docMkLst>
        <pc:docMk/>
      </pc:docMkLst>
      <pc:sldChg chg="modSp mod">
        <pc:chgData name="Kirstin Godsk" userId="75e39c0b-5185-405b-8958-e7f885f74107" providerId="ADAL" clId="{D8149C9E-0B69-4FC3-B302-7814CE6ADAED}" dt="2024-05-05T14:18:59.672" v="0" actId="20577"/>
        <pc:sldMkLst>
          <pc:docMk/>
          <pc:sldMk cId="2746064282" sldId="257"/>
        </pc:sldMkLst>
        <pc:spChg chg="mod">
          <ac:chgData name="Kirstin Godsk" userId="75e39c0b-5185-405b-8958-e7f885f74107" providerId="ADAL" clId="{D8149C9E-0B69-4FC3-B302-7814CE6ADAED}" dt="2024-05-05T14:18:59.672" v="0" actId="20577"/>
          <ac:spMkLst>
            <pc:docMk/>
            <pc:sldMk cId="2746064282" sldId="257"/>
            <ac:spMk id="3" creationId="{314A0247-C24D-4EF7-1500-220D77C3A4ED}"/>
          </ac:spMkLst>
        </pc:spChg>
      </pc:sldChg>
      <pc:sldChg chg="addSp delSp modSp new mod setBg">
        <pc:chgData name="Kirstin Godsk" userId="75e39c0b-5185-405b-8958-e7f885f74107" providerId="ADAL" clId="{D8149C9E-0B69-4FC3-B302-7814CE6ADAED}" dt="2024-05-05T14:27:20.813" v="115" actId="26606"/>
        <pc:sldMkLst>
          <pc:docMk/>
          <pc:sldMk cId="657786377" sldId="260"/>
        </pc:sldMkLst>
        <pc:spChg chg="mod">
          <ac:chgData name="Kirstin Godsk" userId="75e39c0b-5185-405b-8958-e7f885f74107" providerId="ADAL" clId="{D8149C9E-0B69-4FC3-B302-7814CE6ADAED}" dt="2024-05-05T14:26:51.199" v="114" actId="26606"/>
          <ac:spMkLst>
            <pc:docMk/>
            <pc:sldMk cId="657786377" sldId="260"/>
            <ac:spMk id="2" creationId="{9660EDF8-BCE7-3ECB-9B90-F69A4B6797AB}"/>
          </ac:spMkLst>
        </pc:spChg>
        <pc:spChg chg="mod">
          <ac:chgData name="Kirstin Godsk" userId="75e39c0b-5185-405b-8958-e7f885f74107" providerId="ADAL" clId="{D8149C9E-0B69-4FC3-B302-7814CE6ADAED}" dt="2024-05-05T14:26:51.199" v="114" actId="26606"/>
          <ac:spMkLst>
            <pc:docMk/>
            <pc:sldMk cId="657786377" sldId="260"/>
            <ac:spMk id="3" creationId="{2086D6FE-19E1-D31E-643B-903514D2BA18}"/>
          </ac:spMkLst>
        </pc:spChg>
        <pc:spChg chg="add del">
          <ac:chgData name="Kirstin Godsk" userId="75e39c0b-5185-405b-8958-e7f885f74107" providerId="ADAL" clId="{D8149C9E-0B69-4FC3-B302-7814CE6ADAED}" dt="2024-05-05T14:27:20.813" v="115" actId="26606"/>
          <ac:spMkLst>
            <pc:docMk/>
            <pc:sldMk cId="657786377" sldId="260"/>
            <ac:spMk id="10" creationId="{FAFB3478-4AEC-431E-93B2-1593839C16DA}"/>
          </ac:spMkLst>
        </pc:spChg>
        <pc:spChg chg="add del">
          <ac:chgData name="Kirstin Godsk" userId="75e39c0b-5185-405b-8958-e7f885f74107" providerId="ADAL" clId="{D8149C9E-0B69-4FC3-B302-7814CE6ADAED}" dt="2024-05-05T14:27:20.813" v="115" actId="26606"/>
          <ac:spMkLst>
            <pc:docMk/>
            <pc:sldMk cId="657786377" sldId="260"/>
            <ac:spMk id="12" creationId="{A8A68745-355E-4D81-AA5F-942C71082A1E}"/>
          </ac:spMkLst>
        </pc:spChg>
        <pc:spChg chg="add del">
          <ac:chgData name="Kirstin Godsk" userId="75e39c0b-5185-405b-8958-e7f885f74107" providerId="ADAL" clId="{D8149C9E-0B69-4FC3-B302-7814CE6ADAED}" dt="2024-05-05T14:27:20.813" v="115" actId="26606"/>
          <ac:spMkLst>
            <pc:docMk/>
            <pc:sldMk cId="657786377" sldId="260"/>
            <ac:spMk id="14" creationId="{61D32E23-CD34-4C85-8167-14669FD3E0CA}"/>
          </ac:spMkLst>
        </pc:spChg>
        <pc:spChg chg="add del">
          <ac:chgData name="Kirstin Godsk" userId="75e39c0b-5185-405b-8958-e7f885f74107" providerId="ADAL" clId="{D8149C9E-0B69-4FC3-B302-7814CE6ADAED}" dt="2024-05-05T14:27:20.813" v="115" actId="26606"/>
          <ac:spMkLst>
            <pc:docMk/>
            <pc:sldMk cId="657786377" sldId="260"/>
            <ac:spMk id="16" creationId="{2E922E9E-A29B-4164-A634-B718A43369CA}"/>
          </ac:spMkLst>
        </pc:spChg>
        <pc:spChg chg="add">
          <ac:chgData name="Kirstin Godsk" userId="75e39c0b-5185-405b-8958-e7f885f74107" providerId="ADAL" clId="{D8149C9E-0B69-4FC3-B302-7814CE6ADAED}" dt="2024-05-05T14:27:20.813" v="115" actId="26606"/>
          <ac:spMkLst>
            <pc:docMk/>
            <pc:sldMk cId="657786377" sldId="260"/>
            <ac:spMk id="21" creationId="{FAFB3478-4AEC-431E-93B2-1593839C16DA}"/>
          </ac:spMkLst>
        </pc:spChg>
        <pc:spChg chg="add">
          <ac:chgData name="Kirstin Godsk" userId="75e39c0b-5185-405b-8958-e7f885f74107" providerId="ADAL" clId="{D8149C9E-0B69-4FC3-B302-7814CE6ADAED}" dt="2024-05-05T14:27:20.813" v="115" actId="26606"/>
          <ac:spMkLst>
            <pc:docMk/>
            <pc:sldMk cId="657786377" sldId="260"/>
            <ac:spMk id="23" creationId="{A8A68745-355E-4D81-AA5F-942C71082A1E}"/>
          </ac:spMkLst>
        </pc:spChg>
        <pc:spChg chg="add">
          <ac:chgData name="Kirstin Godsk" userId="75e39c0b-5185-405b-8958-e7f885f74107" providerId="ADAL" clId="{D8149C9E-0B69-4FC3-B302-7814CE6ADAED}" dt="2024-05-05T14:27:20.813" v="115" actId="26606"/>
          <ac:spMkLst>
            <pc:docMk/>
            <pc:sldMk cId="657786377" sldId="260"/>
            <ac:spMk id="25" creationId="{9A450B93-9615-4854-BEA5-4A85DF5CD68C}"/>
          </ac:spMkLst>
        </pc:spChg>
        <pc:spChg chg="add">
          <ac:chgData name="Kirstin Godsk" userId="75e39c0b-5185-405b-8958-e7f885f74107" providerId="ADAL" clId="{D8149C9E-0B69-4FC3-B302-7814CE6ADAED}" dt="2024-05-05T14:27:20.813" v="115" actId="26606"/>
          <ac:spMkLst>
            <pc:docMk/>
            <pc:sldMk cId="657786377" sldId="260"/>
            <ac:spMk id="27" creationId="{2E922E9E-A29B-4164-A634-B718A43369CA}"/>
          </ac:spMkLst>
        </pc:spChg>
        <pc:picChg chg="add mod">
          <ac:chgData name="Kirstin Godsk" userId="75e39c0b-5185-405b-8958-e7f885f74107" providerId="ADAL" clId="{D8149C9E-0B69-4FC3-B302-7814CE6ADAED}" dt="2024-05-05T14:27:20.813" v="115" actId="26606"/>
          <ac:picMkLst>
            <pc:docMk/>
            <pc:sldMk cId="657786377" sldId="260"/>
            <ac:picMk id="5" creationId="{3509E913-0D15-EB08-AB1F-31523B7BD0B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0F28B-45E3-4585-87E3-73838692A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68049"/>
            <a:ext cx="7626795" cy="2841914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F755B0-E17A-4B52-A99D-C35BB18BB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7626795" cy="250172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90C28-805B-4DA6-A10E-651C0FD0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EBBA9-C52F-4628-AE0D-DCD1772F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BAC57-F8E1-4B54-A111-CB53B32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70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A2C84-1247-4534-81D1-136C3E1EB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8D490-CEA6-4844-A537-F749658D3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AEFC9-887F-4E73-9938-6032D5286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CF0CF-134A-404E-A177-9FAAA039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1B0DC-2D2C-408B-A577-904A2385C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8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55431-EF88-4771-9699-27EF70A55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50"/>
            <a:ext cx="7673389" cy="3816588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F57C3-A928-4093-B3FC-ECC2194AE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767338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FD625-A893-46D3-A518-9E969CB4F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AD37A-B380-4B65-9FB9-3FB91412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773B6-CD13-4451-9BF3-C4102BA5E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38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1FBD0A-9F7B-4EBB-9982-B55F5F980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88CFF0B8-0BA9-4DD9-B7B2-0655DC841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77B910E-9B87-4291-987B-6883212CB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51383" y="2767655"/>
            <a:ext cx="1040617" cy="2833045"/>
            <a:chOff x="11151383" y="2767655"/>
            <a:chExt cx="1040617" cy="2833045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596CF7-55B3-409D-A36C-F5BE9D625628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2245D23-45D8-474C-8A38-633E99962676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8A8D14-28CA-4095-B2FA-E48B3150A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</p:grpSp>
      <p:sp>
        <p:nvSpPr>
          <p:cNvPr id="13" name="Texture">
            <a:extLst>
              <a:ext uri="{FF2B5EF4-FFF2-40B4-BE49-F238E27FC236}">
                <a16:creationId xmlns:a16="http://schemas.microsoft.com/office/drawing/2014/main" id="{1D1F176A-19F1-4537-800D-210F29EC1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04C26-6125-4D95-9FC0-50DEB9419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10451534" cy="1591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5401A-13E5-4CED-864F-06D6EECCB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341329"/>
            <a:ext cx="5562600" cy="38356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513523-8F78-4766-91D7-03E329B68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41329"/>
            <a:ext cx="4736534" cy="38356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B757F-BAD2-4343-BD57-FC02D0BE1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0EF3C-A61E-4F43-9C8F-BC9A6455C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19D947-1DC8-4CE9-A031-6EEB776BD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49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5BFA9BB-A51E-4D09-8602-5AD901046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olor Fill">
            <a:extLst>
              <a:ext uri="{FF2B5EF4-FFF2-40B4-BE49-F238E27FC236}">
                <a16:creationId xmlns:a16="http://schemas.microsoft.com/office/drawing/2014/main" id="{A60257A1-779B-4048-BC0D-1EA579B5B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F4B5D0-AA24-4702-9C01-FC1A03E7B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51383" y="2767655"/>
            <a:ext cx="1040617" cy="2833045"/>
            <a:chOff x="11151383" y="2767655"/>
            <a:chExt cx="1040617" cy="2833045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9CBF9BD-1EB2-4122-98FE-F2B5DF8771C9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C41FF89-01DF-4236-AA4D-243CB8A464B3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D03BB88-350D-4DE0-BB34-870F643568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</p:grpSp>
      <p:sp>
        <p:nvSpPr>
          <p:cNvPr id="15" name="Texture">
            <a:extLst>
              <a:ext uri="{FF2B5EF4-FFF2-40B4-BE49-F238E27FC236}">
                <a16:creationId xmlns:a16="http://schemas.microsoft.com/office/drawing/2014/main" id="{4A8025C0-8995-4863-A847-7ED1F8CCE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62335-6445-435C-A1C6-9F090B96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10450629" cy="13255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74B3D-418F-464D-91E7-993D0B480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086" y="2182814"/>
            <a:ext cx="5021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04709-9362-4AB5-9AA2-32F51BF06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086" y="3115949"/>
            <a:ext cx="5021512" cy="3073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083836-1CF5-406F-B0CB-643F37066C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90597" y="2182814"/>
            <a:ext cx="50172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4A8670-0F33-4222-AAC9-96A21C47C3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90597" y="3115949"/>
            <a:ext cx="5017232" cy="3073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1E6970-4A96-4519-9C0E-11E245D5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FEE249-70F5-4359-B699-23D68A503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2AE510-A38C-45EE-B061-CB02E4E3D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0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A9D1A-F943-4838-BA2F-6DF4F2EC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7685037" cy="136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FEE401-3424-4696-A6FC-BBEE79379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9D767-A30A-4508-B510-99AB91737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979DC-F3D5-43AB-8A0F-9C8A14E0C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72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DCDA0B-9BEE-4B57-8F97-96D5645D0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282AF2-09A1-4A1C-AEB6-577962B71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D99D9-82B1-496C-ABBC-4FF0C375D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973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D9AFA4-EB8E-4091-A5E2-1B9D163A0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F25018FE-FB44-4E2E-A181-B3476F3E8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C7CD4B-70DE-49E2-A336-B6F43F58F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4B8BFC9-6F67-47CB-BAE4-45260FBAF397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Graphic 9">
              <a:extLst>
                <a:ext uri="{FF2B5EF4-FFF2-40B4-BE49-F238E27FC236}">
                  <a16:creationId xmlns:a16="http://schemas.microsoft.com/office/drawing/2014/main" id="{40F836E5-3C5B-4DE7-B09A-AE00DEE730A9}"/>
                </a:ext>
              </a:extLst>
            </p:cNvPr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8E1B8E4-080E-4F43-B33F-59DD21B6B658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07639D4-740A-4B71-8393-99CA375EB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9" name="Graphic 9">
              <a:extLst>
                <a:ext uri="{FF2B5EF4-FFF2-40B4-BE49-F238E27FC236}">
                  <a16:creationId xmlns:a16="http://schemas.microsoft.com/office/drawing/2014/main" id="{AE7E56E5-1F6A-442B-B5E0-ED19F815D2E2}"/>
                </a:ext>
              </a:extLst>
            </p:cNvPr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0" name="Graphic 9">
              <a:extLst>
                <a:ext uri="{FF2B5EF4-FFF2-40B4-BE49-F238E27FC236}">
                  <a16:creationId xmlns:a16="http://schemas.microsoft.com/office/drawing/2014/main" id="{3774E986-8FE2-4670-A4C0-96E213269BD7}"/>
                </a:ext>
              </a:extLst>
            </p:cNvPr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13" name="Texture">
            <a:extLst>
              <a:ext uri="{FF2B5EF4-FFF2-40B4-BE49-F238E27FC236}">
                <a16:creationId xmlns:a16="http://schemas.microsoft.com/office/drawing/2014/main" id="{3A5846DF-A106-4887-BE2C-DCD89DAA6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7E81C-AA51-44A0-B21C-757B2F3B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4314825" cy="1957828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0438A-298D-4466-B55D-F466C345C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68049"/>
            <a:ext cx="4875212" cy="523125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43104-0579-4974-88D2-61DF1A30D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749024"/>
            <a:ext cx="4314825" cy="311996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A32755-0632-47CB-AA69-7EFB212FA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D0B4F-5B59-4064-A88B-E9938A40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512E7F-93B8-4E93-BCB3-ADE74FC15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95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3C1870-4E69-4DE7-BF2F-DE8A7881C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7439AB1C-A8A1-4745-9625-B18FE9160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1ADDC4D-D9AA-48F8-BD10-2D20F1460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1136312-3085-4615-A743-4EE531585B11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Graphic 9">
              <a:extLst>
                <a:ext uri="{FF2B5EF4-FFF2-40B4-BE49-F238E27FC236}">
                  <a16:creationId xmlns:a16="http://schemas.microsoft.com/office/drawing/2014/main" id="{29539FE4-376B-4187-A80A-C98EBA23DA30}"/>
                </a:ext>
              </a:extLst>
            </p:cNvPr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11DC5D7-2276-4A57-8783-A0EFB00416E9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7D5B578-4971-4ADC-97D8-B9CEF52AA7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9" name="Graphic 9">
              <a:extLst>
                <a:ext uri="{FF2B5EF4-FFF2-40B4-BE49-F238E27FC236}">
                  <a16:creationId xmlns:a16="http://schemas.microsoft.com/office/drawing/2014/main" id="{2D968E77-E43D-4870-93BC-CBF1947336B3}"/>
                </a:ext>
              </a:extLst>
            </p:cNvPr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0" name="Graphic 9">
              <a:extLst>
                <a:ext uri="{FF2B5EF4-FFF2-40B4-BE49-F238E27FC236}">
                  <a16:creationId xmlns:a16="http://schemas.microsoft.com/office/drawing/2014/main" id="{1221D41A-E71E-4587-A876-F8778E7C03E1}"/>
                </a:ext>
              </a:extLst>
            </p:cNvPr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13" name="Texture">
            <a:extLst>
              <a:ext uri="{FF2B5EF4-FFF2-40B4-BE49-F238E27FC236}">
                <a16:creationId xmlns:a16="http://schemas.microsoft.com/office/drawing/2014/main" id="{50457195-385D-490A-91AB-30B969C61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06FF6D-24FA-4E04-90ED-7DBE228B2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4314825" cy="2235711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32D78B-0E21-420F-9DFF-6131CB0F7E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68049"/>
            <a:ext cx="4958436" cy="52312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C2A57-1064-4391-B96B-4D04305E0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941222"/>
            <a:ext cx="4314825" cy="292776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04EB0-850A-4256-8D12-E01A201A4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CF4AF-C757-4552-AB8A-3B89C3746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2A368-F12B-4B5E-82F0-A6AEE6AF2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7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A5B40-C529-41A6-8D06-07AF9430A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B5A354-E2A8-4A91-9D7A-36D9E0915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D3944-2E3D-42BC-B83D-7630699D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C57FA-204E-4A7A-BAE2-DF17BB0FF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DA36D-49FF-495A-8E25-4CCC98E3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42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44ECD05-4E94-4A60-8FDA-700BF100B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olor Fill">
            <a:extLst>
              <a:ext uri="{FF2B5EF4-FFF2-40B4-BE49-F238E27FC236}">
                <a16:creationId xmlns:a16="http://schemas.microsoft.com/office/drawing/2014/main" id="{8BCB0EB2-4067-418C-9465-9D4C71240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4E37999-41E7-446D-8C53-B904C3CE8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38A90E8-87F8-4150-B5EB-E19C8A01AFB9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724DCA1C-A8E8-4F90-8FAE-85B1426C108A}"/>
                </a:ext>
              </a:extLst>
            </p:cNvPr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58D6291-6756-44E3-9FCE-0B2ECA5EE664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37CA96E-9DD9-4172-B63B-50DF43B57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B335AFFE-BF3D-491C-8255-692B9DAC6775}"/>
                </a:ext>
              </a:extLst>
            </p:cNvPr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4" name="Graphic 9">
              <a:extLst>
                <a:ext uri="{FF2B5EF4-FFF2-40B4-BE49-F238E27FC236}">
                  <a16:creationId xmlns:a16="http://schemas.microsoft.com/office/drawing/2014/main" id="{AA052AAF-7A7C-4EDB-AE2C-FCA3A756C4E5}"/>
                </a:ext>
              </a:extLst>
            </p:cNvPr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0" name="Texture">
            <a:extLst>
              <a:ext uri="{FF2B5EF4-FFF2-40B4-BE49-F238E27FC236}">
                <a16:creationId xmlns:a16="http://schemas.microsoft.com/office/drawing/2014/main" id="{31F99E9D-6528-47AC-B178-7032D0E17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4DD302-622D-4E42-BD6F-FAAA98B37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6311" y="668049"/>
            <a:ext cx="2628900" cy="5508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70D9F5-C907-405F-BE11-571C61745E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668049"/>
            <a:ext cx="6689098" cy="5508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FD860-3FBD-4FE7-A9FD-1D4A4D10A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A367B-81B3-4BD3-9C95-18EC0710A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D8E54-346D-4D66-BF99-96DA43F80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3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F358BAA-9C8A-4E17-BAD8-32FD6FFEA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olor Fill">
            <a:extLst>
              <a:ext uri="{FF2B5EF4-FFF2-40B4-BE49-F238E27FC236}">
                <a16:creationId xmlns:a16="http://schemas.microsoft.com/office/drawing/2014/main" id="{4D6F41A4-BEE3-4935-9371-4ADEA67A2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26F010-956A-40BC-8A1F-8002DC72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386E468-0048-46C4-ADDD-FBE7A6AE9F31}"/>
                </a:ext>
              </a:extLst>
            </p:cNvPr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5B35ED4-0C31-4C8C-A45E-6A3EDEAB2867}"/>
                </a:ext>
              </a:extLst>
            </p:cNvPr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>
                <a:gd name="connsiteX0" fmla="*/ 0 w 2955657"/>
                <a:gd name="connsiteY0" fmla="*/ 0 h 679194"/>
                <a:gd name="connsiteX1" fmla="*/ 2955657 w 2955657"/>
                <a:gd name="connsiteY1" fmla="*/ 0 h 679194"/>
                <a:gd name="connsiteX2" fmla="*/ 2892839 w 2955657"/>
                <a:gd name="connsiteY2" fmla="*/ 84007 h 679194"/>
                <a:gd name="connsiteX3" fmla="*/ 1630760 w 2955657"/>
                <a:gd name="connsiteY3" fmla="*/ 679194 h 679194"/>
                <a:gd name="connsiteX4" fmla="*/ 0 w 2955657"/>
                <a:gd name="connsiteY4" fmla="*/ 679194 h 67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5657" h="679194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0A1EF3-FA93-48F4-9F82-BC0C79635750}"/>
                </a:ext>
              </a:extLst>
            </p:cNvPr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>
                <a:gd name="connsiteX0" fmla="*/ 1635557 w 3266317"/>
                <a:gd name="connsiteY0" fmla="*/ 0 h 2736586"/>
                <a:gd name="connsiteX1" fmla="*/ 3266317 w 3266317"/>
                <a:gd name="connsiteY1" fmla="*/ 0 h 2736586"/>
                <a:gd name="connsiteX2" fmla="*/ 3266317 w 3266317"/>
                <a:gd name="connsiteY2" fmla="*/ 1630760 h 2736586"/>
                <a:gd name="connsiteX3" fmla="*/ 2892838 w 3266317"/>
                <a:gd name="connsiteY3" fmla="*/ 2671131 h 2736586"/>
                <a:gd name="connsiteX4" fmla="*/ 2833348 w 3266317"/>
                <a:gd name="connsiteY4" fmla="*/ 2736586 h 2736586"/>
                <a:gd name="connsiteX5" fmla="*/ 0 w 3266317"/>
                <a:gd name="connsiteY5" fmla="*/ 2736586 h 2736586"/>
                <a:gd name="connsiteX6" fmla="*/ 0 w 3266317"/>
                <a:gd name="connsiteY6" fmla="*/ 1635558 h 2736586"/>
                <a:gd name="connsiteX7" fmla="*/ 1635557 w 3266317"/>
                <a:gd name="connsiteY7" fmla="*/ 0 h 273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6317" h="2736586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985F09D-6969-44D0-B04F-4EDE0FEDAF63}"/>
                </a:ext>
              </a:extLst>
            </p:cNvPr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>
                <a:gd name="connsiteX0" fmla="*/ 470325 w 477612"/>
                <a:gd name="connsiteY0" fmla="*/ 0 h 1433600"/>
                <a:gd name="connsiteX1" fmla="*/ 475607 w 477612"/>
                <a:gd name="connsiteY1" fmla="*/ 3701 h 1433600"/>
                <a:gd name="connsiteX2" fmla="*/ 477612 w 477612"/>
                <a:gd name="connsiteY2" fmla="*/ 5160 h 1433600"/>
                <a:gd name="connsiteX3" fmla="*/ 477612 w 477612"/>
                <a:gd name="connsiteY3" fmla="*/ 1428441 h 1433600"/>
                <a:gd name="connsiteX4" fmla="*/ 475607 w 477612"/>
                <a:gd name="connsiteY4" fmla="*/ 1429900 h 1433600"/>
                <a:gd name="connsiteX5" fmla="*/ 470325 w 477612"/>
                <a:gd name="connsiteY5" fmla="*/ 1433600 h 1433600"/>
                <a:gd name="connsiteX6" fmla="*/ 0 w 477612"/>
                <a:gd name="connsiteY6" fmla="*/ 716800 h 1433600"/>
                <a:gd name="connsiteX7" fmla="*/ 470325 w 477612"/>
                <a:gd name="connsiteY7" fmla="*/ 0 h 14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7612" h="143360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20000"/>
                  <a:lumOff val="80000"/>
                </a:schemeClr>
              </a:fgClr>
              <a:bgClr>
                <a:schemeClr val="accent4">
                  <a:lumMod val="60000"/>
                  <a:lumOff val="40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dirty="0"/>
            </a:p>
          </p:txBody>
        </p:sp>
        <p:sp>
          <p:nvSpPr>
            <p:cNvPr id="18" name="Graphic 9">
              <a:extLst>
                <a:ext uri="{FF2B5EF4-FFF2-40B4-BE49-F238E27FC236}">
                  <a16:creationId xmlns:a16="http://schemas.microsoft.com/office/drawing/2014/main" id="{003913A0-A3C0-4ED8-8920-318068FBC46F}"/>
                </a:ext>
              </a:extLst>
            </p:cNvPr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</p:grpSp>
      <p:sp>
        <p:nvSpPr>
          <p:cNvPr id="12" name="Texture">
            <a:extLst>
              <a:ext uri="{FF2B5EF4-FFF2-40B4-BE49-F238E27FC236}">
                <a16:creationId xmlns:a16="http://schemas.microsoft.com/office/drawing/2014/main" id="{7FE1D329-7CB2-4DF5-B0C0-36DD19EB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13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3083B5-1505-44FE-894D-AA1AB6D6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F3930-F8C8-43B1-BC1A-6264F4ACB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4F2F7-3ECA-43D7-BFF3-FBB407AEAB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8048B-57AF-4F53-BC84-8E0A1033FBEC}" type="datetimeFigureOut">
              <a:rPr lang="en-US" smtClean="0"/>
              <a:pPr/>
              <a:t>5/5/2024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A193F-0B61-43DD-8E45-EFEAC43E3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1554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25961-D3A8-4945-AEE4-EE1952DBD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A8A1B-4E1E-43EF-8A39-7D4A3879B941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1296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A7E347D-B32A-4759-B7FF-FD25A9AEE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48" y="-17141"/>
            <a:ext cx="12188952" cy="6875141"/>
          </a:xfrm>
          <a:custGeom>
            <a:avLst/>
            <a:gdLst>
              <a:gd name="connsiteX0" fmla="*/ 1488154 w 12188952"/>
              <a:gd name="connsiteY0" fmla="*/ 3508108 h 6875141"/>
              <a:gd name="connsiteX1" fmla="*/ 1292116 w 12188952"/>
              <a:gd name="connsiteY1" fmla="*/ 3704145 h 6875141"/>
              <a:gd name="connsiteX2" fmla="*/ 1488154 w 12188952"/>
              <a:gd name="connsiteY2" fmla="*/ 3900182 h 6875141"/>
              <a:gd name="connsiteX3" fmla="*/ 1684192 w 12188952"/>
              <a:gd name="connsiteY3" fmla="*/ 3704145 h 6875141"/>
              <a:gd name="connsiteX4" fmla="*/ 1488154 w 12188952"/>
              <a:gd name="connsiteY4" fmla="*/ 3508108 h 6875141"/>
              <a:gd name="connsiteX5" fmla="*/ 12188951 w 12188952"/>
              <a:gd name="connsiteY5" fmla="*/ 3213837 h 6875141"/>
              <a:gd name="connsiteX6" fmla="*/ 11900948 w 12188952"/>
              <a:gd name="connsiteY6" fmla="*/ 3213837 h 6875141"/>
              <a:gd name="connsiteX7" fmla="*/ 10063117 w 12188952"/>
              <a:gd name="connsiteY7" fmla="*/ 5051668 h 6875141"/>
              <a:gd name="connsiteX8" fmla="*/ 10063117 w 12188952"/>
              <a:gd name="connsiteY8" fmla="*/ 6875141 h 6875141"/>
              <a:gd name="connsiteX9" fmla="*/ 12073153 w 12188952"/>
              <a:gd name="connsiteY9" fmla="*/ 6875141 h 6875141"/>
              <a:gd name="connsiteX10" fmla="*/ 12083467 w 12188952"/>
              <a:gd name="connsiteY10" fmla="*/ 6874620 h 6875141"/>
              <a:gd name="connsiteX11" fmla="*/ 12188951 w 12188952"/>
              <a:gd name="connsiteY11" fmla="*/ 6858522 h 6875141"/>
              <a:gd name="connsiteX12" fmla="*/ 12188951 w 12188952"/>
              <a:gd name="connsiteY12" fmla="*/ 6280730 h 6875141"/>
              <a:gd name="connsiteX13" fmla="*/ 12188952 w 12188952"/>
              <a:gd name="connsiteY13" fmla="*/ 6280729 h 6875141"/>
              <a:gd name="connsiteX14" fmla="*/ 12188952 w 12188952"/>
              <a:gd name="connsiteY14" fmla="*/ 3832194 h 6875141"/>
              <a:gd name="connsiteX15" fmla="*/ 12188951 w 12188952"/>
              <a:gd name="connsiteY15" fmla="*/ 3832194 h 6875141"/>
              <a:gd name="connsiteX16" fmla="*/ 0 w 12188952"/>
              <a:gd name="connsiteY16" fmla="*/ 2798382 h 6875141"/>
              <a:gd name="connsiteX17" fmla="*/ 0 w 12188952"/>
              <a:gd name="connsiteY17" fmla="*/ 4217834 h 6875141"/>
              <a:gd name="connsiteX18" fmla="*/ 10291 w 12188952"/>
              <a:gd name="connsiteY18" fmla="*/ 4210345 h 6875141"/>
              <a:gd name="connsiteX19" fmla="*/ 460407 w 12188952"/>
              <a:gd name="connsiteY19" fmla="*/ 3508108 h 6875141"/>
              <a:gd name="connsiteX20" fmla="*/ 10291 w 12188952"/>
              <a:gd name="connsiteY20" fmla="*/ 2805871 h 6875141"/>
              <a:gd name="connsiteX21" fmla="*/ 11563230 w 12188952"/>
              <a:gd name="connsiteY21" fmla="*/ 603215 h 6875141"/>
              <a:gd name="connsiteX22" fmla="*/ 11381044 w 12188952"/>
              <a:gd name="connsiteY22" fmla="*/ 620944 h 6875141"/>
              <a:gd name="connsiteX23" fmla="*/ 11546600 w 12188952"/>
              <a:gd name="connsiteY23" fmla="*/ 1418331 h 6875141"/>
              <a:gd name="connsiteX24" fmla="*/ 12161801 w 12188952"/>
              <a:gd name="connsiteY24" fmla="*/ 1601617 h 6875141"/>
              <a:gd name="connsiteX25" fmla="*/ 12185891 w 12188952"/>
              <a:gd name="connsiteY25" fmla="*/ 1600043 h 6875141"/>
              <a:gd name="connsiteX26" fmla="*/ 12185891 w 12188952"/>
              <a:gd name="connsiteY26" fmla="*/ 795119 h 6875141"/>
              <a:gd name="connsiteX27" fmla="*/ 12178431 w 12188952"/>
              <a:gd name="connsiteY27" fmla="*/ 786500 h 6875141"/>
              <a:gd name="connsiteX28" fmla="*/ 11563230 w 12188952"/>
              <a:gd name="connsiteY28" fmla="*/ 603215 h 6875141"/>
              <a:gd name="connsiteX29" fmla="*/ 1368216 w 12188952"/>
              <a:gd name="connsiteY29" fmla="*/ 0 h 6875141"/>
              <a:gd name="connsiteX30" fmla="*/ 0 w 12188952"/>
              <a:gd name="connsiteY30" fmla="*/ 0 h 6875141"/>
              <a:gd name="connsiteX31" fmla="*/ 0 w 12188952"/>
              <a:gd name="connsiteY31" fmla="*/ 1368215 h 6875141"/>
              <a:gd name="connsiteX32" fmla="*/ 1372241 w 12188952"/>
              <a:gd name="connsiteY32" fmla="*/ 2740456 h 6875141"/>
              <a:gd name="connsiteX33" fmla="*/ 2740456 w 12188952"/>
              <a:gd name="connsiteY33" fmla="*/ 2740456 h 6875141"/>
              <a:gd name="connsiteX34" fmla="*/ 2740456 w 12188952"/>
              <a:gd name="connsiteY34" fmla="*/ 1372240 h 6875141"/>
              <a:gd name="connsiteX35" fmla="*/ 1368216 w 12188952"/>
              <a:gd name="connsiteY35" fmla="*/ 0 h 6875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88952" h="6875141">
                <a:moveTo>
                  <a:pt x="1488154" y="3508108"/>
                </a:moveTo>
                <a:cubicBezTo>
                  <a:pt x="1379885" y="3508108"/>
                  <a:pt x="1292116" y="3595877"/>
                  <a:pt x="1292116" y="3704145"/>
                </a:cubicBezTo>
                <a:cubicBezTo>
                  <a:pt x="1292116" y="3812413"/>
                  <a:pt x="1379885" y="3900182"/>
                  <a:pt x="1488154" y="3900182"/>
                </a:cubicBezTo>
                <a:cubicBezTo>
                  <a:pt x="1596423" y="3900182"/>
                  <a:pt x="1684192" y="3812413"/>
                  <a:pt x="1684192" y="3704145"/>
                </a:cubicBezTo>
                <a:cubicBezTo>
                  <a:pt x="1684192" y="3595877"/>
                  <a:pt x="1596423" y="3508108"/>
                  <a:pt x="1488154" y="3508108"/>
                </a:cubicBezTo>
                <a:close/>
                <a:moveTo>
                  <a:pt x="12188951" y="3213837"/>
                </a:moveTo>
                <a:lnTo>
                  <a:pt x="11900948" y="3213837"/>
                </a:lnTo>
                <a:cubicBezTo>
                  <a:pt x="10885931" y="3213837"/>
                  <a:pt x="10063117" y="4036651"/>
                  <a:pt x="10063117" y="5051668"/>
                </a:cubicBezTo>
                <a:lnTo>
                  <a:pt x="10063117" y="6875141"/>
                </a:lnTo>
                <a:lnTo>
                  <a:pt x="12073153" y="6875141"/>
                </a:lnTo>
                <a:lnTo>
                  <a:pt x="12083467" y="6874620"/>
                </a:lnTo>
                <a:lnTo>
                  <a:pt x="12188951" y="6858522"/>
                </a:lnTo>
                <a:lnTo>
                  <a:pt x="12188951" y="6280730"/>
                </a:lnTo>
                <a:lnTo>
                  <a:pt x="12188952" y="6280729"/>
                </a:lnTo>
                <a:lnTo>
                  <a:pt x="12188952" y="3832194"/>
                </a:lnTo>
                <a:lnTo>
                  <a:pt x="12188951" y="3832194"/>
                </a:lnTo>
                <a:close/>
                <a:moveTo>
                  <a:pt x="0" y="2798382"/>
                </a:moveTo>
                <a:lnTo>
                  <a:pt x="0" y="4217834"/>
                </a:lnTo>
                <a:lnTo>
                  <a:pt x="10291" y="4210345"/>
                </a:lnTo>
                <a:cubicBezTo>
                  <a:pt x="100314" y="4143505"/>
                  <a:pt x="460407" y="3854496"/>
                  <a:pt x="460407" y="3508108"/>
                </a:cubicBezTo>
                <a:cubicBezTo>
                  <a:pt x="460407" y="3161721"/>
                  <a:pt x="100314" y="2872711"/>
                  <a:pt x="10291" y="2805871"/>
                </a:cubicBezTo>
                <a:close/>
                <a:moveTo>
                  <a:pt x="11563230" y="603215"/>
                </a:moveTo>
                <a:cubicBezTo>
                  <a:pt x="11455784" y="606833"/>
                  <a:pt x="11381044" y="620944"/>
                  <a:pt x="11381044" y="620944"/>
                </a:cubicBezTo>
                <a:cubicBezTo>
                  <a:pt x="11381044" y="620944"/>
                  <a:pt x="11280695" y="1152426"/>
                  <a:pt x="11546600" y="1418331"/>
                </a:cubicBezTo>
                <a:cubicBezTo>
                  <a:pt x="11712792" y="1584523"/>
                  <a:pt x="11982723" y="1607645"/>
                  <a:pt x="12161801" y="1601617"/>
                </a:cubicBezTo>
                <a:lnTo>
                  <a:pt x="12185891" y="1600043"/>
                </a:lnTo>
                <a:lnTo>
                  <a:pt x="12185891" y="795119"/>
                </a:lnTo>
                <a:lnTo>
                  <a:pt x="12178431" y="786500"/>
                </a:lnTo>
                <a:cubicBezTo>
                  <a:pt x="12012240" y="620309"/>
                  <a:pt x="11742309" y="597187"/>
                  <a:pt x="11563230" y="603215"/>
                </a:cubicBezTo>
                <a:close/>
                <a:moveTo>
                  <a:pt x="1368216" y="0"/>
                </a:moveTo>
                <a:lnTo>
                  <a:pt x="0" y="0"/>
                </a:lnTo>
                <a:lnTo>
                  <a:pt x="0" y="1368215"/>
                </a:lnTo>
                <a:cubicBezTo>
                  <a:pt x="0" y="2126091"/>
                  <a:pt x="614365" y="2740456"/>
                  <a:pt x="1372241" y="2740456"/>
                </a:cubicBezTo>
                <a:lnTo>
                  <a:pt x="2740456" y="2740456"/>
                </a:lnTo>
                <a:lnTo>
                  <a:pt x="2740456" y="1372240"/>
                </a:lnTo>
                <a:cubicBezTo>
                  <a:pt x="2740456" y="614365"/>
                  <a:pt x="2126092" y="0"/>
                  <a:pt x="1368216" y="0"/>
                </a:cubicBezTo>
                <a:close/>
              </a:path>
            </a:pathLst>
          </a:custGeom>
          <a:blipFill dpi="0" rotWithShape="1">
            <a:blip r:embed="rId4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1" name="Background Fill">
            <a:extLst>
              <a:ext uri="{FF2B5EF4-FFF2-40B4-BE49-F238E27FC236}">
                <a16:creationId xmlns:a16="http://schemas.microsoft.com/office/drawing/2014/main" id="{681F9FCB-1E38-43E9-8567-6292F4842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Video 3" descr="Personne dans un laboratoire">
            <a:extLst>
              <a:ext uri="{FF2B5EF4-FFF2-40B4-BE49-F238E27FC236}">
                <a16:creationId xmlns:a16="http://schemas.microsoft.com/office/drawing/2014/main" id="{DFB046D9-4330-BCE9-66A3-1D750EDE4F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alphaModFix/>
          </a:blip>
          <a:srcRect r="-1" b="258"/>
          <a:stretch/>
        </p:blipFill>
        <p:spPr>
          <a:xfrm>
            <a:off x="3059" y="10"/>
            <a:ext cx="12188941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D029D64-BBDD-43FA-92CF-C6BF51514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58714" y="258715"/>
            <a:ext cx="6858000" cy="6340569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7C9428-DAF4-3A49-8677-16EAE649B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122363"/>
            <a:ext cx="4788280" cy="238760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Vacciner og allergier</a:t>
            </a:r>
            <a:endParaRPr lang="en-DK" dirty="0">
              <a:solidFill>
                <a:srgbClr val="FFFFFF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BE2B1E0-5224-2F40-840C-D6B12EEEE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602037"/>
            <a:ext cx="4788280" cy="2617788"/>
          </a:xfrm>
        </p:spPr>
        <p:txBody>
          <a:bodyPr>
            <a:normAutofit/>
          </a:bodyPr>
          <a:lstStyle/>
          <a:p>
            <a:endParaRPr lang="en-DK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3A010B0-A5DE-4DFD-BBB1-9EDEE8CDC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2FA77C6-9C21-431A-B940-2043365699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Graphic 9">
              <a:extLst>
                <a:ext uri="{FF2B5EF4-FFF2-40B4-BE49-F238E27FC236}">
                  <a16:creationId xmlns:a16="http://schemas.microsoft.com/office/drawing/2014/main" id="{E918F86E-B643-4836-AF37-1073CD08B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542022D-DC97-4C44-B015-9B3376196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8DC4D37-F593-4E99-8A42-D21D444FB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20" name="Graphic 9">
              <a:extLst>
                <a:ext uri="{FF2B5EF4-FFF2-40B4-BE49-F238E27FC236}">
                  <a16:creationId xmlns:a16="http://schemas.microsoft.com/office/drawing/2014/main" id="{BE23B32A-AE34-4068-9D96-4D94023C7F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1" name="Graphic 9">
              <a:extLst>
                <a:ext uri="{FF2B5EF4-FFF2-40B4-BE49-F238E27FC236}">
                  <a16:creationId xmlns:a16="http://schemas.microsoft.com/office/drawing/2014/main" id="{27459E57-6D6D-46CA-8006-2E6E0C70E5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4113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66DC3-1F8C-15F7-9D56-42CF94C69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Allergi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4A0247-C24D-4EF7-1500-220D77C3A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Allergifremkaldende stoffer kaldes allergener</a:t>
            </a:r>
          </a:p>
          <a:p>
            <a:r>
              <a:rPr lang="da-DK" dirty="0"/>
              <a:t>Ex. Dyreskæl, pollen, støv</a:t>
            </a:r>
          </a:p>
          <a:p>
            <a:r>
              <a:rPr lang="da-DK" dirty="0"/>
              <a:t>Udløsning af allergi skyldes masseproduktion af B- huskeceller der producerer </a:t>
            </a:r>
            <a:r>
              <a:rPr lang="da-DK" dirty="0" err="1"/>
              <a:t>IgE</a:t>
            </a:r>
            <a:r>
              <a:rPr lang="da-DK" dirty="0"/>
              <a:t> i stedet for </a:t>
            </a:r>
            <a:r>
              <a:rPr lang="da-DK" dirty="0" err="1"/>
              <a:t>IgG</a:t>
            </a:r>
            <a:r>
              <a:rPr lang="da-DK" dirty="0"/>
              <a:t> mod antigenet.</a:t>
            </a:r>
          </a:p>
          <a:p>
            <a:r>
              <a:rPr lang="da-DK" dirty="0"/>
              <a:t>Når antigen bindes til </a:t>
            </a:r>
            <a:r>
              <a:rPr lang="da-DK" dirty="0" err="1"/>
              <a:t>IgE</a:t>
            </a:r>
            <a:r>
              <a:rPr lang="da-DK" dirty="0"/>
              <a:t> frigives der en masse histamin </a:t>
            </a:r>
            <a:r>
              <a:rPr lang="da-DK"/>
              <a:t>fra mastcellerne</a:t>
            </a:r>
            <a:r>
              <a:rPr lang="da-DK" dirty="0"/>
              <a:t>.</a:t>
            </a:r>
          </a:p>
          <a:p>
            <a:r>
              <a:rPr lang="da-DK" dirty="0"/>
              <a:t>Histamin får blodårer til at udvide sig og være utætte hvilket giver rødme og irritation (løbe næse og øjne). Det kan føre til et </a:t>
            </a:r>
            <a:r>
              <a:rPr lang="da-DK" dirty="0" err="1"/>
              <a:t>anafylaktisk</a:t>
            </a:r>
            <a:r>
              <a:rPr lang="da-DK" dirty="0"/>
              <a:t> chok som er dødelig hvis ikke man får tilført antihistamin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746064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 Fill">
            <a:extLst>
              <a:ext uri="{FF2B5EF4-FFF2-40B4-BE49-F238E27FC236}">
                <a16:creationId xmlns:a16="http://schemas.microsoft.com/office/drawing/2014/main" id="{03AE087C-11E2-4305-9282-D7F122FE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 descr="Nåle og glas">
            <a:extLst>
              <a:ext uri="{FF2B5EF4-FFF2-40B4-BE49-F238E27FC236}">
                <a16:creationId xmlns:a16="http://schemas.microsoft.com/office/drawing/2014/main" id="{018D6AAA-1B58-195A-FF79-3F3FD68519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377" r="-1" b="133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B29501-5DBC-6AB8-82FD-61921948D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Vaccinationer</a:t>
            </a:r>
            <a:endParaRPr lang="en-DK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D456D8-6463-C0C4-8534-B707174FB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96713"/>
            <a:ext cx="7685037" cy="408025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Formål: At opnå immunitet overfor en sygdom uden at blive syge</a:t>
            </a:r>
          </a:p>
          <a:p>
            <a:r>
              <a:rPr lang="da-DK" dirty="0">
                <a:solidFill>
                  <a:srgbClr val="FFFFFF"/>
                </a:solidFill>
              </a:rPr>
              <a:t>Princippet: Man sprøjter en svækket eller død mikroorganisme ind i kroppen hvorefter immunforsvaret vil danne </a:t>
            </a:r>
            <a:r>
              <a:rPr lang="da-DK" dirty="0" err="1">
                <a:solidFill>
                  <a:srgbClr val="FFFFFF"/>
                </a:solidFill>
              </a:rPr>
              <a:t>IgM</a:t>
            </a:r>
            <a:r>
              <a:rPr lang="da-DK" dirty="0">
                <a:solidFill>
                  <a:srgbClr val="FFFFFF"/>
                </a:solidFill>
              </a:rPr>
              <a:t> og </a:t>
            </a:r>
            <a:r>
              <a:rPr lang="da-DK" dirty="0" err="1">
                <a:solidFill>
                  <a:srgbClr val="FFFFFF"/>
                </a:solidFill>
              </a:rPr>
              <a:t>IgG</a:t>
            </a:r>
            <a:r>
              <a:rPr lang="da-DK" dirty="0">
                <a:solidFill>
                  <a:srgbClr val="FFFFFF"/>
                </a:solidFill>
              </a:rPr>
              <a:t> samt huskeceller.</a:t>
            </a:r>
          </a:p>
          <a:p>
            <a:r>
              <a:rPr lang="da-DK" dirty="0">
                <a:solidFill>
                  <a:srgbClr val="FFFFFF"/>
                </a:solidFill>
              </a:rPr>
              <a:t>Vacciner kan holde hele livet eller få år- </a:t>
            </a:r>
            <a:r>
              <a:rPr lang="da-DK" dirty="0" err="1">
                <a:solidFill>
                  <a:srgbClr val="FFFFFF"/>
                </a:solidFill>
              </a:rPr>
              <a:t>bla</a:t>
            </a:r>
            <a:r>
              <a:rPr lang="da-DK" dirty="0">
                <a:solidFill>
                  <a:srgbClr val="FFFFFF"/>
                </a:solidFill>
              </a:rPr>
              <a:t>. Bliver flere vaccineret hvert år mod influenza da den virus muterer ret meget og dermed ændrer sig. </a:t>
            </a:r>
          </a:p>
          <a:p>
            <a:r>
              <a:rPr lang="da-DK" dirty="0">
                <a:solidFill>
                  <a:srgbClr val="FFFFFF"/>
                </a:solidFill>
              </a:rPr>
              <a:t>Så vacciner beskytter ikke mod vira der muterer</a:t>
            </a:r>
            <a:endParaRPr lang="en-DK" dirty="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CECCFA5-40A0-4B37-8B7B-D912C28A15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769C0F1-62DE-46AE-9526-CBD795D16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340BA6BB-87A1-4F4A-8B9B-D7B83FE58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CC2ADB9-B92C-4252-B47E-B41B61AFF4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C02BB26-7CE5-4FAE-A255-5DEF1B3F36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6" name="Graphic 9">
              <a:extLst>
                <a:ext uri="{FF2B5EF4-FFF2-40B4-BE49-F238E27FC236}">
                  <a16:creationId xmlns:a16="http://schemas.microsoft.com/office/drawing/2014/main" id="{B65C1BB9-F5F2-4728-B47D-3B2F995E9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7" name="Graphic 9">
              <a:extLst>
                <a:ext uri="{FF2B5EF4-FFF2-40B4-BE49-F238E27FC236}">
                  <a16:creationId xmlns:a16="http://schemas.microsoft.com/office/drawing/2014/main" id="{A26117A4-4B2F-495A-87A5-63E265B526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54328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468126-EA3D-68A7-89F7-B53220BC2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Børnevaccinationsprogrammet i DK</a:t>
            </a:r>
            <a:endParaRPr lang="en-DK" sz="3600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D5E905E-EF49-090E-2B5D-6633EEFD2F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979" y="2097088"/>
            <a:ext cx="7125530" cy="4079875"/>
          </a:xfrm>
        </p:spPr>
      </p:pic>
    </p:spTree>
    <p:extLst>
      <p:ext uri="{BB962C8B-B14F-4D97-AF65-F5344CB8AC3E}">
        <p14:creationId xmlns:p14="http://schemas.microsoft.com/office/powerpoint/2010/main" val="4253627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Background Fill">
            <a:extLst>
              <a:ext uri="{FF2B5EF4-FFF2-40B4-BE49-F238E27FC236}">
                <a16:creationId xmlns:a16="http://schemas.microsoft.com/office/drawing/2014/main" id="{FAFB3478-4AEC-431E-93B2-1593839C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Color Fill">
            <a:extLst>
              <a:ext uri="{FF2B5EF4-FFF2-40B4-BE49-F238E27FC236}">
                <a16:creationId xmlns:a16="http://schemas.microsoft.com/office/drawing/2014/main" id="{A8A68745-355E-4D81-AA5F-942C71082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Graphic 9">
            <a:extLst>
              <a:ext uri="{FF2B5EF4-FFF2-40B4-BE49-F238E27FC236}">
                <a16:creationId xmlns:a16="http://schemas.microsoft.com/office/drawing/2014/main" id="{9A450B93-9615-4854-BEA5-4A85DF5CD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6719" y="0"/>
            <a:ext cx="6905281" cy="6858000"/>
          </a:xfrm>
          <a:custGeom>
            <a:avLst/>
            <a:gdLst>
              <a:gd name="connsiteX0" fmla="*/ 6861546 w 6861545"/>
              <a:gd name="connsiteY0" fmla="*/ 6861546 h 6861545"/>
              <a:gd name="connsiteX1" fmla="*/ 3435812 w 6861545"/>
              <a:gd name="connsiteY1" fmla="*/ 6861546 h 6861545"/>
              <a:gd name="connsiteX2" fmla="*/ 0 w 6861545"/>
              <a:gd name="connsiteY2" fmla="*/ 3425734 h 6861545"/>
              <a:gd name="connsiteX3" fmla="*/ 0 w 6861545"/>
              <a:gd name="connsiteY3" fmla="*/ 0 h 6861545"/>
              <a:gd name="connsiteX4" fmla="*/ 3425734 w 6861545"/>
              <a:gd name="connsiteY4" fmla="*/ 0 h 6861545"/>
              <a:gd name="connsiteX5" fmla="*/ 6861546 w 6861545"/>
              <a:gd name="connsiteY5" fmla="*/ 3435812 h 6861545"/>
              <a:gd name="connsiteX6" fmla="*/ 6861546 w 6861545"/>
              <a:gd name="connsiteY6" fmla="*/ 6861546 h 686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61545" h="6861545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7" name="Texture">
            <a:extLst>
              <a:ext uri="{FF2B5EF4-FFF2-40B4-BE49-F238E27FC236}">
                <a16:creationId xmlns:a16="http://schemas.microsoft.com/office/drawing/2014/main" id="{2E922E9E-A29B-4164-A634-B718A4336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60EDF8-BCE7-3ECB-9B90-F69A4B679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8952"/>
            <a:ext cx="4640729" cy="1325563"/>
          </a:xfrm>
        </p:spPr>
        <p:txBody>
          <a:bodyPr anchor="b">
            <a:normAutofit/>
          </a:bodyPr>
          <a:lstStyle/>
          <a:p>
            <a:r>
              <a:rPr lang="da-DK" dirty="0"/>
              <a:t>Flokimmunitet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86D6FE-19E1-D31E-643B-903514D2B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4640729" cy="3887585"/>
          </a:xfrm>
        </p:spPr>
        <p:txBody>
          <a:bodyPr>
            <a:normAutofit/>
          </a:bodyPr>
          <a:lstStyle/>
          <a:p>
            <a:r>
              <a:rPr lang="da-DK" dirty="0"/>
              <a:t>Når en stor del af en befolkning er immune overfor en sygdom vil spredningen stoppe i samfundet</a:t>
            </a:r>
          </a:p>
          <a:p>
            <a:endParaRPr lang="en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509E913-0D15-EB08-AB1F-31523B7BD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913" y="1467314"/>
            <a:ext cx="4593771" cy="405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86377"/>
      </p:ext>
    </p:extLst>
  </p:cSld>
  <p:clrMapOvr>
    <a:masterClrMapping/>
  </p:clrMapOvr>
</p:sld>
</file>

<file path=ppt/theme/theme1.xml><?xml version="1.0" encoding="utf-8"?>
<a:theme xmlns:a="http://schemas.openxmlformats.org/drawingml/2006/main" name="TropicVTI">
  <a:themeElements>
    <a:clrScheme name="AnalogousFromRegularSeed_2SEEDS">
      <a:dk1>
        <a:srgbClr val="000000"/>
      </a:dk1>
      <a:lt1>
        <a:srgbClr val="FFFFFF"/>
      </a:lt1>
      <a:dk2>
        <a:srgbClr val="36301E"/>
      </a:dk2>
      <a:lt2>
        <a:srgbClr val="E8E6E2"/>
      </a:lt2>
      <a:accent1>
        <a:srgbClr val="3B62B1"/>
      </a:accent1>
      <a:accent2>
        <a:srgbClr val="4DA5C3"/>
      </a:accent2>
      <a:accent3>
        <a:srgbClr val="574DC3"/>
      </a:accent3>
      <a:accent4>
        <a:srgbClr val="B1633B"/>
      </a:accent4>
      <a:accent5>
        <a:srgbClr val="BDA04A"/>
      </a:accent5>
      <a:accent6>
        <a:srgbClr val="99AD39"/>
      </a:accent6>
      <a:hlink>
        <a:srgbClr val="A07D35"/>
      </a:hlink>
      <a:folHlink>
        <a:srgbClr val="7F7F7F"/>
      </a:folHlink>
    </a:clrScheme>
    <a:fontScheme name="Tropic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opicVTI" id="{DE8751F2-0439-4D1D-A674-AFC241C9701D}" vid="{C41D9140-98E0-4A26-97C4-97FDCB8D6E0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175</Words>
  <Application>Microsoft Office PowerPoint</Application>
  <PresentationFormat>Widescreen</PresentationFormat>
  <Paragraphs>15</Paragraphs>
  <Slides>5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Gill Sans Nova</vt:lpstr>
      <vt:lpstr>TropicVTI</vt:lpstr>
      <vt:lpstr>Vacciner og allergier</vt:lpstr>
      <vt:lpstr>Allergi</vt:lpstr>
      <vt:lpstr>Vaccinationer</vt:lpstr>
      <vt:lpstr>Børnevaccinationsprogrammet i DK</vt:lpstr>
      <vt:lpstr>Flokimmunitet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Vacciner og allergier</dc:title>
  <dc:creator>Kirstin Godsk</dc:creator>
  <cp:lastModifiedBy>Kirstin Godsk</cp:lastModifiedBy>
  <cp:revision>1</cp:revision>
  <dcterms:created xsi:type="dcterms:W3CDTF">2024-05-03T09:12:59Z</dcterms:created>
  <dcterms:modified xsi:type="dcterms:W3CDTF">2024-05-05T14:27:31Z</dcterms:modified>
</cp:coreProperties>
</file>