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85" r:id="rId3"/>
    <p:sldId id="288" r:id="rId4"/>
    <p:sldId id="286" r:id="rId5"/>
    <p:sldId id="289" r:id="rId6"/>
    <p:sldId id="282" r:id="rId7"/>
    <p:sldId id="287" r:id="rId8"/>
    <p:sldId id="283" r:id="rId9"/>
    <p:sldId id="279" r:id="rId10"/>
    <p:sldId id="276" r:id="rId11"/>
    <p:sldId id="290" r:id="rId12"/>
    <p:sldId id="25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DED913-707B-493C-993C-69E6C6BC76D9}" v="1" dt="2024-05-03T08:59:24.7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6CDED913-707B-493C-993C-69E6C6BC76D9}"/>
    <pc:docChg chg="custSel addSld delSld modSld">
      <pc:chgData name="Kirstin Godsk" userId="75e39c0b-5185-405b-8958-e7f885f74107" providerId="ADAL" clId="{6CDED913-707B-493C-993C-69E6C6BC76D9}" dt="2024-05-05T13:00:42.090" v="289" actId="26606"/>
      <pc:docMkLst>
        <pc:docMk/>
      </pc:docMkLst>
      <pc:sldChg chg="addSp modSp mod setBg">
        <pc:chgData name="Kirstin Godsk" userId="75e39c0b-5185-405b-8958-e7f885f74107" providerId="ADAL" clId="{6CDED913-707B-493C-993C-69E6C6BC76D9}" dt="2024-05-03T08:59:31.977" v="44" actId="26606"/>
        <pc:sldMkLst>
          <pc:docMk/>
          <pc:sldMk cId="526360017" sldId="257"/>
        </pc:sldMkLst>
        <pc:spChg chg="mod">
          <ac:chgData name="Kirstin Godsk" userId="75e39c0b-5185-405b-8958-e7f885f74107" providerId="ADAL" clId="{6CDED913-707B-493C-993C-69E6C6BC76D9}" dt="2024-05-03T08:59:31.977" v="44" actId="26606"/>
          <ac:spMkLst>
            <pc:docMk/>
            <pc:sldMk cId="526360017" sldId="257"/>
            <ac:spMk id="2" creationId="{00000000-0000-0000-0000-000000000000}"/>
          </ac:spMkLst>
        </pc:spChg>
        <pc:spChg chg="mod">
          <ac:chgData name="Kirstin Godsk" userId="75e39c0b-5185-405b-8958-e7f885f74107" providerId="ADAL" clId="{6CDED913-707B-493C-993C-69E6C6BC76D9}" dt="2024-05-03T08:59:31.977" v="44" actId="26606"/>
          <ac:spMkLst>
            <pc:docMk/>
            <pc:sldMk cId="526360017" sldId="257"/>
            <ac:spMk id="3" creationId="{00000000-0000-0000-0000-000000000000}"/>
          </ac:spMkLst>
        </pc:spChg>
        <pc:spChg chg="add">
          <ac:chgData name="Kirstin Godsk" userId="75e39c0b-5185-405b-8958-e7f885f74107" providerId="ADAL" clId="{6CDED913-707B-493C-993C-69E6C6BC76D9}" dt="2024-05-03T08:59:31.977" v="44" actId="26606"/>
          <ac:spMkLst>
            <pc:docMk/>
            <pc:sldMk cId="526360017" sldId="257"/>
            <ac:spMk id="9" creationId="{4A5788BB-481F-4FC7-AD49-73D20DDD6AE4}"/>
          </ac:spMkLst>
        </pc:spChg>
        <pc:picChg chg="add">
          <ac:chgData name="Kirstin Godsk" userId="75e39c0b-5185-405b-8958-e7f885f74107" providerId="ADAL" clId="{6CDED913-707B-493C-993C-69E6C6BC76D9}" dt="2024-05-03T08:59:31.977" v="44" actId="26606"/>
          <ac:picMkLst>
            <pc:docMk/>
            <pc:sldMk cId="526360017" sldId="257"/>
            <ac:picMk id="5" creationId="{C934FBB0-EAD4-A73E-CCA3-616E91C30D1E}"/>
          </ac:picMkLst>
        </pc:picChg>
      </pc:sldChg>
      <pc:sldChg chg="addSp modSp mod setBg">
        <pc:chgData name="Kirstin Godsk" userId="75e39c0b-5185-405b-8958-e7f885f74107" providerId="ADAL" clId="{6CDED913-707B-493C-993C-69E6C6BC76D9}" dt="2024-05-03T09:00:25.668" v="52" actId="27636"/>
        <pc:sldMkLst>
          <pc:docMk/>
          <pc:sldMk cId="1592565121" sldId="259"/>
        </pc:sldMkLst>
        <pc:spChg chg="mod">
          <ac:chgData name="Kirstin Godsk" userId="75e39c0b-5185-405b-8958-e7f885f74107" providerId="ADAL" clId="{6CDED913-707B-493C-993C-69E6C6BC76D9}" dt="2024-05-03T09:00:25.527" v="51" actId="26606"/>
          <ac:spMkLst>
            <pc:docMk/>
            <pc:sldMk cId="1592565121" sldId="259"/>
            <ac:spMk id="2" creationId="{00000000-0000-0000-0000-000000000000}"/>
          </ac:spMkLst>
        </pc:spChg>
        <pc:spChg chg="mod">
          <ac:chgData name="Kirstin Godsk" userId="75e39c0b-5185-405b-8958-e7f885f74107" providerId="ADAL" clId="{6CDED913-707B-493C-993C-69E6C6BC76D9}" dt="2024-05-03T09:00:25.668" v="52" actId="27636"/>
          <ac:spMkLst>
            <pc:docMk/>
            <pc:sldMk cId="1592565121" sldId="259"/>
            <ac:spMk id="3" creationId="{00000000-0000-0000-0000-000000000000}"/>
          </ac:spMkLst>
        </pc:spChg>
        <pc:spChg chg="add">
          <ac:chgData name="Kirstin Godsk" userId="75e39c0b-5185-405b-8958-e7f885f74107" providerId="ADAL" clId="{6CDED913-707B-493C-993C-69E6C6BC76D9}" dt="2024-05-03T09:00:25.527" v="51" actId="26606"/>
          <ac:spMkLst>
            <pc:docMk/>
            <pc:sldMk cId="1592565121" sldId="259"/>
            <ac:spMk id="9" creationId="{C8A3C342-1D03-412F-8DD3-BF519E8E0AE9}"/>
          </ac:spMkLst>
        </pc:spChg>
        <pc:spChg chg="add">
          <ac:chgData name="Kirstin Godsk" userId="75e39c0b-5185-405b-8958-e7f885f74107" providerId="ADAL" clId="{6CDED913-707B-493C-993C-69E6C6BC76D9}" dt="2024-05-03T09:00:25.527" v="51" actId="26606"/>
          <ac:spMkLst>
            <pc:docMk/>
            <pc:sldMk cId="1592565121" sldId="259"/>
            <ac:spMk id="11" creationId="{81CC9B02-E087-4350-AEBD-2C3CF001AF01}"/>
          </ac:spMkLst>
        </pc:spChg>
        <pc:spChg chg="add">
          <ac:chgData name="Kirstin Godsk" userId="75e39c0b-5185-405b-8958-e7f885f74107" providerId="ADAL" clId="{6CDED913-707B-493C-993C-69E6C6BC76D9}" dt="2024-05-03T09:00:25.527" v="51" actId="26606"/>
          <ac:spMkLst>
            <pc:docMk/>
            <pc:sldMk cId="1592565121" sldId="259"/>
            <ac:spMk id="13" creationId="{D6F18ACE-6E82-4ADC-8A2F-A1771B309B16}"/>
          </ac:spMkLst>
        </pc:spChg>
        <pc:picChg chg="add">
          <ac:chgData name="Kirstin Godsk" userId="75e39c0b-5185-405b-8958-e7f885f74107" providerId="ADAL" clId="{6CDED913-707B-493C-993C-69E6C6BC76D9}" dt="2024-05-03T09:00:25.527" v="51" actId="26606"/>
          <ac:picMkLst>
            <pc:docMk/>
            <pc:sldMk cId="1592565121" sldId="259"/>
            <ac:picMk id="5" creationId="{BAE748ED-9B93-4985-FDBD-DA1B9E92E2BD}"/>
          </ac:picMkLst>
        </pc:picChg>
      </pc:sldChg>
      <pc:sldChg chg="addSp modSp mod setBg">
        <pc:chgData name="Kirstin Godsk" userId="75e39c0b-5185-405b-8958-e7f885f74107" providerId="ADAL" clId="{6CDED913-707B-493C-993C-69E6C6BC76D9}" dt="2024-05-03T09:00:18.819" v="50" actId="26606"/>
        <pc:sldMkLst>
          <pc:docMk/>
          <pc:sldMk cId="3585434201" sldId="276"/>
        </pc:sldMkLst>
        <pc:spChg chg="mod">
          <ac:chgData name="Kirstin Godsk" userId="75e39c0b-5185-405b-8958-e7f885f74107" providerId="ADAL" clId="{6CDED913-707B-493C-993C-69E6C6BC76D9}" dt="2024-05-03T09:00:18.819" v="50" actId="26606"/>
          <ac:spMkLst>
            <pc:docMk/>
            <pc:sldMk cId="3585434201" sldId="276"/>
            <ac:spMk id="2" creationId="{00000000-0000-0000-0000-000000000000}"/>
          </ac:spMkLst>
        </pc:spChg>
        <pc:spChg chg="mod">
          <ac:chgData name="Kirstin Godsk" userId="75e39c0b-5185-405b-8958-e7f885f74107" providerId="ADAL" clId="{6CDED913-707B-493C-993C-69E6C6BC76D9}" dt="2024-05-03T09:00:18.819" v="50" actId="26606"/>
          <ac:spMkLst>
            <pc:docMk/>
            <pc:sldMk cId="3585434201" sldId="276"/>
            <ac:spMk id="3" creationId="{00000000-0000-0000-0000-000000000000}"/>
          </ac:spMkLst>
        </pc:spChg>
        <pc:picChg chg="add">
          <ac:chgData name="Kirstin Godsk" userId="75e39c0b-5185-405b-8958-e7f885f74107" providerId="ADAL" clId="{6CDED913-707B-493C-993C-69E6C6BC76D9}" dt="2024-05-03T09:00:18.819" v="50" actId="26606"/>
          <ac:picMkLst>
            <pc:docMk/>
            <pc:sldMk cId="3585434201" sldId="276"/>
            <ac:picMk id="5" creationId="{CD6FA246-8D66-10CF-61E2-C99FE8FD8367}"/>
          </ac:picMkLst>
        </pc:picChg>
      </pc:sldChg>
      <pc:sldChg chg="addSp modSp mod setBg">
        <pc:chgData name="Kirstin Godsk" userId="75e39c0b-5185-405b-8958-e7f885f74107" providerId="ADAL" clId="{6CDED913-707B-493C-993C-69E6C6BC76D9}" dt="2024-05-03T09:00:13.250" v="49" actId="26606"/>
        <pc:sldMkLst>
          <pc:docMk/>
          <pc:sldMk cId="793586219" sldId="279"/>
        </pc:sldMkLst>
        <pc:spChg chg="mod">
          <ac:chgData name="Kirstin Godsk" userId="75e39c0b-5185-405b-8958-e7f885f74107" providerId="ADAL" clId="{6CDED913-707B-493C-993C-69E6C6BC76D9}" dt="2024-05-03T09:00:13.250" v="49" actId="26606"/>
          <ac:spMkLst>
            <pc:docMk/>
            <pc:sldMk cId="793586219" sldId="279"/>
            <ac:spMk id="2" creationId="{00000000-0000-0000-0000-000000000000}"/>
          </ac:spMkLst>
        </pc:spChg>
        <pc:spChg chg="mod">
          <ac:chgData name="Kirstin Godsk" userId="75e39c0b-5185-405b-8958-e7f885f74107" providerId="ADAL" clId="{6CDED913-707B-493C-993C-69E6C6BC76D9}" dt="2024-05-03T09:00:13.250" v="49" actId="26606"/>
          <ac:spMkLst>
            <pc:docMk/>
            <pc:sldMk cId="793586219" sldId="279"/>
            <ac:spMk id="3" creationId="{00000000-0000-0000-0000-000000000000}"/>
          </ac:spMkLst>
        </pc:spChg>
        <pc:picChg chg="add">
          <ac:chgData name="Kirstin Godsk" userId="75e39c0b-5185-405b-8958-e7f885f74107" providerId="ADAL" clId="{6CDED913-707B-493C-993C-69E6C6BC76D9}" dt="2024-05-03T09:00:13.250" v="49" actId="26606"/>
          <ac:picMkLst>
            <pc:docMk/>
            <pc:sldMk cId="793586219" sldId="279"/>
            <ac:picMk id="5" creationId="{05997987-7592-FA2B-C218-D2F6BA881633}"/>
          </ac:picMkLst>
        </pc:picChg>
      </pc:sldChg>
      <pc:sldChg chg="addSp delSp modSp mod setBg setClrOvrMap">
        <pc:chgData name="Kirstin Godsk" userId="75e39c0b-5185-405b-8958-e7f885f74107" providerId="ADAL" clId="{6CDED913-707B-493C-993C-69E6C6BC76D9}" dt="2024-05-03T08:59:51.386" v="47" actId="26606"/>
        <pc:sldMkLst>
          <pc:docMk/>
          <pc:sldMk cId="1417466785" sldId="282"/>
        </pc:sldMkLst>
        <pc:spChg chg="mod">
          <ac:chgData name="Kirstin Godsk" userId="75e39c0b-5185-405b-8958-e7f885f74107" providerId="ADAL" clId="{6CDED913-707B-493C-993C-69E6C6BC76D9}" dt="2024-05-03T08:59:51.386" v="47" actId="26606"/>
          <ac:spMkLst>
            <pc:docMk/>
            <pc:sldMk cId="1417466785" sldId="282"/>
            <ac:spMk id="2" creationId="{C51EEB32-EAB7-4354-9687-5AB7043EC56A}"/>
          </ac:spMkLst>
        </pc:spChg>
        <pc:spChg chg="mod ord">
          <ac:chgData name="Kirstin Godsk" userId="75e39c0b-5185-405b-8958-e7f885f74107" providerId="ADAL" clId="{6CDED913-707B-493C-993C-69E6C6BC76D9}" dt="2024-05-03T08:59:51.386" v="47" actId="26606"/>
          <ac:spMkLst>
            <pc:docMk/>
            <pc:sldMk cId="1417466785" sldId="282"/>
            <ac:spMk id="3" creationId="{4C34B4BE-65E5-4836-90CA-74F1108559CD}"/>
          </ac:spMkLst>
        </pc:spChg>
        <pc:spChg chg="del">
          <ac:chgData name="Kirstin Godsk" userId="75e39c0b-5185-405b-8958-e7f885f74107" providerId="ADAL" clId="{6CDED913-707B-493C-993C-69E6C6BC76D9}" dt="2024-05-03T08:59:51.386" v="47" actId="26606"/>
          <ac:spMkLst>
            <pc:docMk/>
            <pc:sldMk cId="1417466785" sldId="282"/>
            <ac:spMk id="5" creationId="{7038ECE4-C186-4CCD-A497-F97346890B49}"/>
          </ac:spMkLst>
        </pc:spChg>
        <pc:spChg chg="add">
          <ac:chgData name="Kirstin Godsk" userId="75e39c0b-5185-405b-8958-e7f885f74107" providerId="ADAL" clId="{6CDED913-707B-493C-993C-69E6C6BC76D9}" dt="2024-05-03T08:59:51.386" v="47" actId="26606"/>
          <ac:spMkLst>
            <pc:docMk/>
            <pc:sldMk cId="1417466785" sldId="282"/>
            <ac:spMk id="10" creationId="{B4AAD3FD-83A5-4B89-9F8F-01B8870865BE}"/>
          </ac:spMkLst>
        </pc:spChg>
        <pc:spChg chg="add">
          <ac:chgData name="Kirstin Godsk" userId="75e39c0b-5185-405b-8958-e7f885f74107" providerId="ADAL" clId="{6CDED913-707B-493C-993C-69E6C6BC76D9}" dt="2024-05-03T08:59:51.386" v="47" actId="26606"/>
          <ac:spMkLst>
            <pc:docMk/>
            <pc:sldMk cId="1417466785" sldId="282"/>
            <ac:spMk id="12" creationId="{61752F1D-FC0F-4103-9584-630E643CCDA6}"/>
          </ac:spMkLst>
        </pc:spChg>
        <pc:spChg chg="add">
          <ac:chgData name="Kirstin Godsk" userId="75e39c0b-5185-405b-8958-e7f885f74107" providerId="ADAL" clId="{6CDED913-707B-493C-993C-69E6C6BC76D9}" dt="2024-05-03T08:59:51.386" v="47" actId="26606"/>
          <ac:spMkLst>
            <pc:docMk/>
            <pc:sldMk cId="1417466785" sldId="282"/>
            <ac:spMk id="14" creationId="{70151CB7-E7DE-4917-B831-01DF9CE01306}"/>
          </ac:spMkLst>
        </pc:spChg>
        <pc:spChg chg="add">
          <ac:chgData name="Kirstin Godsk" userId="75e39c0b-5185-405b-8958-e7f885f74107" providerId="ADAL" clId="{6CDED913-707B-493C-993C-69E6C6BC76D9}" dt="2024-05-03T08:59:51.386" v="47" actId="26606"/>
          <ac:spMkLst>
            <pc:docMk/>
            <pc:sldMk cId="1417466785" sldId="282"/>
            <ac:spMk id="16" creationId="{A92A1116-1C84-41DF-B803-1F7B0883EC82}"/>
          </ac:spMkLst>
        </pc:spChg>
        <pc:picChg chg="mod">
          <ac:chgData name="Kirstin Godsk" userId="75e39c0b-5185-405b-8958-e7f885f74107" providerId="ADAL" clId="{6CDED913-707B-493C-993C-69E6C6BC76D9}" dt="2024-05-03T08:59:51.386" v="47" actId="26606"/>
          <ac:picMkLst>
            <pc:docMk/>
            <pc:sldMk cId="1417466785" sldId="282"/>
            <ac:picMk id="4" creationId="{7A5CB8AB-51FF-4BDC-86D2-9226800BC72A}"/>
          </ac:picMkLst>
        </pc:picChg>
      </pc:sldChg>
      <pc:sldChg chg="addSp modSp mod setBg">
        <pc:chgData name="Kirstin Godsk" userId="75e39c0b-5185-405b-8958-e7f885f74107" providerId="ADAL" clId="{6CDED913-707B-493C-993C-69E6C6BC76D9}" dt="2024-05-03T09:00:03.701" v="48" actId="26606"/>
        <pc:sldMkLst>
          <pc:docMk/>
          <pc:sldMk cId="1015979380" sldId="283"/>
        </pc:sldMkLst>
        <pc:spChg chg="mod">
          <ac:chgData name="Kirstin Godsk" userId="75e39c0b-5185-405b-8958-e7f885f74107" providerId="ADAL" clId="{6CDED913-707B-493C-993C-69E6C6BC76D9}" dt="2024-05-03T09:00:03.701" v="48" actId="26606"/>
          <ac:spMkLst>
            <pc:docMk/>
            <pc:sldMk cId="1015979380" sldId="283"/>
            <ac:spMk id="2" creationId="{70554214-514A-4F52-AE60-836C9D95E2B5}"/>
          </ac:spMkLst>
        </pc:spChg>
        <pc:spChg chg="mod">
          <ac:chgData name="Kirstin Godsk" userId="75e39c0b-5185-405b-8958-e7f885f74107" providerId="ADAL" clId="{6CDED913-707B-493C-993C-69E6C6BC76D9}" dt="2024-05-03T09:00:03.701" v="48" actId="26606"/>
          <ac:spMkLst>
            <pc:docMk/>
            <pc:sldMk cId="1015979380" sldId="283"/>
            <ac:spMk id="3" creationId="{E97C258D-5D73-4E8D-A9FE-F2A9F35E0C54}"/>
          </ac:spMkLst>
        </pc:spChg>
        <pc:picChg chg="add">
          <ac:chgData name="Kirstin Godsk" userId="75e39c0b-5185-405b-8958-e7f885f74107" providerId="ADAL" clId="{6CDED913-707B-493C-993C-69E6C6BC76D9}" dt="2024-05-03T09:00:03.701" v="48" actId="26606"/>
          <ac:picMkLst>
            <pc:docMk/>
            <pc:sldMk cId="1015979380" sldId="283"/>
            <ac:picMk id="5" creationId="{E74988F9-7615-3791-C1F2-EDA307A6F9D4}"/>
          </ac:picMkLst>
        </pc:picChg>
      </pc:sldChg>
      <pc:sldChg chg="addSp modSp mod setBg setClrOvrMap">
        <pc:chgData name="Kirstin Godsk" userId="75e39c0b-5185-405b-8958-e7f885f74107" providerId="ADAL" clId="{6CDED913-707B-493C-993C-69E6C6BC76D9}" dt="2024-05-05T12:55:53.641" v="264" actId="27636"/>
        <pc:sldMkLst>
          <pc:docMk/>
          <pc:sldMk cId="3836037281" sldId="285"/>
        </pc:sldMkLst>
        <pc:spChg chg="mod">
          <ac:chgData name="Kirstin Godsk" userId="75e39c0b-5185-405b-8958-e7f885f74107" providerId="ADAL" clId="{6CDED913-707B-493C-993C-69E6C6BC76D9}" dt="2024-05-03T08:59:39.911" v="45" actId="26606"/>
          <ac:spMkLst>
            <pc:docMk/>
            <pc:sldMk cId="3836037281" sldId="285"/>
            <ac:spMk id="2" creationId="{CB35A58B-E0DC-446F-908B-D0119A67059B}"/>
          </ac:spMkLst>
        </pc:spChg>
        <pc:spChg chg="mod ord">
          <ac:chgData name="Kirstin Godsk" userId="75e39c0b-5185-405b-8958-e7f885f74107" providerId="ADAL" clId="{6CDED913-707B-493C-993C-69E6C6BC76D9}" dt="2024-05-05T12:55:53.641" v="264" actId="27636"/>
          <ac:spMkLst>
            <pc:docMk/>
            <pc:sldMk cId="3836037281" sldId="285"/>
            <ac:spMk id="3" creationId="{4EF47E07-B2B0-4943-8AA1-84A2303BCFBF}"/>
          </ac:spMkLst>
        </pc:spChg>
        <pc:spChg chg="add">
          <ac:chgData name="Kirstin Godsk" userId="75e39c0b-5185-405b-8958-e7f885f74107" providerId="ADAL" clId="{6CDED913-707B-493C-993C-69E6C6BC76D9}" dt="2024-05-03T08:59:39.911" v="45" actId="26606"/>
          <ac:spMkLst>
            <pc:docMk/>
            <pc:sldMk cId="3836037281" sldId="285"/>
            <ac:spMk id="9" creationId="{B4AAD3FD-83A5-4B89-9F8F-01B8870865BE}"/>
          </ac:spMkLst>
        </pc:spChg>
        <pc:spChg chg="add">
          <ac:chgData name="Kirstin Godsk" userId="75e39c0b-5185-405b-8958-e7f885f74107" providerId="ADAL" clId="{6CDED913-707B-493C-993C-69E6C6BC76D9}" dt="2024-05-03T08:59:39.911" v="45" actId="26606"/>
          <ac:spMkLst>
            <pc:docMk/>
            <pc:sldMk cId="3836037281" sldId="285"/>
            <ac:spMk id="11" creationId="{61752F1D-FC0F-4103-9584-630E643CCDA6}"/>
          </ac:spMkLst>
        </pc:spChg>
        <pc:spChg chg="add">
          <ac:chgData name="Kirstin Godsk" userId="75e39c0b-5185-405b-8958-e7f885f74107" providerId="ADAL" clId="{6CDED913-707B-493C-993C-69E6C6BC76D9}" dt="2024-05-03T08:59:39.911" v="45" actId="26606"/>
          <ac:spMkLst>
            <pc:docMk/>
            <pc:sldMk cId="3836037281" sldId="285"/>
            <ac:spMk id="13" creationId="{70151CB7-E7DE-4917-B831-01DF9CE01306}"/>
          </ac:spMkLst>
        </pc:spChg>
        <pc:spChg chg="add">
          <ac:chgData name="Kirstin Godsk" userId="75e39c0b-5185-405b-8958-e7f885f74107" providerId="ADAL" clId="{6CDED913-707B-493C-993C-69E6C6BC76D9}" dt="2024-05-03T08:59:39.911" v="45" actId="26606"/>
          <ac:spMkLst>
            <pc:docMk/>
            <pc:sldMk cId="3836037281" sldId="285"/>
            <ac:spMk id="15" creationId="{A92A1116-1C84-41DF-B803-1F7B0883EC82}"/>
          </ac:spMkLst>
        </pc:spChg>
        <pc:picChg chg="mod">
          <ac:chgData name="Kirstin Godsk" userId="75e39c0b-5185-405b-8958-e7f885f74107" providerId="ADAL" clId="{6CDED913-707B-493C-993C-69E6C6BC76D9}" dt="2024-05-03T08:59:39.911" v="45" actId="26606"/>
          <ac:picMkLst>
            <pc:docMk/>
            <pc:sldMk cId="3836037281" sldId="285"/>
            <ac:picMk id="4" creationId="{E07C607A-8597-4994-BC14-6C7E3B1FEB83}"/>
          </ac:picMkLst>
        </pc:picChg>
      </pc:sldChg>
      <pc:sldChg chg="addSp modSp mod setBg setClrOvrMap">
        <pc:chgData name="Kirstin Godsk" userId="75e39c0b-5185-405b-8958-e7f885f74107" providerId="ADAL" clId="{6CDED913-707B-493C-993C-69E6C6BC76D9}" dt="2024-05-03T08:59:47.069" v="46" actId="26606"/>
        <pc:sldMkLst>
          <pc:docMk/>
          <pc:sldMk cId="2816760173" sldId="286"/>
        </pc:sldMkLst>
        <pc:spChg chg="mod">
          <ac:chgData name="Kirstin Godsk" userId="75e39c0b-5185-405b-8958-e7f885f74107" providerId="ADAL" clId="{6CDED913-707B-493C-993C-69E6C6BC76D9}" dt="2024-05-03T08:59:47.069" v="46" actId="26606"/>
          <ac:spMkLst>
            <pc:docMk/>
            <pc:sldMk cId="2816760173" sldId="286"/>
            <ac:spMk id="2" creationId="{0D950B89-B790-452A-92B1-2AC522E9EA68}"/>
          </ac:spMkLst>
        </pc:spChg>
        <pc:spChg chg="mod ord">
          <ac:chgData name="Kirstin Godsk" userId="75e39c0b-5185-405b-8958-e7f885f74107" providerId="ADAL" clId="{6CDED913-707B-493C-993C-69E6C6BC76D9}" dt="2024-05-03T08:59:47.069" v="46" actId="26606"/>
          <ac:spMkLst>
            <pc:docMk/>
            <pc:sldMk cId="2816760173" sldId="286"/>
            <ac:spMk id="3" creationId="{B8306B05-8C1B-457B-9531-365FD8F958F8}"/>
          </ac:spMkLst>
        </pc:spChg>
        <pc:spChg chg="add">
          <ac:chgData name="Kirstin Godsk" userId="75e39c0b-5185-405b-8958-e7f885f74107" providerId="ADAL" clId="{6CDED913-707B-493C-993C-69E6C6BC76D9}" dt="2024-05-03T08:59:47.069" v="46" actId="26606"/>
          <ac:spMkLst>
            <pc:docMk/>
            <pc:sldMk cId="2816760173" sldId="286"/>
            <ac:spMk id="9" creationId="{B4AAD3FD-83A5-4B89-9F8F-01B8870865BE}"/>
          </ac:spMkLst>
        </pc:spChg>
        <pc:spChg chg="add">
          <ac:chgData name="Kirstin Godsk" userId="75e39c0b-5185-405b-8958-e7f885f74107" providerId="ADAL" clId="{6CDED913-707B-493C-993C-69E6C6BC76D9}" dt="2024-05-03T08:59:47.069" v="46" actId="26606"/>
          <ac:spMkLst>
            <pc:docMk/>
            <pc:sldMk cId="2816760173" sldId="286"/>
            <ac:spMk id="11" creationId="{61752F1D-FC0F-4103-9584-630E643CCDA6}"/>
          </ac:spMkLst>
        </pc:spChg>
        <pc:spChg chg="add">
          <ac:chgData name="Kirstin Godsk" userId="75e39c0b-5185-405b-8958-e7f885f74107" providerId="ADAL" clId="{6CDED913-707B-493C-993C-69E6C6BC76D9}" dt="2024-05-03T08:59:47.069" v="46" actId="26606"/>
          <ac:spMkLst>
            <pc:docMk/>
            <pc:sldMk cId="2816760173" sldId="286"/>
            <ac:spMk id="13" creationId="{70151CB7-E7DE-4917-B831-01DF9CE01306}"/>
          </ac:spMkLst>
        </pc:spChg>
        <pc:spChg chg="add">
          <ac:chgData name="Kirstin Godsk" userId="75e39c0b-5185-405b-8958-e7f885f74107" providerId="ADAL" clId="{6CDED913-707B-493C-993C-69E6C6BC76D9}" dt="2024-05-03T08:59:47.069" v="46" actId="26606"/>
          <ac:spMkLst>
            <pc:docMk/>
            <pc:sldMk cId="2816760173" sldId="286"/>
            <ac:spMk id="15" creationId="{A92A1116-1C84-41DF-B803-1F7B0883EC82}"/>
          </ac:spMkLst>
        </pc:spChg>
        <pc:picChg chg="mod">
          <ac:chgData name="Kirstin Godsk" userId="75e39c0b-5185-405b-8958-e7f885f74107" providerId="ADAL" clId="{6CDED913-707B-493C-993C-69E6C6BC76D9}" dt="2024-05-03T08:59:47.069" v="46" actId="26606"/>
          <ac:picMkLst>
            <pc:docMk/>
            <pc:sldMk cId="2816760173" sldId="286"/>
            <ac:picMk id="4" creationId="{40DC8563-2FF7-46CE-BDFA-1C7097FC0DC8}"/>
          </ac:picMkLst>
        </pc:picChg>
      </pc:sldChg>
      <pc:sldChg chg="modSp mod">
        <pc:chgData name="Kirstin Godsk" userId="75e39c0b-5185-405b-8958-e7f885f74107" providerId="ADAL" clId="{6CDED913-707B-493C-993C-69E6C6BC76D9}" dt="2024-05-05T12:58:20.611" v="268" actId="207"/>
        <pc:sldMkLst>
          <pc:docMk/>
          <pc:sldMk cId="1548508698" sldId="287"/>
        </pc:sldMkLst>
        <pc:spChg chg="mod">
          <ac:chgData name="Kirstin Godsk" userId="75e39c0b-5185-405b-8958-e7f885f74107" providerId="ADAL" clId="{6CDED913-707B-493C-993C-69E6C6BC76D9}" dt="2024-05-05T12:58:20.611" v="268" actId="207"/>
          <ac:spMkLst>
            <pc:docMk/>
            <pc:sldMk cId="1548508698" sldId="287"/>
            <ac:spMk id="2" creationId="{04A2E41D-BE79-41AC-9B70-11AC53348982}"/>
          </ac:spMkLst>
        </pc:spChg>
      </pc:sldChg>
      <pc:sldChg chg="addSp delSp modSp new mod">
        <pc:chgData name="Kirstin Godsk" userId="75e39c0b-5185-405b-8958-e7f885f74107" providerId="ADAL" clId="{6CDED913-707B-493C-993C-69E6C6BC76D9}" dt="2024-05-05T12:56:07.836" v="267" actId="255"/>
        <pc:sldMkLst>
          <pc:docMk/>
          <pc:sldMk cId="1005863696" sldId="288"/>
        </pc:sldMkLst>
        <pc:spChg chg="mod">
          <ac:chgData name="Kirstin Godsk" userId="75e39c0b-5185-405b-8958-e7f885f74107" providerId="ADAL" clId="{6CDED913-707B-493C-993C-69E6C6BC76D9}" dt="2024-05-05T12:56:07.836" v="267" actId="255"/>
          <ac:spMkLst>
            <pc:docMk/>
            <pc:sldMk cId="1005863696" sldId="288"/>
            <ac:spMk id="2" creationId="{BDB85D40-FBFD-29C8-820B-4761B954BD15}"/>
          </ac:spMkLst>
        </pc:spChg>
        <pc:spChg chg="del">
          <ac:chgData name="Kirstin Godsk" userId="75e39c0b-5185-405b-8958-e7f885f74107" providerId="ADAL" clId="{6CDED913-707B-493C-993C-69E6C6BC76D9}" dt="2024-05-05T12:45:13.850" v="57" actId="22"/>
          <ac:spMkLst>
            <pc:docMk/>
            <pc:sldMk cId="1005863696" sldId="288"/>
            <ac:spMk id="3" creationId="{0BB119E3-B07C-5147-77F0-B9FF90BEB54B}"/>
          </ac:spMkLst>
        </pc:spChg>
        <pc:picChg chg="add mod ord">
          <ac:chgData name="Kirstin Godsk" userId="75e39c0b-5185-405b-8958-e7f885f74107" providerId="ADAL" clId="{6CDED913-707B-493C-993C-69E6C6BC76D9}" dt="2024-05-05T12:45:13.850" v="57" actId="22"/>
          <ac:picMkLst>
            <pc:docMk/>
            <pc:sldMk cId="1005863696" sldId="288"/>
            <ac:picMk id="5" creationId="{3D192480-4791-D058-C2DF-A32918CB7EF9}"/>
          </ac:picMkLst>
        </pc:picChg>
      </pc:sldChg>
      <pc:sldChg chg="del">
        <pc:chgData name="Kirstin Godsk" userId="75e39c0b-5185-405b-8958-e7f885f74107" providerId="ADAL" clId="{6CDED913-707B-493C-993C-69E6C6BC76D9}" dt="2024-05-03T08:58:51.741" v="39" actId="2696"/>
        <pc:sldMkLst>
          <pc:docMk/>
          <pc:sldMk cId="4103621914" sldId="288"/>
        </pc:sldMkLst>
      </pc:sldChg>
      <pc:sldChg chg="addSp delSp modSp new mod setBg setClrOvrMap">
        <pc:chgData name="Kirstin Godsk" userId="75e39c0b-5185-405b-8958-e7f885f74107" providerId="ADAL" clId="{6CDED913-707B-493C-993C-69E6C6BC76D9}" dt="2024-05-05T12:51:43.100" v="168" actId="22"/>
        <pc:sldMkLst>
          <pc:docMk/>
          <pc:sldMk cId="2603461770" sldId="289"/>
        </pc:sldMkLst>
        <pc:spChg chg="mod">
          <ac:chgData name="Kirstin Godsk" userId="75e39c0b-5185-405b-8958-e7f885f74107" providerId="ADAL" clId="{6CDED913-707B-493C-993C-69E6C6BC76D9}" dt="2024-05-05T12:51:03.836" v="167" actId="26606"/>
          <ac:spMkLst>
            <pc:docMk/>
            <pc:sldMk cId="2603461770" sldId="289"/>
            <ac:spMk id="2" creationId="{2A00ACAC-B162-CC25-47D5-E53991BFCAD0}"/>
          </ac:spMkLst>
        </pc:spChg>
        <pc:spChg chg="del">
          <ac:chgData name="Kirstin Godsk" userId="75e39c0b-5185-405b-8958-e7f885f74107" providerId="ADAL" clId="{6CDED913-707B-493C-993C-69E6C6BC76D9}" dt="2024-05-05T12:50:36.277" v="138" actId="22"/>
          <ac:spMkLst>
            <pc:docMk/>
            <pc:sldMk cId="2603461770" sldId="289"/>
            <ac:spMk id="3" creationId="{1F715020-FC6D-5431-1958-270503CE7661}"/>
          </ac:spMkLst>
        </pc:spChg>
        <pc:spChg chg="add del">
          <ac:chgData name="Kirstin Godsk" userId="75e39c0b-5185-405b-8958-e7f885f74107" providerId="ADAL" clId="{6CDED913-707B-493C-993C-69E6C6BC76D9}" dt="2024-05-05T12:51:43.100" v="168" actId="22"/>
          <ac:spMkLst>
            <pc:docMk/>
            <pc:sldMk cId="2603461770" sldId="289"/>
            <ac:spMk id="9" creationId="{7BA7820A-BF55-45E2-F50F-0CDC4A099573}"/>
          </ac:spMkLst>
        </pc:spChg>
        <pc:spChg chg="add">
          <ac:chgData name="Kirstin Godsk" userId="75e39c0b-5185-405b-8958-e7f885f74107" providerId="ADAL" clId="{6CDED913-707B-493C-993C-69E6C6BC76D9}" dt="2024-05-05T12:51:03.836" v="167" actId="26606"/>
          <ac:spMkLst>
            <pc:docMk/>
            <pc:sldMk cId="2603461770" sldId="289"/>
            <ac:spMk id="12" creationId="{B4AAD3FD-83A5-4B89-9F8F-01B8870865BE}"/>
          </ac:spMkLst>
        </pc:spChg>
        <pc:spChg chg="add">
          <ac:chgData name="Kirstin Godsk" userId="75e39c0b-5185-405b-8958-e7f885f74107" providerId="ADAL" clId="{6CDED913-707B-493C-993C-69E6C6BC76D9}" dt="2024-05-05T12:51:03.836" v="167" actId="26606"/>
          <ac:spMkLst>
            <pc:docMk/>
            <pc:sldMk cId="2603461770" sldId="289"/>
            <ac:spMk id="14" creationId="{61752F1D-FC0F-4103-9584-630E643CCDA6}"/>
          </ac:spMkLst>
        </pc:spChg>
        <pc:spChg chg="add">
          <ac:chgData name="Kirstin Godsk" userId="75e39c0b-5185-405b-8958-e7f885f74107" providerId="ADAL" clId="{6CDED913-707B-493C-993C-69E6C6BC76D9}" dt="2024-05-05T12:51:03.836" v="167" actId="26606"/>
          <ac:spMkLst>
            <pc:docMk/>
            <pc:sldMk cId="2603461770" sldId="289"/>
            <ac:spMk id="16" creationId="{70151CB7-E7DE-4917-B831-01DF9CE01306}"/>
          </ac:spMkLst>
        </pc:spChg>
        <pc:spChg chg="add">
          <ac:chgData name="Kirstin Godsk" userId="75e39c0b-5185-405b-8958-e7f885f74107" providerId="ADAL" clId="{6CDED913-707B-493C-993C-69E6C6BC76D9}" dt="2024-05-05T12:51:03.836" v="167" actId="26606"/>
          <ac:spMkLst>
            <pc:docMk/>
            <pc:sldMk cId="2603461770" sldId="289"/>
            <ac:spMk id="18" creationId="{A92A1116-1C84-41DF-B803-1F7B0883EC82}"/>
          </ac:spMkLst>
        </pc:spChg>
        <pc:picChg chg="add mod ord">
          <ac:chgData name="Kirstin Godsk" userId="75e39c0b-5185-405b-8958-e7f885f74107" providerId="ADAL" clId="{6CDED913-707B-493C-993C-69E6C6BC76D9}" dt="2024-05-05T12:51:03.836" v="167" actId="26606"/>
          <ac:picMkLst>
            <pc:docMk/>
            <pc:sldMk cId="2603461770" sldId="289"/>
            <ac:picMk id="5" creationId="{17C92A32-6174-FA7A-659D-3EAA5412B8F4}"/>
          </ac:picMkLst>
        </pc:picChg>
        <pc:picChg chg="add mod ord">
          <ac:chgData name="Kirstin Godsk" userId="75e39c0b-5185-405b-8958-e7f885f74107" providerId="ADAL" clId="{6CDED913-707B-493C-993C-69E6C6BC76D9}" dt="2024-05-05T12:51:43.100" v="168" actId="22"/>
          <ac:picMkLst>
            <pc:docMk/>
            <pc:sldMk cId="2603461770" sldId="289"/>
            <ac:picMk id="7" creationId="{323CFDE0-4593-8B17-76C4-2DEF96748494}"/>
          </ac:picMkLst>
        </pc:picChg>
      </pc:sldChg>
      <pc:sldChg chg="addSp modSp new mod setBg">
        <pc:chgData name="Kirstin Godsk" userId="75e39c0b-5185-405b-8958-e7f885f74107" providerId="ADAL" clId="{6CDED913-707B-493C-993C-69E6C6BC76D9}" dt="2024-05-05T13:00:42.090" v="289" actId="26606"/>
        <pc:sldMkLst>
          <pc:docMk/>
          <pc:sldMk cId="3970818845" sldId="290"/>
        </pc:sldMkLst>
        <pc:spChg chg="mod">
          <ac:chgData name="Kirstin Godsk" userId="75e39c0b-5185-405b-8958-e7f885f74107" providerId="ADAL" clId="{6CDED913-707B-493C-993C-69E6C6BC76D9}" dt="2024-05-05T13:00:42.090" v="289" actId="26606"/>
          <ac:spMkLst>
            <pc:docMk/>
            <pc:sldMk cId="3970818845" sldId="290"/>
            <ac:spMk id="2" creationId="{A7949877-867C-8D85-14CB-797085BD047F}"/>
          </ac:spMkLst>
        </pc:spChg>
        <pc:spChg chg="mod">
          <ac:chgData name="Kirstin Godsk" userId="75e39c0b-5185-405b-8958-e7f885f74107" providerId="ADAL" clId="{6CDED913-707B-493C-993C-69E6C6BC76D9}" dt="2024-05-05T13:00:42.090" v="289" actId="26606"/>
          <ac:spMkLst>
            <pc:docMk/>
            <pc:sldMk cId="3970818845" sldId="290"/>
            <ac:spMk id="3" creationId="{9629D21B-85DC-B719-90F5-40EC88AAB1F0}"/>
          </ac:spMkLst>
        </pc:spChg>
        <pc:spChg chg="add">
          <ac:chgData name="Kirstin Godsk" userId="75e39c0b-5185-405b-8958-e7f885f74107" providerId="ADAL" clId="{6CDED913-707B-493C-993C-69E6C6BC76D9}" dt="2024-05-05T13:00:42.090" v="289" actId="26606"/>
          <ac:spMkLst>
            <pc:docMk/>
            <pc:sldMk cId="3970818845" sldId="290"/>
            <ac:spMk id="9" creationId="{C8A3C342-1D03-412F-8DD3-BF519E8E0AE9}"/>
          </ac:spMkLst>
        </pc:spChg>
        <pc:spChg chg="add">
          <ac:chgData name="Kirstin Godsk" userId="75e39c0b-5185-405b-8958-e7f885f74107" providerId="ADAL" clId="{6CDED913-707B-493C-993C-69E6C6BC76D9}" dt="2024-05-05T13:00:42.090" v="289" actId="26606"/>
          <ac:spMkLst>
            <pc:docMk/>
            <pc:sldMk cId="3970818845" sldId="290"/>
            <ac:spMk id="11" creationId="{81CC9B02-E087-4350-AEBD-2C3CF001AF01}"/>
          </ac:spMkLst>
        </pc:spChg>
        <pc:picChg chg="add">
          <ac:chgData name="Kirstin Godsk" userId="75e39c0b-5185-405b-8958-e7f885f74107" providerId="ADAL" clId="{6CDED913-707B-493C-993C-69E6C6BC76D9}" dt="2024-05-05T13:00:42.090" v="289" actId="26606"/>
          <ac:picMkLst>
            <pc:docMk/>
            <pc:sldMk cId="3970818845" sldId="290"/>
            <ac:picMk id="5" creationId="{1EB0D511-4C0E-AC57-826A-0763AA8A9FF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8008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140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5720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8123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952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0504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313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3089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5671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638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9461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001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95592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1056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950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653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0544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28099DD-11DC-48CD-B48B-44A778CD93AD}" type="datetimeFigureOut">
              <a:rPr lang="da-DK" smtClean="0"/>
              <a:t>05-05-2024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FBA48-29A4-4DFD-8659-405811378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47332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EDYUB80gkV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sanddata.maps.arcgis.com/apps/opsdashboard/index.html#/bda7594740fd40299423467b48e9ecf6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47701" y="1454964"/>
            <a:ext cx="4799009" cy="3308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6100"/>
              <a:t>Immunologi og Corona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647701" y="4763803"/>
            <a:ext cx="4799009" cy="1464378"/>
          </a:xfrm>
        </p:spPr>
        <p:txBody>
          <a:bodyPr>
            <a:normAutofit/>
          </a:bodyPr>
          <a:lstStyle/>
          <a:p>
            <a:r>
              <a:rPr lang="da-DK"/>
              <a:t>Virus (Covid-19, 2019-nCoV, SARS-CoV-2)</a:t>
            </a:r>
          </a:p>
        </p:txBody>
      </p:sp>
      <p:pic>
        <p:nvPicPr>
          <p:cNvPr id="5" name="Picture 4" descr="Bakterier i en kapsel">
            <a:extLst>
              <a:ext uri="{FF2B5EF4-FFF2-40B4-BE49-F238E27FC236}">
                <a16:creationId xmlns:a16="http://schemas.microsoft.com/office/drawing/2014/main" id="{C934FBB0-EAD4-A73E-CCA3-616E91C30D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64" r="14198" b="1"/>
          <a:stretch/>
        </p:blipFill>
        <p:spPr>
          <a:xfrm>
            <a:off x="6094411" y="10"/>
            <a:ext cx="609759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A5788BB-481F-4FC7-AD49-73D20DDD6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526360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35A58B-E0DC-446F-908B-D0119A670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600">
                <a:solidFill>
                  <a:srgbClr val="EBEBEB"/>
                </a:solidFill>
              </a:rPr>
              <a:t>Hvad er en virus og hvordan virker det?</a:t>
            </a: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07C607A-8597-4994-BC14-6C7E3B1FE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7978" y="647698"/>
            <a:ext cx="5441917" cy="5562601"/>
          </a:xfrm>
          <a:prstGeom prst="rect">
            <a:avLst/>
          </a:prstGeom>
          <a:effectLst/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F47E07-B2B0-4943-8AA1-84A2303BC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da-DK" sz="1400" dirty="0">
                <a:solidFill>
                  <a:srgbClr val="EBEBEB"/>
                </a:solidFill>
              </a:rPr>
              <a:t>En lille (25-300nm) inaktiv</a:t>
            </a:r>
            <a:br>
              <a:rPr lang="da-DK" sz="1400" dirty="0">
                <a:solidFill>
                  <a:srgbClr val="EBEBEB"/>
                </a:solidFill>
              </a:rPr>
            </a:br>
            <a:r>
              <a:rPr lang="da-DK" sz="1400" dirty="0">
                <a:solidFill>
                  <a:srgbClr val="EBEBEB"/>
                </a:solidFill>
              </a:rPr>
              <a:t>kemisk struktur (ikke liv). Med (kappevirus) eller uden kappe</a:t>
            </a:r>
          </a:p>
          <a:p>
            <a:pPr>
              <a:lnSpc>
                <a:spcPct val="90000"/>
              </a:lnSpc>
            </a:pPr>
            <a:r>
              <a:rPr lang="da-DK" sz="1400" dirty="0">
                <a:solidFill>
                  <a:srgbClr val="EBEBEB"/>
                </a:solidFill>
              </a:rPr>
              <a:t>Kan indeholde enzymer </a:t>
            </a:r>
          </a:p>
          <a:p>
            <a:pPr>
              <a:lnSpc>
                <a:spcPct val="90000"/>
              </a:lnSpc>
            </a:pPr>
            <a:r>
              <a:rPr lang="da-DK" sz="1400" dirty="0">
                <a:solidFill>
                  <a:srgbClr val="EBEBEB"/>
                </a:solidFill>
              </a:rPr>
              <a:t>Overfladeproteiner bindes til </a:t>
            </a:r>
            <a:br>
              <a:rPr lang="da-DK" sz="1400" dirty="0">
                <a:solidFill>
                  <a:srgbClr val="EBEBEB"/>
                </a:solidFill>
              </a:rPr>
            </a:br>
            <a:r>
              <a:rPr lang="da-DK" sz="1400" dirty="0">
                <a:solidFill>
                  <a:srgbClr val="EBEBEB"/>
                </a:solidFill>
              </a:rPr>
              <a:t>værtscellens receptorer.</a:t>
            </a:r>
          </a:p>
          <a:p>
            <a:pPr>
              <a:lnSpc>
                <a:spcPct val="90000"/>
              </a:lnSpc>
            </a:pPr>
            <a:r>
              <a:rPr lang="da-DK" sz="1400" dirty="0">
                <a:solidFill>
                  <a:srgbClr val="EBEBEB"/>
                </a:solidFill>
              </a:rPr>
              <a:t>Overtager værtscellen og får</a:t>
            </a:r>
            <a:br>
              <a:rPr lang="da-DK" sz="1400" dirty="0">
                <a:solidFill>
                  <a:srgbClr val="EBEBEB"/>
                </a:solidFill>
              </a:rPr>
            </a:br>
            <a:r>
              <a:rPr lang="da-DK" sz="1400" dirty="0">
                <a:solidFill>
                  <a:srgbClr val="EBEBEB"/>
                </a:solidFill>
              </a:rPr>
              <a:t>den til at producere nye virus-</a:t>
            </a:r>
            <a:br>
              <a:rPr lang="da-DK" sz="1400" dirty="0">
                <a:solidFill>
                  <a:srgbClr val="EBEBEB"/>
                </a:solidFill>
              </a:rPr>
            </a:br>
            <a:r>
              <a:rPr lang="da-DK" sz="1400" dirty="0">
                <a:solidFill>
                  <a:srgbClr val="EBEBEB"/>
                </a:solidFill>
              </a:rPr>
              <a:t>partikler</a:t>
            </a:r>
          </a:p>
          <a:p>
            <a:pPr>
              <a:lnSpc>
                <a:spcPct val="90000"/>
              </a:lnSpc>
            </a:pPr>
            <a:r>
              <a:rPr lang="da-DK" sz="1400" dirty="0">
                <a:solidFill>
                  <a:srgbClr val="EBEBEB"/>
                </a:solidFill>
              </a:rPr>
              <a:t>Forskellig vira har forskellig</a:t>
            </a:r>
            <a:br>
              <a:rPr lang="da-DK" sz="1400" dirty="0">
                <a:solidFill>
                  <a:srgbClr val="EBEBEB"/>
                </a:solidFill>
              </a:rPr>
            </a:br>
            <a:r>
              <a:rPr lang="da-DK" sz="1400" dirty="0">
                <a:solidFill>
                  <a:srgbClr val="EBEBEB"/>
                </a:solidFill>
              </a:rPr>
              <a:t>virulens, som er deres evne til</a:t>
            </a:r>
            <a:br>
              <a:rPr lang="da-DK" sz="1400" dirty="0">
                <a:solidFill>
                  <a:srgbClr val="EBEBEB"/>
                </a:solidFill>
              </a:rPr>
            </a:br>
            <a:r>
              <a:rPr lang="da-DK" sz="1400" dirty="0">
                <a:solidFill>
                  <a:srgbClr val="EBEBEB"/>
                </a:solidFill>
              </a:rPr>
              <a:t>at inficere og gøre værten syg.</a:t>
            </a:r>
          </a:p>
          <a:p>
            <a:pPr>
              <a:lnSpc>
                <a:spcPct val="90000"/>
              </a:lnSpc>
            </a:pPr>
            <a:r>
              <a:rPr lang="da-DK" sz="1400" dirty="0">
                <a:solidFill>
                  <a:srgbClr val="EBEBEB"/>
                </a:solidFill>
              </a:rPr>
              <a:t>De to antigener /overfladeproteiner – vigtige når virus skal genkende og koble sig på værtsceller</a:t>
            </a:r>
          </a:p>
          <a:p>
            <a:pPr lvl="1">
              <a:lnSpc>
                <a:spcPct val="90000"/>
              </a:lnSpc>
            </a:pPr>
            <a:r>
              <a:rPr lang="da-DK" sz="1400" dirty="0">
                <a:solidFill>
                  <a:srgbClr val="EBEBEB"/>
                </a:solidFill>
              </a:rPr>
              <a:t>H (</a:t>
            </a:r>
            <a:r>
              <a:rPr lang="da-DK" sz="1400" dirty="0" err="1">
                <a:solidFill>
                  <a:srgbClr val="EBEBEB"/>
                </a:solidFill>
              </a:rPr>
              <a:t>hæmagglutinin</a:t>
            </a:r>
            <a:r>
              <a:rPr lang="da-DK" sz="1400" dirty="0">
                <a:solidFill>
                  <a:srgbClr val="EBEBEB"/>
                </a:solidFill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da-DK" sz="1400" dirty="0">
                <a:solidFill>
                  <a:srgbClr val="EBEBEB"/>
                </a:solidFill>
              </a:rPr>
              <a:t>N (</a:t>
            </a:r>
            <a:r>
              <a:rPr lang="da-DK" sz="1400" dirty="0" err="1">
                <a:solidFill>
                  <a:srgbClr val="EBEBEB"/>
                </a:solidFill>
              </a:rPr>
              <a:t>neuraminidase</a:t>
            </a:r>
            <a:r>
              <a:rPr lang="da-DK" sz="1400" dirty="0">
                <a:solidFill>
                  <a:srgbClr val="EBEBEB"/>
                </a:solidFill>
              </a:rPr>
              <a:t>)</a:t>
            </a:r>
          </a:p>
          <a:p>
            <a:pPr lvl="1">
              <a:lnSpc>
                <a:spcPct val="90000"/>
              </a:lnSpc>
            </a:pPr>
            <a:endParaRPr lang="da-DK" sz="1400" dirty="0">
              <a:solidFill>
                <a:srgbClr val="EBEBEB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da-DK" sz="1400" dirty="0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endParaRPr lang="da-DK" sz="1400" dirty="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037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B85D40-FBFD-29C8-820B-4761B954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Størrelse på vira-</a:t>
            </a:r>
            <a:r>
              <a:rPr lang="fi-FI" sz="1600" u="sng" kern="1200" dirty="0">
                <a:solidFill>
                  <a:srgbClr val="0563C1"/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  <a:hlinkClick r:id="rId2"/>
              </a:rPr>
              <a:t>https://www.youtube.com/watch?v=EDYUB80gkV8</a:t>
            </a:r>
            <a:br>
              <a:rPr lang="en-DK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DK" sz="1600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D192480-4791-D058-C2DF-A32918CB7E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4786" y="2052638"/>
            <a:ext cx="5644204" cy="4195762"/>
          </a:xfrm>
        </p:spPr>
      </p:pic>
    </p:spTree>
    <p:extLst>
      <p:ext uri="{BB962C8B-B14F-4D97-AF65-F5344CB8AC3E}">
        <p14:creationId xmlns:p14="http://schemas.microsoft.com/office/powerpoint/2010/main" val="1005863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D950B89-B790-452A-92B1-2AC522E9E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EBEBEB"/>
                </a:solidFill>
              </a:rPr>
              <a:t>Generel livscyklus</a:t>
            </a: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0DC8563-2FF7-46CE-BDFA-1C7097FC0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9851" y="647698"/>
            <a:ext cx="3578170" cy="5562601"/>
          </a:xfrm>
          <a:prstGeom prst="rect">
            <a:avLst/>
          </a:prstGeom>
          <a:effectLst/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306B05-8C1B-457B-9531-365FD8F95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/>
          </a:bodyPr>
          <a:lstStyle/>
          <a:p>
            <a:endParaRPr lang="da-DK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760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00ACAC-B162-CC25-47D5-E53991BF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EBEBEB"/>
                </a:solidFill>
              </a:rPr>
              <a:t>Livscyklus for influenza A</a:t>
            </a:r>
            <a:endParaRPr lang="en-DK" dirty="0">
              <a:solidFill>
                <a:srgbClr val="EBEBEB"/>
              </a:solidFill>
            </a:endParaRPr>
          </a:p>
        </p:txBody>
      </p:sp>
      <p:sp>
        <p:nvSpPr>
          <p:cNvPr id="14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7C92A32-6174-FA7A-659D-3EAA5412B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992" y="840302"/>
            <a:ext cx="5449889" cy="5177393"/>
          </a:xfrm>
          <a:prstGeom prst="rect">
            <a:avLst/>
          </a:prstGeom>
          <a:effectLst/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DK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323CFDE0-4593-8B17-76C4-2DEF967484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9288" y="2764660"/>
            <a:ext cx="4165600" cy="3133667"/>
          </a:xfrm>
        </p:spPr>
      </p:pic>
    </p:spTree>
    <p:extLst>
      <p:ext uri="{BB962C8B-B14F-4D97-AF65-F5344CB8AC3E}">
        <p14:creationId xmlns:p14="http://schemas.microsoft.com/office/powerpoint/2010/main" val="2603461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1EEB32-EAB7-4354-9687-5AB7043EC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EBEBEB"/>
                </a:solidFill>
              </a:rPr>
              <a:t>Coronavirus</a:t>
            </a: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A5CB8AB-51FF-4BDC-86D2-9226800BC7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88" t="20864" r="38976" b="23400"/>
          <a:stretch/>
        </p:blipFill>
        <p:spPr>
          <a:xfrm>
            <a:off x="6093992" y="1650519"/>
            <a:ext cx="5449889" cy="3556959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34B4BE-65E5-4836-90CA-74F110855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EBEBEB"/>
                </a:solidFill>
              </a:rPr>
              <a:t>Der findes andre Coronavira f.eks. </a:t>
            </a:r>
            <a:br>
              <a:rPr lang="da-DK">
                <a:solidFill>
                  <a:srgbClr val="EBEBEB"/>
                </a:solidFill>
              </a:rPr>
            </a:br>
            <a:r>
              <a:rPr lang="da-DK">
                <a:solidFill>
                  <a:srgbClr val="EBEBEB"/>
                </a:solidFill>
              </a:rPr>
              <a:t>	Mers (middle east respiratory syndrome) 2003, kilde - Dromedar</a:t>
            </a:r>
            <a:br>
              <a:rPr lang="da-DK">
                <a:solidFill>
                  <a:srgbClr val="EBEBEB"/>
                </a:solidFill>
              </a:rPr>
            </a:br>
            <a:r>
              <a:rPr lang="da-DK">
                <a:solidFill>
                  <a:srgbClr val="EBEBEB"/>
                </a:solidFill>
              </a:rPr>
              <a:t>	Sars (severe acute respiratory syndrome) 2012, kilde – Flagermus</a:t>
            </a:r>
          </a:p>
          <a:p>
            <a:r>
              <a:rPr lang="da-DK">
                <a:solidFill>
                  <a:srgbClr val="EBEBEB"/>
                </a:solidFill>
              </a:rPr>
              <a:t>	”Alm. Influenza”</a:t>
            </a:r>
          </a:p>
        </p:txBody>
      </p:sp>
    </p:spTree>
    <p:extLst>
      <p:ext uri="{BB962C8B-B14F-4D97-AF65-F5344CB8AC3E}">
        <p14:creationId xmlns:p14="http://schemas.microsoft.com/office/powerpoint/2010/main" val="1417466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A2E41D-BE79-41AC-9B70-11AC5334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704" y="438945"/>
            <a:ext cx="4440916" cy="7955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Andre </a:t>
            </a:r>
            <a:r>
              <a:rPr lang="en-US" sz="2800" dirty="0" err="1">
                <a:solidFill>
                  <a:schemeClr val="tx1"/>
                </a:solidFill>
              </a:rPr>
              <a:t>kendte</a:t>
            </a:r>
            <a:r>
              <a:rPr lang="en-US" sz="2800" dirty="0">
                <a:solidFill>
                  <a:schemeClr val="tx1"/>
                </a:solidFill>
              </a:rPr>
              <a:t> influenza-</a:t>
            </a:r>
            <a:r>
              <a:rPr lang="en-US" sz="2800" dirty="0" err="1">
                <a:solidFill>
                  <a:schemeClr val="tx1"/>
                </a:solidFill>
              </a:rPr>
              <a:t>vira</a:t>
            </a:r>
            <a:br>
              <a:rPr lang="en-US" sz="2800" dirty="0">
                <a:solidFill>
                  <a:schemeClr val="accent1"/>
                </a:solidFill>
              </a:rPr>
            </a:br>
            <a:endParaRPr lang="en-US" sz="2800" dirty="0">
              <a:solidFill>
                <a:schemeClr val="accent1"/>
              </a:solidFill>
            </a:endParaRP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6D3299A6-FF8F-41AF-A1D7-84DD9D06F9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2941" y="980728"/>
            <a:ext cx="3461782" cy="504056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1486A562-02AC-4ED7-B4D8-D54D6D9939F9}"/>
              </a:ext>
            </a:extLst>
          </p:cNvPr>
          <p:cNvSpPr txBox="1"/>
          <p:nvPr/>
        </p:nvSpPr>
        <p:spPr>
          <a:xfrm>
            <a:off x="4938132" y="1498560"/>
            <a:ext cx="2209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50-100millioner døde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FDC7A3E9-261F-4A36-8F68-B7CCD3716527}"/>
              </a:ext>
            </a:extLst>
          </p:cNvPr>
          <p:cNvSpPr txBox="1"/>
          <p:nvPr/>
        </p:nvSpPr>
        <p:spPr>
          <a:xfrm>
            <a:off x="5041286" y="3176587"/>
            <a:ext cx="3255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Dræbte ca.3millioner til sammen</a:t>
            </a:r>
          </a:p>
        </p:txBody>
      </p:sp>
    </p:spTree>
    <p:extLst>
      <p:ext uri="{BB962C8B-B14F-4D97-AF65-F5344CB8AC3E}">
        <p14:creationId xmlns:p14="http://schemas.microsoft.com/office/powerpoint/2010/main" val="1548508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54214-514A-4F52-AE60-836C9D95E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381" y="629266"/>
            <a:ext cx="4767471" cy="1641986"/>
          </a:xfrm>
        </p:spPr>
        <p:txBody>
          <a:bodyPr>
            <a:normAutofit/>
          </a:bodyPr>
          <a:lstStyle/>
          <a:p>
            <a:r>
              <a:rPr lang="da-DK" dirty="0"/>
              <a:t>Kilde</a:t>
            </a:r>
          </a:p>
        </p:txBody>
      </p:sp>
      <p:pic>
        <p:nvPicPr>
          <p:cNvPr id="5" name="Picture 4" descr="Verdenskort med flyve stier">
            <a:extLst>
              <a:ext uri="{FF2B5EF4-FFF2-40B4-BE49-F238E27FC236}">
                <a16:creationId xmlns:a16="http://schemas.microsoft.com/office/drawing/2014/main" id="{E74988F9-7615-3791-C1F2-EDA307A6F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15" r="30661" b="1"/>
          <a:stretch/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7C258D-5D73-4E8D-A9FE-F2A9F35E0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381" y="2438400"/>
            <a:ext cx="4767471" cy="38099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300"/>
              <a:t>Kina – Wuhan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a-DK" sz="1300">
                <a:hlinkClick r:id="rId4"/>
              </a:rPr>
              <a:t>https://gisanddata.maps.arcgis.com/apps/opsdashboard/index.html#/bda7594740fd40299423467b48e9ecf6</a:t>
            </a:r>
            <a:endParaRPr lang="da-DK" sz="1300"/>
          </a:p>
          <a:p>
            <a:pPr lvl="1">
              <a:lnSpc>
                <a:spcPct val="90000"/>
              </a:lnSpc>
            </a:pPr>
            <a:endParaRPr lang="da-DK" sz="1300"/>
          </a:p>
          <a:p>
            <a:pPr>
              <a:lnSpc>
                <a:spcPct val="90000"/>
              </a:lnSpc>
            </a:pPr>
            <a:r>
              <a:rPr lang="da-DK" sz="1300"/>
              <a:t>Fødevaremarked</a:t>
            </a:r>
          </a:p>
          <a:p>
            <a:pPr lvl="1">
              <a:lnSpc>
                <a:spcPct val="90000"/>
              </a:lnSpc>
            </a:pPr>
            <a:r>
              <a:rPr lang="da-DK" sz="1300"/>
              <a:t>Spredning fra inficerede dyr </a:t>
            </a:r>
          </a:p>
          <a:p>
            <a:pPr>
              <a:lnSpc>
                <a:spcPct val="90000"/>
              </a:lnSpc>
            </a:pPr>
            <a:endParaRPr lang="da-DK" sz="1300"/>
          </a:p>
          <a:p>
            <a:pPr>
              <a:lnSpc>
                <a:spcPct val="90000"/>
              </a:lnSpc>
            </a:pPr>
            <a:r>
              <a:rPr lang="da-DK" sz="1300"/>
              <a:t>Danmarks strategi</a:t>
            </a:r>
          </a:p>
          <a:p>
            <a:pPr lvl="1">
              <a:lnSpc>
                <a:spcPct val="90000"/>
              </a:lnSpc>
            </a:pPr>
            <a:r>
              <a:rPr lang="da-DK" sz="1300"/>
              <a:t>Inddæmning (isolation)</a:t>
            </a:r>
          </a:p>
          <a:p>
            <a:pPr lvl="1">
              <a:lnSpc>
                <a:spcPct val="90000"/>
              </a:lnSpc>
            </a:pPr>
            <a:r>
              <a:rPr lang="da-DK" sz="1300" err="1"/>
              <a:t>Afspritning</a:t>
            </a:r>
            <a:endParaRPr lang="da-DK" sz="1300"/>
          </a:p>
          <a:p>
            <a:pPr lvl="1">
              <a:lnSpc>
                <a:spcPct val="90000"/>
              </a:lnSpc>
            </a:pPr>
            <a:r>
              <a:rPr lang="da-DK" sz="1300"/>
              <a:t>Undgå rejser til inficerede områder</a:t>
            </a:r>
          </a:p>
          <a:p>
            <a:pPr lvl="1">
              <a:lnSpc>
                <a:spcPct val="90000"/>
              </a:lnSpc>
            </a:pPr>
            <a:r>
              <a:rPr lang="da-DK" sz="1300"/>
              <a:t>Vente på forår/sommer….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da-DK" sz="1300"/>
          </a:p>
        </p:txBody>
      </p:sp>
    </p:spTree>
    <p:extLst>
      <p:ext uri="{BB962C8B-B14F-4D97-AF65-F5344CB8AC3E}">
        <p14:creationId xmlns:p14="http://schemas.microsoft.com/office/powerpoint/2010/main" val="101597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82381" y="629266"/>
            <a:ext cx="4767471" cy="1641986"/>
          </a:xfrm>
        </p:spPr>
        <p:txBody>
          <a:bodyPr>
            <a:normAutofit/>
          </a:bodyPr>
          <a:lstStyle/>
          <a:p>
            <a:r>
              <a:rPr lang="da-DK" dirty="0"/>
              <a:t>Hvor kommer virus fra?</a:t>
            </a:r>
          </a:p>
        </p:txBody>
      </p:sp>
      <p:pic>
        <p:nvPicPr>
          <p:cNvPr id="5" name="Picture 4" descr="Digital gengivelse af en virus dannelse">
            <a:extLst>
              <a:ext uri="{FF2B5EF4-FFF2-40B4-BE49-F238E27FC236}">
                <a16:creationId xmlns:a16="http://schemas.microsoft.com/office/drawing/2014/main" id="{05997987-7592-FA2B-C218-D2F6BA8816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89" r="22798" b="-1"/>
          <a:stretch/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282381" y="2438400"/>
            <a:ext cx="4767471" cy="3809999"/>
          </a:xfrm>
        </p:spPr>
        <p:txBody>
          <a:bodyPr>
            <a:normAutofit/>
          </a:bodyPr>
          <a:lstStyle/>
          <a:p>
            <a:r>
              <a:rPr lang="da-DK" dirty="0"/>
              <a:t>3 hypoteser</a:t>
            </a:r>
          </a:p>
          <a:p>
            <a:pPr lvl="1"/>
            <a:r>
              <a:rPr lang="da-DK" dirty="0"/>
              <a:t>Escape hypotese – virus er opstået af genmateriale som har fået evnen, at kunne flytte mellem celler</a:t>
            </a:r>
          </a:p>
          <a:p>
            <a:pPr lvl="1"/>
            <a:r>
              <a:rPr lang="da-DK" dirty="0"/>
              <a:t>Reduktionshypotesen – Virus er opstået på baggrund af cellulære organismer (liv)</a:t>
            </a:r>
          </a:p>
          <a:p>
            <a:pPr lvl="1"/>
            <a:r>
              <a:rPr lang="da-DK" dirty="0"/>
              <a:t>Virus-først hypotesen – de kom før liv. </a:t>
            </a:r>
          </a:p>
        </p:txBody>
      </p:sp>
    </p:spTree>
    <p:extLst>
      <p:ext uri="{BB962C8B-B14F-4D97-AF65-F5344CB8AC3E}">
        <p14:creationId xmlns:p14="http://schemas.microsoft.com/office/powerpoint/2010/main" val="793586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82381" y="629266"/>
            <a:ext cx="4767471" cy="1641986"/>
          </a:xfrm>
        </p:spPr>
        <p:txBody>
          <a:bodyPr>
            <a:normAutofit/>
          </a:bodyPr>
          <a:lstStyle/>
          <a:p>
            <a:r>
              <a:rPr lang="da-DK" dirty="0"/>
              <a:t>Virus</a:t>
            </a:r>
          </a:p>
        </p:txBody>
      </p:sp>
      <p:pic>
        <p:nvPicPr>
          <p:cNvPr id="5" name="Picture 4" descr="Virus, der er suspenderet på midten af luften">
            <a:extLst>
              <a:ext uri="{FF2B5EF4-FFF2-40B4-BE49-F238E27FC236}">
                <a16:creationId xmlns:a16="http://schemas.microsoft.com/office/drawing/2014/main" id="{CD6FA246-8D66-10CF-61E2-C99FE8FD83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00" r="24015"/>
          <a:stretch/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282381" y="2438400"/>
            <a:ext cx="4767471" cy="3809999"/>
          </a:xfrm>
        </p:spPr>
        <p:txBody>
          <a:bodyPr>
            <a:normAutofit/>
          </a:bodyPr>
          <a:lstStyle/>
          <a:p>
            <a:r>
              <a:rPr lang="da-DK" dirty="0"/>
              <a:t>Vigtige facts!</a:t>
            </a:r>
          </a:p>
          <a:p>
            <a:pPr lvl="1"/>
            <a:r>
              <a:rPr lang="da-DK" dirty="0"/>
              <a:t>1. Virus er ikke liv! De har ingen stofskifte</a:t>
            </a:r>
          </a:p>
          <a:p>
            <a:pPr lvl="1"/>
            <a:r>
              <a:rPr lang="da-DK" dirty="0"/>
              <a:t>2. Virus kan ikke bekæmpes med antibiotika!</a:t>
            </a:r>
          </a:p>
          <a:p>
            <a:pPr lvl="1"/>
            <a:r>
              <a:rPr lang="da-DK" dirty="0"/>
              <a:t>3. Der findes dog </a:t>
            </a:r>
            <a:r>
              <a:rPr lang="da-DK" dirty="0" err="1"/>
              <a:t>antiviral</a:t>
            </a:r>
            <a:r>
              <a:rPr lang="da-DK" dirty="0"/>
              <a:t> medicin, der bekæmper formeringen af virus i cellerne.</a:t>
            </a:r>
          </a:p>
          <a:p>
            <a:pPr lvl="1"/>
            <a:r>
              <a:rPr lang="da-DK" dirty="0"/>
              <a:t>4. De vigtigste forsvar mod virus er vaccination og hygiejne.</a:t>
            </a:r>
          </a:p>
        </p:txBody>
      </p:sp>
    </p:spTree>
    <p:extLst>
      <p:ext uri="{BB962C8B-B14F-4D97-AF65-F5344CB8AC3E}">
        <p14:creationId xmlns:p14="http://schemas.microsoft.com/office/powerpoint/2010/main" val="3585434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949877-867C-8D85-14CB-797085BD0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190" cy="1622321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EBEBEB"/>
                </a:solidFill>
              </a:rPr>
              <a:t>Virus forskellighed</a:t>
            </a:r>
            <a:endParaRPr lang="en-DK">
              <a:solidFill>
                <a:srgbClr val="EBEBEB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29D21B-85DC-B719-90F5-40EC88AAB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6188189" cy="3785419"/>
          </a:xfrm>
        </p:spPr>
        <p:txBody>
          <a:bodyPr>
            <a:normAutofit/>
          </a:bodyPr>
          <a:lstStyle/>
          <a:p>
            <a:endParaRPr lang="en-DK">
              <a:solidFill>
                <a:srgbClr val="FFFFFF"/>
              </a:solidFill>
            </a:endParaRP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orstørret visning af røde og hvide virus celler">
            <a:extLst>
              <a:ext uri="{FF2B5EF4-FFF2-40B4-BE49-F238E27FC236}">
                <a16:creationId xmlns:a16="http://schemas.microsoft.com/office/drawing/2014/main" id="{1EB0D511-4C0E-AC57-826A-0763AA8A9F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00" r="24191"/>
          <a:stretch/>
        </p:blipFill>
        <p:spPr>
          <a:xfrm>
            <a:off x="7229175" y="1"/>
            <a:ext cx="4963245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70818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1931" y="452718"/>
            <a:ext cx="4638903" cy="140053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2300"/>
              <a:t>Virustyper opdelt efter Baltimore-opdelingen (på baggrund af arvemateriale) </a:t>
            </a: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8375" y="-1573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Opløsningen doseret med elektronisk pipette">
            <a:extLst>
              <a:ext uri="{FF2B5EF4-FFF2-40B4-BE49-F238E27FC236}">
                <a16:creationId xmlns:a16="http://schemas.microsoft.com/office/drawing/2014/main" id="{BAE748ED-9B93-4985-FDBD-DA1B9E92E2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93" r="36002" b="-1"/>
          <a:stretch/>
        </p:blipFill>
        <p:spPr>
          <a:xfrm>
            <a:off x="3" y="10"/>
            <a:ext cx="4973099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410950" y="2052918"/>
            <a:ext cx="4638903" cy="419548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da-DK" sz="1400" dirty="0"/>
              <a:t>DNA virus – Kræver DNA-polymerase</a:t>
            </a:r>
          </a:p>
          <a:p>
            <a:pPr lvl="1">
              <a:lnSpc>
                <a:spcPct val="90000"/>
              </a:lnSpc>
            </a:pPr>
            <a:r>
              <a:rPr lang="da-DK" sz="1400" dirty="0"/>
              <a:t>Ds (dobbeltstrenget) f.eks. Bakteriofager, herpes, kyssesyge og HPV</a:t>
            </a:r>
          </a:p>
          <a:p>
            <a:pPr lvl="1">
              <a:lnSpc>
                <a:spcPct val="90000"/>
              </a:lnSpc>
            </a:pPr>
            <a:r>
              <a:rPr lang="da-DK" sz="1400" dirty="0" err="1"/>
              <a:t>Ss</a:t>
            </a:r>
            <a:r>
              <a:rPr lang="da-DK" sz="1400" dirty="0"/>
              <a:t> (enkeltstrenget) f.eks. </a:t>
            </a:r>
            <a:r>
              <a:rPr lang="da-DK" sz="1400" dirty="0" err="1"/>
              <a:t>Lussingesyge</a:t>
            </a:r>
            <a:r>
              <a:rPr lang="da-DK" sz="1400" dirty="0"/>
              <a:t> (</a:t>
            </a:r>
            <a:r>
              <a:rPr lang="da-DK" sz="1400" dirty="0" err="1"/>
              <a:t>parovirus</a:t>
            </a:r>
            <a:r>
              <a:rPr lang="da-DK" sz="1400" dirty="0"/>
              <a:t>)</a:t>
            </a:r>
          </a:p>
          <a:p>
            <a:pPr>
              <a:lnSpc>
                <a:spcPct val="90000"/>
              </a:lnSpc>
            </a:pPr>
            <a:r>
              <a:rPr lang="da-DK" sz="1400" dirty="0"/>
              <a:t>RNA virus</a:t>
            </a:r>
          </a:p>
          <a:p>
            <a:pPr lvl="1">
              <a:lnSpc>
                <a:spcPct val="90000"/>
              </a:lnSpc>
            </a:pPr>
            <a:r>
              <a:rPr lang="da-DK" sz="1400" dirty="0"/>
              <a:t>ds f.eks. Rotavirus =&gt; diarré</a:t>
            </a:r>
          </a:p>
          <a:p>
            <a:pPr lvl="1">
              <a:lnSpc>
                <a:spcPct val="90000"/>
              </a:lnSpc>
            </a:pPr>
            <a:r>
              <a:rPr lang="da-DK" sz="1400" dirty="0" err="1"/>
              <a:t>Ss</a:t>
            </a:r>
            <a:endParaRPr lang="da-DK" sz="1400" dirty="0"/>
          </a:p>
          <a:p>
            <a:pPr lvl="2">
              <a:lnSpc>
                <a:spcPct val="90000"/>
              </a:lnSpc>
            </a:pPr>
            <a:r>
              <a:rPr lang="da-DK" sz="1400" dirty="0"/>
              <a:t>Positivt polariseret </a:t>
            </a:r>
            <a:r>
              <a:rPr lang="da-DK" sz="1400" dirty="0" err="1"/>
              <a:t>ssRNA</a:t>
            </a:r>
            <a:r>
              <a:rPr lang="da-DK" sz="1400" dirty="0"/>
              <a:t> (behøver ikke polymerase, da deres RNA er tilsvarende cellens mRNA) f.eks. Røde hunde, polio, fugleinfluenza, </a:t>
            </a:r>
            <a:r>
              <a:rPr lang="da-DK" sz="1400" dirty="0" err="1"/>
              <a:t>norovirus</a:t>
            </a:r>
            <a:r>
              <a:rPr lang="da-DK" sz="1400" dirty="0"/>
              <a:t> (Roskildesyge)</a:t>
            </a:r>
          </a:p>
          <a:p>
            <a:pPr lvl="2">
              <a:lnSpc>
                <a:spcPct val="90000"/>
              </a:lnSpc>
            </a:pPr>
            <a:r>
              <a:rPr lang="da-DK" sz="1400" dirty="0"/>
              <a:t>Positivt polariseret </a:t>
            </a:r>
            <a:r>
              <a:rPr lang="da-DK" sz="1400" dirty="0" err="1"/>
              <a:t>ssRNA</a:t>
            </a:r>
            <a:r>
              <a:rPr lang="da-DK" sz="1400" dirty="0"/>
              <a:t>, der har DNA som mellemled KALDES OGSÅ RETROVIRUS!</a:t>
            </a:r>
          </a:p>
          <a:p>
            <a:pPr lvl="2">
              <a:lnSpc>
                <a:spcPct val="90000"/>
              </a:lnSpc>
            </a:pPr>
            <a:r>
              <a:rPr lang="da-DK" sz="1400" dirty="0"/>
              <a:t>Negativt polariseret </a:t>
            </a:r>
            <a:r>
              <a:rPr lang="da-DK" sz="1400" dirty="0" err="1"/>
              <a:t>ssRNA</a:t>
            </a:r>
            <a:r>
              <a:rPr lang="da-DK" sz="1400" dirty="0"/>
              <a:t> kræver RNA-polymeraseenzym f.eks. Influenza (A, B og C), ebola og rabies</a:t>
            </a:r>
          </a:p>
        </p:txBody>
      </p:sp>
    </p:spTree>
    <p:extLst>
      <p:ext uri="{BB962C8B-B14F-4D97-AF65-F5344CB8AC3E}">
        <p14:creationId xmlns:p14="http://schemas.microsoft.com/office/powerpoint/2010/main" val="15925651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51</TotalTime>
  <Words>448</Words>
  <Application>Microsoft Office PowerPoint</Application>
  <PresentationFormat>Widescreen</PresentationFormat>
  <Paragraphs>55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Calibri</vt:lpstr>
      <vt:lpstr>Century Gothic</vt:lpstr>
      <vt:lpstr>Wingdings 3</vt:lpstr>
      <vt:lpstr>Ion</vt:lpstr>
      <vt:lpstr>Immunologi og Corona</vt:lpstr>
      <vt:lpstr>Hvad er en virus og hvordan virker det?</vt:lpstr>
      <vt:lpstr>Størrelse på vira-https://www.youtube.com/watch?v=EDYUB80gkV8 </vt:lpstr>
      <vt:lpstr>Generel livscyklus</vt:lpstr>
      <vt:lpstr>Livscyklus for influenza A</vt:lpstr>
      <vt:lpstr>Coronavirus</vt:lpstr>
      <vt:lpstr>Andre kendte influenza-vira </vt:lpstr>
      <vt:lpstr>Kilde</vt:lpstr>
      <vt:lpstr>Hvor kommer virus fra?</vt:lpstr>
      <vt:lpstr>Virus</vt:lpstr>
      <vt:lpstr>Virus forskellighed</vt:lpstr>
      <vt:lpstr>Virustyper opdelt efter Baltimore-opdelingen (på baggrund af arvemateriale)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Immunologi</dc:title>
  <dc:creator>Ole Elstrøm</dc:creator>
  <cp:lastModifiedBy>Kirstin Godsk</cp:lastModifiedBy>
  <cp:revision>1</cp:revision>
  <dcterms:created xsi:type="dcterms:W3CDTF">2022-12-12T11:13:20Z</dcterms:created>
  <dcterms:modified xsi:type="dcterms:W3CDTF">2024-05-05T13:00:50Z</dcterms:modified>
</cp:coreProperties>
</file>