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6" r:id="rId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Krog Larsen" userId="67ea5cd8-519d-4af1-a49a-17e0eb3765b3" providerId="ADAL" clId="{D57B3FB5-8246-4883-93EC-6E5A92A47B2F}"/>
    <pc:docChg chg="custSel modSld">
      <pc:chgData name="Kim Krog Larsen" userId="67ea5cd8-519d-4af1-a49a-17e0eb3765b3" providerId="ADAL" clId="{D57B3FB5-8246-4883-93EC-6E5A92A47B2F}" dt="2024-05-13T07:50:39.402" v="140" actId="20577"/>
      <pc:docMkLst>
        <pc:docMk/>
      </pc:docMkLst>
      <pc:sldChg chg="modSp mod">
        <pc:chgData name="Kim Krog Larsen" userId="67ea5cd8-519d-4af1-a49a-17e0eb3765b3" providerId="ADAL" clId="{D57B3FB5-8246-4883-93EC-6E5A92A47B2F}" dt="2024-05-13T07:49:07.984" v="37" actId="20577"/>
        <pc:sldMkLst>
          <pc:docMk/>
          <pc:sldMk cId="0" sldId="257"/>
        </pc:sldMkLst>
        <pc:spChg chg="mod">
          <ac:chgData name="Kim Krog Larsen" userId="67ea5cd8-519d-4af1-a49a-17e0eb3765b3" providerId="ADAL" clId="{D57B3FB5-8246-4883-93EC-6E5A92A47B2F}" dt="2024-05-13T07:49:07.984" v="37" actId="20577"/>
          <ac:spMkLst>
            <pc:docMk/>
            <pc:sldMk cId="0" sldId="257"/>
            <ac:spMk id="4" creationId="{00000000-0000-0000-0000-000000000000}"/>
          </ac:spMkLst>
        </pc:spChg>
      </pc:sldChg>
      <pc:sldChg chg="modSp mod">
        <pc:chgData name="Kim Krog Larsen" userId="67ea5cd8-519d-4af1-a49a-17e0eb3765b3" providerId="ADAL" clId="{D57B3FB5-8246-4883-93EC-6E5A92A47B2F}" dt="2024-05-13T07:45:01.250" v="17" actId="20577"/>
        <pc:sldMkLst>
          <pc:docMk/>
          <pc:sldMk cId="0" sldId="259"/>
        </pc:sldMkLst>
        <pc:spChg chg="mod">
          <ac:chgData name="Kim Krog Larsen" userId="67ea5cd8-519d-4af1-a49a-17e0eb3765b3" providerId="ADAL" clId="{D57B3FB5-8246-4883-93EC-6E5A92A47B2F}" dt="2024-05-13T07:45:01.250" v="17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Kim Krog Larsen" userId="67ea5cd8-519d-4af1-a49a-17e0eb3765b3" providerId="ADAL" clId="{D57B3FB5-8246-4883-93EC-6E5A92A47B2F}" dt="2024-05-13T07:50:39.402" v="140" actId="20577"/>
        <pc:sldMkLst>
          <pc:docMk/>
          <pc:sldMk cId="0" sldId="266"/>
        </pc:sldMkLst>
        <pc:spChg chg="mod">
          <ac:chgData name="Kim Krog Larsen" userId="67ea5cd8-519d-4af1-a49a-17e0eb3765b3" providerId="ADAL" clId="{D57B3FB5-8246-4883-93EC-6E5A92A47B2F}" dt="2024-05-13T07:50:39.402" v="140" actId="20577"/>
          <ac:spMkLst>
            <pc:docMk/>
            <pc:sldMk cId="0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17" name="U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/>
              <a:t>Klik for at redigere undertiteltypografien i masteren</a:t>
            </a:r>
            <a:endParaRPr kumimoji="0" lang="en-US"/>
          </a:p>
        </p:txBody>
      </p:sp>
      <p:sp>
        <p:nvSpPr>
          <p:cNvPr id="30" name="Pladsholder til dato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B40B-6EB7-4C4D-A106-9107903DA8C4}" type="datetimeFigureOut">
              <a:rPr lang="da-DK" smtClean="0"/>
              <a:pPr/>
              <a:t>13-05-2024</a:t>
            </a:fld>
            <a:endParaRPr lang="da-DK"/>
          </a:p>
        </p:txBody>
      </p:sp>
      <p:sp>
        <p:nvSpPr>
          <p:cNvPr id="19" name="Pladsholder til sidefod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7" name="Pladsholder til dias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E387-A3FA-43C7-93D4-6D28FFFB013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B40B-6EB7-4C4D-A106-9107903DA8C4}" type="datetimeFigureOut">
              <a:rPr lang="da-DK" smtClean="0"/>
              <a:pPr/>
              <a:t>13-05-2024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E387-A3FA-43C7-93D4-6D28FFFB013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B40B-6EB7-4C4D-A106-9107903DA8C4}" type="datetimeFigureOut">
              <a:rPr lang="da-DK" smtClean="0"/>
              <a:pPr/>
              <a:t>13-05-2024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E387-A3FA-43C7-93D4-6D28FFFB013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B40B-6EB7-4C4D-A106-9107903DA8C4}" type="datetimeFigureOut">
              <a:rPr lang="da-DK" smtClean="0"/>
              <a:pPr/>
              <a:t>13-05-2024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E387-A3FA-43C7-93D4-6D28FFFB013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B40B-6EB7-4C4D-A106-9107903DA8C4}" type="datetimeFigureOut">
              <a:rPr lang="da-DK" smtClean="0"/>
              <a:pPr/>
              <a:t>13-05-2024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E387-A3FA-43C7-93D4-6D28FFFB013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B40B-6EB7-4C4D-A106-9107903DA8C4}" type="datetimeFigureOut">
              <a:rPr lang="da-DK" smtClean="0"/>
              <a:pPr/>
              <a:t>13-05-2024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E387-A3FA-43C7-93D4-6D28FFFB013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B40B-6EB7-4C4D-A106-9107903DA8C4}" type="datetimeFigureOut">
              <a:rPr lang="da-DK" smtClean="0"/>
              <a:pPr/>
              <a:t>13-05-2024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E387-A3FA-43C7-93D4-6D28FFFB013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B40B-6EB7-4C4D-A106-9107903DA8C4}" type="datetimeFigureOut">
              <a:rPr lang="da-DK" smtClean="0"/>
              <a:pPr/>
              <a:t>13-05-2024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E387-A3FA-43C7-93D4-6D28FFFB013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B40B-6EB7-4C4D-A106-9107903DA8C4}" type="datetimeFigureOut">
              <a:rPr lang="da-DK" smtClean="0"/>
              <a:pPr/>
              <a:t>13-05-2024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E387-A3FA-43C7-93D4-6D28FFFB013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B40B-6EB7-4C4D-A106-9107903DA8C4}" type="datetimeFigureOut">
              <a:rPr lang="da-DK" smtClean="0"/>
              <a:pPr/>
              <a:t>13-05-2024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E387-A3FA-43C7-93D4-6D28FFFB013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med enkelt afklippet og afrundet hjørn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vinklet trekant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B40B-6EB7-4C4D-A106-9107903DA8C4}" type="datetimeFigureOut">
              <a:rPr lang="da-DK" smtClean="0"/>
              <a:pPr/>
              <a:t>13-05-2024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A5E387-A3FA-43C7-93D4-6D28FFFB0138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/>
              <a:t>Klik på ikonet for at tilføje et billede</a:t>
            </a:r>
            <a:endParaRPr kumimoji="0" lang="en-US" dirty="0"/>
          </a:p>
        </p:txBody>
      </p:sp>
      <p:sp>
        <p:nvSpPr>
          <p:cNvPr id="10" name="Kombinationstegnin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Kombinationstegnin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mbinationstegnin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Kombinationstegnin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Pladsholder til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0" name="Pladsholder til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/>
              <a:t>Klik for at redigere typografi i masteren</a:t>
            </a:r>
          </a:p>
          <a:p>
            <a:pPr lvl="1" eaLnBrk="1" latinLnBrk="0" hangingPunct="1"/>
            <a:r>
              <a:rPr kumimoji="0" lang="da-DK"/>
              <a:t>Andet niveau</a:t>
            </a:r>
          </a:p>
          <a:p>
            <a:pPr lvl="2" eaLnBrk="1" latinLnBrk="0" hangingPunct="1"/>
            <a:r>
              <a:rPr kumimoji="0" lang="da-DK"/>
              <a:t>Tredje niveau</a:t>
            </a:r>
          </a:p>
          <a:p>
            <a:pPr lvl="3" eaLnBrk="1" latinLnBrk="0" hangingPunct="1"/>
            <a:r>
              <a:rPr kumimoji="0" lang="da-DK"/>
              <a:t>Fjerde niveau</a:t>
            </a:r>
          </a:p>
          <a:p>
            <a:pPr lvl="4" eaLnBrk="1" latinLnBrk="0" hangingPunct="1"/>
            <a:r>
              <a:rPr kumimoji="0" lang="da-DK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AFB40B-6EB7-4C4D-A106-9107903DA8C4}" type="datetimeFigureOut">
              <a:rPr lang="da-DK" smtClean="0"/>
              <a:pPr/>
              <a:t>13-05-2024</a:t>
            </a:fld>
            <a:endParaRPr lang="da-DK"/>
          </a:p>
        </p:txBody>
      </p:sp>
      <p:sp>
        <p:nvSpPr>
          <p:cNvPr id="22" name="Pladsholder til sidefod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18" name="Pladsholder til dias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A5E387-A3FA-43C7-93D4-6D28FFFB0138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2" name="Grup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Kombinationstegnin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Kombinationstegnin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EU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1x </a:t>
            </a:r>
            <a:r>
              <a:rPr lang="da-DK" dirty="0" err="1"/>
              <a:t>sa</a:t>
            </a:r>
            <a:endParaRPr lang="da-D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Hvorfor opstår EU?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Frankrig vil være sikker på at Tyskland ikke opruster</a:t>
            </a:r>
          </a:p>
          <a:p>
            <a:r>
              <a:rPr lang="da-DK" dirty="0"/>
              <a:t>Kul- og Stålfællesskab 1952 (Ophørt i 2002)</a:t>
            </a:r>
          </a:p>
          <a:p>
            <a:r>
              <a:rPr lang="da-DK" dirty="0"/>
              <a:t>Fransk udenrigsminister overbeviste den tyske kansler om ideen (Schuman og Adenauer)</a:t>
            </a:r>
          </a:p>
          <a:p>
            <a:r>
              <a:rPr lang="da-DK" dirty="0"/>
              <a:t>Formanden Monnet (kaldet fader til EU)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Økonomi vs. Politik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Økonomisk i at fastsætte priser og kvoter (Alt andet end konkurrence)</a:t>
            </a:r>
          </a:p>
          <a:p>
            <a:r>
              <a:rPr lang="da-DK" dirty="0"/>
              <a:t>Politiks oprustning: efter 2 verdenskrig. Her er også noget af det der står centralt i disk. </a:t>
            </a:r>
            <a:r>
              <a:rPr lang="da-DK" dirty="0" err="1"/>
              <a:t>Øko</a:t>
            </a:r>
            <a:r>
              <a:rPr lang="da-DK" dirty="0"/>
              <a:t>. kontra pol.</a:t>
            </a:r>
          </a:p>
          <a:p>
            <a:r>
              <a:rPr lang="da-DK" dirty="0"/>
              <a:t>Planøkonomi på makroplan. markedsøkonomi på </a:t>
            </a:r>
            <a:r>
              <a:rPr lang="da-DK" dirty="0" err="1"/>
              <a:t>mikroplan</a:t>
            </a:r>
            <a:endParaRPr lang="da-DK" dirty="0"/>
          </a:p>
          <a:p>
            <a:r>
              <a:rPr lang="da-DK" dirty="0"/>
              <a:t>Den høje myndighed som en forløber for EU- </a:t>
            </a:r>
            <a:r>
              <a:rPr lang="da-DK" dirty="0" err="1"/>
              <a:t>kommisionen</a:t>
            </a:r>
            <a:r>
              <a:rPr lang="da-DK" dirty="0"/>
              <a:t>.</a:t>
            </a:r>
          </a:p>
          <a:p>
            <a:endParaRPr lang="da-DK" dirty="0"/>
          </a:p>
          <a:p>
            <a:endParaRPr lang="da-D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Hvem er med?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11560" y="1847088"/>
            <a:ext cx="8075240" cy="4822272"/>
          </a:xfrm>
        </p:spPr>
        <p:txBody>
          <a:bodyPr>
            <a:normAutofit fontScale="62500" lnSpcReduction="20000"/>
          </a:bodyPr>
          <a:lstStyle/>
          <a:p>
            <a:r>
              <a:rPr lang="da-DK" dirty="0"/>
              <a:t>Frankrig og Tyskland samt</a:t>
            </a:r>
          </a:p>
          <a:p>
            <a:r>
              <a:rPr lang="da-DK" dirty="0"/>
              <a:t>Italien med Benelux-landene ?? </a:t>
            </a:r>
          </a:p>
          <a:p>
            <a:endParaRPr lang="da-DK" dirty="0"/>
          </a:p>
          <a:p>
            <a:r>
              <a:rPr lang="da-DK" dirty="0"/>
              <a:t>1972: DK, GB og Irland</a:t>
            </a:r>
          </a:p>
          <a:p>
            <a:r>
              <a:rPr lang="da-DK" dirty="0"/>
              <a:t> </a:t>
            </a:r>
          </a:p>
          <a:p>
            <a:r>
              <a:rPr lang="da-DK" dirty="0"/>
              <a:t>1980’erne Grækenland, Portugal og Spanien</a:t>
            </a:r>
          </a:p>
          <a:p>
            <a:r>
              <a:rPr lang="da-DK" dirty="0"/>
              <a:t> </a:t>
            </a:r>
          </a:p>
          <a:p>
            <a:r>
              <a:rPr lang="da-DK" dirty="0"/>
              <a:t>1990’erne Finland, Sverige og Østrig</a:t>
            </a:r>
          </a:p>
          <a:p>
            <a:r>
              <a:rPr lang="da-DK" dirty="0"/>
              <a:t> </a:t>
            </a:r>
          </a:p>
          <a:p>
            <a:r>
              <a:rPr lang="da-DK" dirty="0"/>
              <a:t>2004: 10 lande: Cypern, Estland, Letland, Litauen, Malta, Polen Slovakiet, Slovenien, Tjekkiet og Ungarn.</a:t>
            </a:r>
          </a:p>
          <a:p>
            <a:r>
              <a:rPr lang="da-DK" dirty="0"/>
              <a:t> </a:t>
            </a:r>
          </a:p>
          <a:p>
            <a:r>
              <a:rPr lang="da-DK" dirty="0"/>
              <a:t>2007: Bulgarien og Rumænien </a:t>
            </a:r>
          </a:p>
          <a:p>
            <a:endParaRPr lang="da-DK" dirty="0"/>
          </a:p>
          <a:p>
            <a:r>
              <a:rPr lang="da-DK" dirty="0"/>
              <a:t>2013: Kroatien</a:t>
            </a:r>
          </a:p>
          <a:p>
            <a:endParaRPr lang="da-DK" dirty="0"/>
          </a:p>
          <a:p>
            <a:r>
              <a:rPr lang="da-DK" dirty="0"/>
              <a:t>2020: UD GB</a:t>
            </a:r>
          </a:p>
          <a:p>
            <a:endParaRPr lang="da-DK" dirty="0"/>
          </a:p>
          <a:p>
            <a:r>
              <a:rPr lang="da-DK" dirty="0"/>
              <a:t>27 lande 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6 ensartede lande til mange forskellige lande ift. baggrund og interesser.</a:t>
            </a:r>
          </a:p>
          <a:p>
            <a:r>
              <a:rPr lang="da-DK" dirty="0"/>
              <a:t> </a:t>
            </a:r>
          </a:p>
          <a:p>
            <a:r>
              <a:rPr lang="da-DK" dirty="0"/>
              <a:t>1958 En toldunion. Lettere at handle med hinanden.</a:t>
            </a:r>
          </a:p>
          <a:p>
            <a:r>
              <a:rPr lang="da-DK" dirty="0"/>
              <a:t> </a:t>
            </a:r>
          </a:p>
          <a:p>
            <a:r>
              <a:rPr lang="da-DK" dirty="0"/>
              <a:t>Beskyttede landene sig alligevel? Udformer regler som hindrede udenlandske varer at komme ind i det pågældende land.  Tekniske handelshindringer</a:t>
            </a:r>
          </a:p>
          <a:p>
            <a:r>
              <a:rPr lang="da-DK" dirty="0"/>
              <a:t> </a:t>
            </a:r>
          </a:p>
          <a:p>
            <a:r>
              <a:rPr lang="da-DK" dirty="0"/>
              <a:t>1980’erne kommer Det indre marked</a:t>
            </a:r>
          </a:p>
          <a:p>
            <a:r>
              <a:rPr lang="da-DK" dirty="0"/>
              <a:t> </a:t>
            </a:r>
          </a:p>
          <a:p>
            <a:r>
              <a:rPr lang="da-DK" dirty="0"/>
              <a:t>4 friheder, varer, tjenester, personer og kapital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Unionister:</a:t>
            </a:r>
          </a:p>
          <a:p>
            <a:r>
              <a:rPr lang="da-DK" dirty="0"/>
              <a:t>Drøm om at skabe et Europas forenede stater</a:t>
            </a:r>
          </a:p>
          <a:p>
            <a:r>
              <a:rPr lang="da-DK" dirty="0"/>
              <a:t> </a:t>
            </a:r>
          </a:p>
          <a:p>
            <a:r>
              <a:rPr lang="da-DK" dirty="0"/>
              <a:t>Suverænister:</a:t>
            </a:r>
          </a:p>
          <a:p>
            <a:r>
              <a:rPr lang="da-DK" dirty="0"/>
              <a:t> Ønsker nationalstaternes Europa 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algn="l"/>
            <a:r>
              <a:rPr lang="da-DK" b="1" i="0" dirty="0">
                <a:solidFill>
                  <a:srgbClr val="000000"/>
                </a:solidFill>
                <a:effectLst/>
                <a:latin typeface="Publik"/>
              </a:rPr>
              <a:t>Nu er EU og Storbritannien blevet enige om en aftale:</a:t>
            </a:r>
            <a:r>
              <a:rPr lang="da-DK" b="0" i="0" dirty="0">
                <a:solidFill>
                  <a:srgbClr val="000000"/>
                </a:solidFill>
                <a:effectLst/>
                <a:latin typeface="Publik"/>
              </a:rPr>
              <a:t> Sådan kommer brexit til at påvirke dig</a:t>
            </a:r>
            <a:endParaRPr lang="da-DK" b="1" i="0" dirty="0">
              <a:solidFill>
                <a:srgbClr val="000000"/>
              </a:solidFill>
              <a:effectLst/>
              <a:latin typeface="Publik"/>
            </a:endParaRPr>
          </a:p>
          <a:p>
            <a:pPr algn="l"/>
            <a:r>
              <a:rPr lang="da-DK" b="0" i="0" dirty="0">
                <a:solidFill>
                  <a:srgbClr val="333333"/>
                </a:solidFill>
                <a:effectLst/>
                <a:latin typeface="Publik"/>
              </a:rPr>
              <a:t>Den 1. januar 2021 kommer forholdet mellem EU-landene og Storbritannien til at ændre sig helt fundamentalt.</a:t>
            </a:r>
          </a:p>
          <a:p>
            <a:r>
              <a:rPr lang="da-DK" dirty="0"/>
              <a:t>DR.dk 24.12.2020</a:t>
            </a:r>
          </a:p>
          <a:p>
            <a:pPr algn="l"/>
            <a:r>
              <a:rPr lang="da-DK" b="1" i="0" dirty="0">
                <a:solidFill>
                  <a:srgbClr val="333333"/>
                </a:solidFill>
                <a:effectLst/>
                <a:latin typeface="Sanomat Alt Extrabold"/>
              </a:rPr>
              <a:t>Danmark og resten af EU kan tage endnu en vaccine i brug</a:t>
            </a:r>
          </a:p>
          <a:p>
            <a:pPr algn="l"/>
            <a:r>
              <a:rPr lang="da-DK" b="0" i="0" dirty="0" err="1">
                <a:solidFill>
                  <a:srgbClr val="333333"/>
                </a:solidFill>
                <a:effectLst/>
                <a:latin typeface="Guardian Text Egyptian Web"/>
              </a:rPr>
              <a:t>Modernas</a:t>
            </a:r>
            <a:r>
              <a:rPr lang="da-DK" b="0" i="0" dirty="0">
                <a:solidFill>
                  <a:srgbClr val="333333"/>
                </a:solidFill>
                <a:effectLst/>
                <a:latin typeface="Guardian Text Egyptian Web"/>
              </a:rPr>
              <a:t> vaccine er den anden </a:t>
            </a:r>
            <a:r>
              <a:rPr lang="da-DK" b="0" i="0" dirty="0" err="1">
                <a:solidFill>
                  <a:srgbClr val="333333"/>
                </a:solidFill>
                <a:effectLst/>
                <a:latin typeface="Guardian Text Egyptian Web"/>
              </a:rPr>
              <a:t>coronavaccine</a:t>
            </a:r>
            <a:r>
              <a:rPr lang="da-DK" b="0" i="0" dirty="0">
                <a:solidFill>
                  <a:srgbClr val="333333"/>
                </a:solidFill>
                <a:effectLst/>
                <a:latin typeface="Guardian Text Egyptian Web"/>
              </a:rPr>
              <a:t>, som er godkendt til brug i EU's medlemslande.</a:t>
            </a:r>
          </a:p>
          <a:p>
            <a:r>
              <a:rPr lang="da-DK" dirty="0"/>
              <a:t>Berlingske 06.01.21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Undersøg de forskelle institutioner i EU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389120"/>
          </a:xfrm>
        </p:spPr>
        <p:txBody>
          <a:bodyPr>
            <a:normAutofit fontScale="85000" lnSpcReduction="20000"/>
          </a:bodyPr>
          <a:lstStyle/>
          <a:p>
            <a:r>
              <a:rPr lang="da-DK" dirty="0"/>
              <a:t>Kommissionen (1)</a:t>
            </a:r>
          </a:p>
          <a:p>
            <a:r>
              <a:rPr lang="da-DK" dirty="0"/>
              <a:t>Europa-Parlamentet (2)</a:t>
            </a:r>
          </a:p>
          <a:p>
            <a:r>
              <a:rPr lang="da-DK" dirty="0"/>
              <a:t>Domstolen (3)</a:t>
            </a:r>
          </a:p>
          <a:p>
            <a:r>
              <a:rPr lang="da-DK" dirty="0"/>
              <a:t>Det Europæiske råd (4)</a:t>
            </a:r>
          </a:p>
          <a:p>
            <a:r>
              <a:rPr lang="da-DK" dirty="0"/>
              <a:t>Ministerrådet (4)</a:t>
            </a:r>
          </a:p>
          <a:p>
            <a:endParaRPr lang="da-DK" dirty="0"/>
          </a:p>
          <a:p>
            <a:r>
              <a:rPr lang="da-DK" dirty="0"/>
              <a:t>Undersøg </a:t>
            </a:r>
            <a:r>
              <a:rPr lang="da-DK"/>
              <a:t>i alle grupper </a:t>
            </a:r>
            <a:r>
              <a:rPr lang="da-DK" dirty="0"/>
              <a:t>hvordan EU påvirker dansk politik og lovgivningsproces?</a:t>
            </a:r>
          </a:p>
          <a:p>
            <a:endParaRPr lang="da-DK" dirty="0"/>
          </a:p>
          <a:p>
            <a:r>
              <a:rPr lang="da-DK" dirty="0"/>
              <a:t>Forbered fremlæggelser i matrixgrupper. Inddrag relevante artikler og figurer. 20 min. forberedelse. I bogen er der ikke så meget hjælp.</a:t>
            </a:r>
          </a:p>
          <a:p>
            <a:r>
              <a:rPr lang="da-DK" dirty="0"/>
              <a:t>4 min. oplæg pr. gruppe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løb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orløb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rløb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2215</TotalTime>
  <Words>399</Words>
  <Application>Microsoft Office PowerPoint</Application>
  <PresentationFormat>Skærmshow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6" baseType="lpstr">
      <vt:lpstr>Arial</vt:lpstr>
      <vt:lpstr>Calibri</vt:lpstr>
      <vt:lpstr>Constantia</vt:lpstr>
      <vt:lpstr>Guardian Text Egyptian Web</vt:lpstr>
      <vt:lpstr>Publik</vt:lpstr>
      <vt:lpstr>Sanomat Alt Extrabold</vt:lpstr>
      <vt:lpstr>Wingdings 2</vt:lpstr>
      <vt:lpstr>Forløb</vt:lpstr>
      <vt:lpstr>EU</vt:lpstr>
      <vt:lpstr>Hvorfor opstår EU?</vt:lpstr>
      <vt:lpstr>Økonomi vs. Politik</vt:lpstr>
      <vt:lpstr>Hvem er med?</vt:lpstr>
      <vt:lpstr>PowerPoint-præsentation</vt:lpstr>
      <vt:lpstr>PowerPoint-præsentation</vt:lpstr>
      <vt:lpstr>PowerPoint-præsentation</vt:lpstr>
      <vt:lpstr>Undersøg de forskelle institutioner i EU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</dc:title>
  <dc:creator>Kim Larsen</dc:creator>
  <cp:lastModifiedBy>Kim Krog Larsen</cp:lastModifiedBy>
  <cp:revision>16</cp:revision>
  <dcterms:created xsi:type="dcterms:W3CDTF">2012-02-02T10:58:03Z</dcterms:created>
  <dcterms:modified xsi:type="dcterms:W3CDTF">2024-05-13T07:50:46Z</dcterms:modified>
</cp:coreProperties>
</file>