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FF738-4BDD-4C62-97ED-FED8E01786E1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43423107-AA8C-4E65-9FB8-9E8681B269E4}">
      <dgm:prSet phldrT="[Tekst]" custT="1"/>
      <dgm:spPr/>
      <dgm:t>
        <a:bodyPr/>
        <a:lstStyle/>
        <a:p>
          <a:r>
            <a:rPr lang="da-DK" sz="1600" dirty="0"/>
            <a:t>1. Hvad er ideologi?</a:t>
          </a:r>
        </a:p>
      </dgm:t>
    </dgm:pt>
    <dgm:pt modelId="{1D37F1F8-0C08-415E-BA0A-E388E95983BD}" type="parTrans" cxnId="{D9688200-3501-490A-BE05-828A1E9B50A1}">
      <dgm:prSet/>
      <dgm:spPr/>
      <dgm:t>
        <a:bodyPr/>
        <a:lstStyle/>
        <a:p>
          <a:endParaRPr lang="da-DK"/>
        </a:p>
      </dgm:t>
    </dgm:pt>
    <dgm:pt modelId="{2501568A-81C6-40D5-A5F9-FE08C3D11588}" type="sibTrans" cxnId="{D9688200-3501-490A-BE05-828A1E9B50A1}">
      <dgm:prSet/>
      <dgm:spPr/>
      <dgm:t>
        <a:bodyPr/>
        <a:lstStyle/>
        <a:p>
          <a:endParaRPr lang="da-DK"/>
        </a:p>
      </dgm:t>
    </dgm:pt>
    <dgm:pt modelId="{F0B12631-B3A6-4F1F-90DF-ECF45BA6F16E}">
      <dgm:prSet phldrT="[Tekst]" phldr="1"/>
      <dgm:spPr/>
      <dgm:t>
        <a:bodyPr/>
        <a:lstStyle/>
        <a:p>
          <a:endParaRPr lang="da-DK" dirty="0"/>
        </a:p>
      </dgm:t>
    </dgm:pt>
    <dgm:pt modelId="{ED431481-39E8-4463-AA3B-ADC545205524}" type="parTrans" cxnId="{1087EE46-ADCA-48AD-9051-CC498277E4C2}">
      <dgm:prSet/>
      <dgm:spPr/>
      <dgm:t>
        <a:bodyPr/>
        <a:lstStyle/>
        <a:p>
          <a:endParaRPr lang="da-DK"/>
        </a:p>
      </dgm:t>
    </dgm:pt>
    <dgm:pt modelId="{F2507D1A-0F01-4BF8-A099-8A4A4E4595CE}" type="sibTrans" cxnId="{1087EE46-ADCA-48AD-9051-CC498277E4C2}">
      <dgm:prSet/>
      <dgm:spPr/>
      <dgm:t>
        <a:bodyPr/>
        <a:lstStyle/>
        <a:p>
          <a:endParaRPr lang="da-DK"/>
        </a:p>
      </dgm:t>
    </dgm:pt>
    <dgm:pt modelId="{DF012260-4BBF-475A-9776-562B2D83E003}">
      <dgm:prSet phldrT="[Tekst]" custT="1"/>
      <dgm:spPr/>
      <dgm:t>
        <a:bodyPr/>
        <a:lstStyle/>
        <a:p>
          <a:r>
            <a:rPr lang="da-DK" sz="1600" dirty="0"/>
            <a:t>2. Hvilke typer af modeller er der og hvad karakteriserer dem?</a:t>
          </a:r>
        </a:p>
      </dgm:t>
    </dgm:pt>
    <dgm:pt modelId="{DDD56177-C25D-4F79-8112-46E28312F11D}" type="parTrans" cxnId="{4FD828B1-52CB-427F-A9D6-AAC93ED38907}">
      <dgm:prSet/>
      <dgm:spPr/>
      <dgm:t>
        <a:bodyPr/>
        <a:lstStyle/>
        <a:p>
          <a:endParaRPr lang="da-DK"/>
        </a:p>
      </dgm:t>
    </dgm:pt>
    <dgm:pt modelId="{A2A43DD0-CA72-4932-B1CE-1F9FAFBD14E3}" type="sibTrans" cxnId="{4FD828B1-52CB-427F-A9D6-AAC93ED38907}">
      <dgm:prSet/>
      <dgm:spPr/>
      <dgm:t>
        <a:bodyPr/>
        <a:lstStyle/>
        <a:p>
          <a:endParaRPr lang="da-DK"/>
        </a:p>
      </dgm:t>
    </dgm:pt>
    <dgm:pt modelId="{A1A0C8CB-DE30-44B4-BAC1-5745180B7BAD}">
      <dgm:prSet phldrT="[Tekst]" phldr="1"/>
      <dgm:spPr/>
      <dgm:t>
        <a:bodyPr/>
        <a:lstStyle/>
        <a:p>
          <a:endParaRPr lang="da-DK" dirty="0"/>
        </a:p>
      </dgm:t>
    </dgm:pt>
    <dgm:pt modelId="{3BB03411-831A-4F8C-8707-8C62B6034C1C}" type="parTrans" cxnId="{B02EBBAE-316A-4F3D-8D05-0335651A7CC5}">
      <dgm:prSet/>
      <dgm:spPr/>
      <dgm:t>
        <a:bodyPr/>
        <a:lstStyle/>
        <a:p>
          <a:endParaRPr lang="da-DK"/>
        </a:p>
      </dgm:t>
    </dgm:pt>
    <dgm:pt modelId="{B3F9DFB2-7A1C-4A47-95FC-DB2832B29796}" type="sibTrans" cxnId="{B02EBBAE-316A-4F3D-8D05-0335651A7CC5}">
      <dgm:prSet/>
      <dgm:spPr/>
      <dgm:t>
        <a:bodyPr/>
        <a:lstStyle/>
        <a:p>
          <a:endParaRPr lang="da-DK"/>
        </a:p>
      </dgm:t>
    </dgm:pt>
    <dgm:pt modelId="{07DA1CE8-A8C2-4ED9-87A0-2FC502B75F1F}">
      <dgm:prSet phldrT="[Tekst]" custT="1"/>
      <dgm:spPr/>
      <dgm:t>
        <a:bodyPr/>
        <a:lstStyle/>
        <a:p>
          <a:pPr algn="l"/>
          <a:endParaRPr lang="da-DK" sz="1400" dirty="0"/>
        </a:p>
        <a:p>
          <a:pPr algn="l"/>
          <a:r>
            <a:rPr lang="da-DK" sz="1600" dirty="0"/>
            <a:t>      4. Hvad er magtens tredeling og hvordan er lovgivningsprocessen i DK?</a:t>
          </a:r>
        </a:p>
      </dgm:t>
    </dgm:pt>
    <dgm:pt modelId="{67D82BA3-5464-44E0-9283-A97761F89C69}" type="parTrans" cxnId="{68D69E2D-85F5-4D81-B5DF-32AAE903A0BF}">
      <dgm:prSet/>
      <dgm:spPr/>
      <dgm:t>
        <a:bodyPr/>
        <a:lstStyle/>
        <a:p>
          <a:endParaRPr lang="da-DK"/>
        </a:p>
      </dgm:t>
    </dgm:pt>
    <dgm:pt modelId="{640F8834-A833-4E1C-8382-1355EA2F9ABB}" type="sibTrans" cxnId="{68D69E2D-85F5-4D81-B5DF-32AAE903A0BF}">
      <dgm:prSet/>
      <dgm:spPr/>
      <dgm:t>
        <a:bodyPr/>
        <a:lstStyle/>
        <a:p>
          <a:endParaRPr lang="da-DK"/>
        </a:p>
      </dgm:t>
    </dgm:pt>
    <dgm:pt modelId="{82E098F5-EFAB-44D2-AAF7-FE131AD07F49}">
      <dgm:prSet phldrT="[Tekst]" phldr="1"/>
      <dgm:spPr/>
      <dgm:t>
        <a:bodyPr/>
        <a:lstStyle/>
        <a:p>
          <a:endParaRPr lang="da-DK" dirty="0"/>
        </a:p>
      </dgm:t>
    </dgm:pt>
    <dgm:pt modelId="{F3A5B016-2EBC-4745-85EE-BF09E905C43F}" type="parTrans" cxnId="{2294CE85-D9F7-4075-8E6E-BDA99237905D}">
      <dgm:prSet/>
      <dgm:spPr/>
      <dgm:t>
        <a:bodyPr/>
        <a:lstStyle/>
        <a:p>
          <a:endParaRPr lang="da-DK"/>
        </a:p>
      </dgm:t>
    </dgm:pt>
    <dgm:pt modelId="{958D42AD-7C97-47C0-83FC-0B1D36CC71D0}" type="sibTrans" cxnId="{2294CE85-D9F7-4075-8E6E-BDA99237905D}">
      <dgm:prSet/>
      <dgm:spPr/>
      <dgm:t>
        <a:bodyPr/>
        <a:lstStyle/>
        <a:p>
          <a:endParaRPr lang="da-DK"/>
        </a:p>
      </dgm:t>
    </dgm:pt>
    <dgm:pt modelId="{8DE9E1DF-F3A9-424D-B4D4-F2BC1F9D2BEA}">
      <dgm:prSet phldrT="[Tekst]" custT="1"/>
      <dgm:spPr/>
      <dgm:t>
        <a:bodyPr/>
        <a:lstStyle/>
        <a:p>
          <a:pPr algn="l"/>
          <a:endParaRPr lang="da-DK" sz="1400" dirty="0"/>
        </a:p>
        <a:p>
          <a:pPr algn="l"/>
          <a:r>
            <a:rPr lang="da-DK" sz="1600" dirty="0"/>
            <a:t>3. Hvad er fordelings- og værdipolitik? </a:t>
          </a:r>
        </a:p>
      </dgm:t>
    </dgm:pt>
    <dgm:pt modelId="{52BC6792-D03F-4F8D-B436-5CFF19D65924}" type="parTrans" cxnId="{C706B9FB-49DD-46DE-AD65-2E78167B7B35}">
      <dgm:prSet/>
      <dgm:spPr/>
      <dgm:t>
        <a:bodyPr/>
        <a:lstStyle/>
        <a:p>
          <a:endParaRPr lang="da-DK"/>
        </a:p>
      </dgm:t>
    </dgm:pt>
    <dgm:pt modelId="{4613329A-B83C-4D35-9FD9-55961ACB9D33}" type="sibTrans" cxnId="{C706B9FB-49DD-46DE-AD65-2E78167B7B35}">
      <dgm:prSet/>
      <dgm:spPr/>
      <dgm:t>
        <a:bodyPr/>
        <a:lstStyle/>
        <a:p>
          <a:endParaRPr lang="da-DK"/>
        </a:p>
      </dgm:t>
    </dgm:pt>
    <dgm:pt modelId="{93F4F8C6-54A0-4A38-AA91-3266155B2C03}">
      <dgm:prSet phldrT="[Tekst]" phldr="1"/>
      <dgm:spPr/>
      <dgm:t>
        <a:bodyPr/>
        <a:lstStyle/>
        <a:p>
          <a:endParaRPr lang="da-DK" dirty="0"/>
        </a:p>
      </dgm:t>
    </dgm:pt>
    <dgm:pt modelId="{9D79AE50-1A1D-4537-AA96-B0035E235367}" type="parTrans" cxnId="{F0377B0B-BB9F-47E2-B4F2-D7AA66E90E38}">
      <dgm:prSet/>
      <dgm:spPr/>
      <dgm:t>
        <a:bodyPr/>
        <a:lstStyle/>
        <a:p>
          <a:endParaRPr lang="da-DK"/>
        </a:p>
      </dgm:t>
    </dgm:pt>
    <dgm:pt modelId="{A4BE8BE0-0C27-4B0F-AE09-AA2C891BBEB0}" type="sibTrans" cxnId="{F0377B0B-BB9F-47E2-B4F2-D7AA66E90E38}">
      <dgm:prSet/>
      <dgm:spPr/>
      <dgm:t>
        <a:bodyPr/>
        <a:lstStyle/>
        <a:p>
          <a:endParaRPr lang="da-DK"/>
        </a:p>
      </dgm:t>
    </dgm:pt>
    <dgm:pt modelId="{D62AA72B-0E52-4C2E-87B0-CD851491325F}" type="pres">
      <dgm:prSet presAssocID="{12EFF738-4BDD-4C62-97ED-FED8E01786E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AD395D6-5DCA-4E01-BB40-74BBBC981640}" type="pres">
      <dgm:prSet presAssocID="{12EFF738-4BDD-4C62-97ED-FED8E01786E1}" presName="children" presStyleCnt="0"/>
      <dgm:spPr/>
    </dgm:pt>
    <dgm:pt modelId="{773A1B85-73BF-44FC-8291-13C7C569F4B8}" type="pres">
      <dgm:prSet presAssocID="{12EFF738-4BDD-4C62-97ED-FED8E01786E1}" presName="child1group" presStyleCnt="0"/>
      <dgm:spPr/>
    </dgm:pt>
    <dgm:pt modelId="{CAB1D275-1D03-4476-9C51-F9456E8BEDF9}" type="pres">
      <dgm:prSet presAssocID="{12EFF738-4BDD-4C62-97ED-FED8E01786E1}" presName="child1" presStyleLbl="bgAcc1" presStyleIdx="0" presStyleCnt="4"/>
      <dgm:spPr/>
    </dgm:pt>
    <dgm:pt modelId="{515046EF-6294-42AA-A471-E31634D184F4}" type="pres">
      <dgm:prSet presAssocID="{12EFF738-4BDD-4C62-97ED-FED8E01786E1}" presName="child1Text" presStyleLbl="bgAcc1" presStyleIdx="0" presStyleCnt="4">
        <dgm:presLayoutVars>
          <dgm:bulletEnabled val="1"/>
        </dgm:presLayoutVars>
      </dgm:prSet>
      <dgm:spPr/>
    </dgm:pt>
    <dgm:pt modelId="{9239943D-B1A3-4E13-8684-FFAF4910AE2E}" type="pres">
      <dgm:prSet presAssocID="{12EFF738-4BDD-4C62-97ED-FED8E01786E1}" presName="child2group" presStyleCnt="0"/>
      <dgm:spPr/>
    </dgm:pt>
    <dgm:pt modelId="{2DC3036D-78CA-40AA-8126-D92A7AE4F5EB}" type="pres">
      <dgm:prSet presAssocID="{12EFF738-4BDD-4C62-97ED-FED8E01786E1}" presName="child2" presStyleLbl="bgAcc1" presStyleIdx="1" presStyleCnt="4"/>
      <dgm:spPr/>
    </dgm:pt>
    <dgm:pt modelId="{10D7A709-6573-470D-B489-4E818FA1F48C}" type="pres">
      <dgm:prSet presAssocID="{12EFF738-4BDD-4C62-97ED-FED8E01786E1}" presName="child2Text" presStyleLbl="bgAcc1" presStyleIdx="1" presStyleCnt="4">
        <dgm:presLayoutVars>
          <dgm:bulletEnabled val="1"/>
        </dgm:presLayoutVars>
      </dgm:prSet>
      <dgm:spPr/>
    </dgm:pt>
    <dgm:pt modelId="{B4AD49E3-FE36-4671-9ACD-9CF5048D9F2C}" type="pres">
      <dgm:prSet presAssocID="{12EFF738-4BDD-4C62-97ED-FED8E01786E1}" presName="child3group" presStyleCnt="0"/>
      <dgm:spPr/>
    </dgm:pt>
    <dgm:pt modelId="{D37B4BA1-96C2-445A-A0F9-A469F263AF3A}" type="pres">
      <dgm:prSet presAssocID="{12EFF738-4BDD-4C62-97ED-FED8E01786E1}" presName="child3" presStyleLbl="bgAcc1" presStyleIdx="2" presStyleCnt="4"/>
      <dgm:spPr/>
    </dgm:pt>
    <dgm:pt modelId="{DF1A6038-114E-408C-8315-9BEC77AEC0FF}" type="pres">
      <dgm:prSet presAssocID="{12EFF738-4BDD-4C62-97ED-FED8E01786E1}" presName="child3Text" presStyleLbl="bgAcc1" presStyleIdx="2" presStyleCnt="4">
        <dgm:presLayoutVars>
          <dgm:bulletEnabled val="1"/>
        </dgm:presLayoutVars>
      </dgm:prSet>
      <dgm:spPr/>
    </dgm:pt>
    <dgm:pt modelId="{30E4092E-A295-4B78-812C-913F271BE8AF}" type="pres">
      <dgm:prSet presAssocID="{12EFF738-4BDD-4C62-97ED-FED8E01786E1}" presName="child4group" presStyleCnt="0"/>
      <dgm:spPr/>
    </dgm:pt>
    <dgm:pt modelId="{24E2662C-72DB-4334-A029-9F8F0ACB62A4}" type="pres">
      <dgm:prSet presAssocID="{12EFF738-4BDD-4C62-97ED-FED8E01786E1}" presName="child4" presStyleLbl="bgAcc1" presStyleIdx="3" presStyleCnt="4"/>
      <dgm:spPr/>
    </dgm:pt>
    <dgm:pt modelId="{7DE294C7-CF64-4389-9DE8-366854506CC6}" type="pres">
      <dgm:prSet presAssocID="{12EFF738-4BDD-4C62-97ED-FED8E01786E1}" presName="child4Text" presStyleLbl="bgAcc1" presStyleIdx="3" presStyleCnt="4">
        <dgm:presLayoutVars>
          <dgm:bulletEnabled val="1"/>
        </dgm:presLayoutVars>
      </dgm:prSet>
      <dgm:spPr/>
    </dgm:pt>
    <dgm:pt modelId="{C5E33DDC-7E58-4C7B-AE28-E653B5287858}" type="pres">
      <dgm:prSet presAssocID="{12EFF738-4BDD-4C62-97ED-FED8E01786E1}" presName="childPlaceholder" presStyleCnt="0"/>
      <dgm:spPr/>
    </dgm:pt>
    <dgm:pt modelId="{6129C1B8-4528-459F-AD62-15EBCDB0712B}" type="pres">
      <dgm:prSet presAssocID="{12EFF738-4BDD-4C62-97ED-FED8E01786E1}" presName="circle" presStyleCnt="0"/>
      <dgm:spPr/>
    </dgm:pt>
    <dgm:pt modelId="{DA52309B-A658-4927-AE48-583DD403B302}" type="pres">
      <dgm:prSet presAssocID="{12EFF738-4BDD-4C62-97ED-FED8E01786E1}" presName="quadrant1" presStyleLbl="node1" presStyleIdx="0" presStyleCnt="4" custScaleX="111665" custScaleY="104333">
        <dgm:presLayoutVars>
          <dgm:chMax val="1"/>
          <dgm:bulletEnabled val="1"/>
        </dgm:presLayoutVars>
      </dgm:prSet>
      <dgm:spPr/>
    </dgm:pt>
    <dgm:pt modelId="{11C2054E-FA8C-42EA-9CF3-A50738251F3D}" type="pres">
      <dgm:prSet presAssocID="{12EFF738-4BDD-4C62-97ED-FED8E01786E1}" presName="quadrant2" presStyleLbl="node1" presStyleIdx="1" presStyleCnt="4" custScaleX="118996" custScaleY="97001" custLinFactNeighborX="12687" custLinFactNeighborY="0">
        <dgm:presLayoutVars>
          <dgm:chMax val="1"/>
          <dgm:bulletEnabled val="1"/>
        </dgm:presLayoutVars>
      </dgm:prSet>
      <dgm:spPr/>
    </dgm:pt>
    <dgm:pt modelId="{F3049321-329B-45FB-948D-FE5C68100B95}" type="pres">
      <dgm:prSet presAssocID="{12EFF738-4BDD-4C62-97ED-FED8E01786E1}" presName="quadrant3" presStyleLbl="node1" presStyleIdx="2" presStyleCnt="4" custScaleX="118996" custScaleY="97001" custLinFactNeighborX="12687" custLinFactNeighborY="-1976">
        <dgm:presLayoutVars>
          <dgm:chMax val="1"/>
          <dgm:bulletEnabled val="1"/>
        </dgm:presLayoutVars>
      </dgm:prSet>
      <dgm:spPr/>
    </dgm:pt>
    <dgm:pt modelId="{6DA4A07D-3A9D-4643-8B07-392562F267D0}" type="pres">
      <dgm:prSet presAssocID="{12EFF738-4BDD-4C62-97ED-FED8E01786E1}" presName="quadrant4" presStyleLbl="node1" presStyleIdx="3" presStyleCnt="4" custScaleX="111664" custScaleY="104333">
        <dgm:presLayoutVars>
          <dgm:chMax val="1"/>
          <dgm:bulletEnabled val="1"/>
        </dgm:presLayoutVars>
      </dgm:prSet>
      <dgm:spPr/>
    </dgm:pt>
    <dgm:pt modelId="{A6453259-C154-4315-A828-0669A7754D52}" type="pres">
      <dgm:prSet presAssocID="{12EFF738-4BDD-4C62-97ED-FED8E01786E1}" presName="quadrantPlaceholder" presStyleCnt="0"/>
      <dgm:spPr/>
    </dgm:pt>
    <dgm:pt modelId="{DBC8D1A4-69CD-4874-8DA0-005226AC1EFD}" type="pres">
      <dgm:prSet presAssocID="{12EFF738-4BDD-4C62-97ED-FED8E01786E1}" presName="center1" presStyleLbl="fgShp" presStyleIdx="0" presStyleCnt="2"/>
      <dgm:spPr/>
    </dgm:pt>
    <dgm:pt modelId="{52B1FC37-15A3-4F3D-A215-C28FA1E3BD9F}" type="pres">
      <dgm:prSet presAssocID="{12EFF738-4BDD-4C62-97ED-FED8E01786E1}" presName="center2" presStyleLbl="fgShp" presStyleIdx="1" presStyleCnt="2"/>
      <dgm:spPr/>
    </dgm:pt>
  </dgm:ptLst>
  <dgm:cxnLst>
    <dgm:cxn modelId="{D9688200-3501-490A-BE05-828A1E9B50A1}" srcId="{12EFF738-4BDD-4C62-97ED-FED8E01786E1}" destId="{43423107-AA8C-4E65-9FB8-9E8681B269E4}" srcOrd="0" destOrd="0" parTransId="{1D37F1F8-0C08-415E-BA0A-E388E95983BD}" sibTransId="{2501568A-81C6-40D5-A5F9-FE08C3D11588}"/>
    <dgm:cxn modelId="{5B82D103-31F3-4A9B-906B-9AE0E3B291C1}" type="presOf" srcId="{A1A0C8CB-DE30-44B4-BAC1-5745180B7BAD}" destId="{10D7A709-6573-470D-B489-4E818FA1F48C}" srcOrd="1" destOrd="0" presId="urn:microsoft.com/office/officeart/2005/8/layout/cycle4#1"/>
    <dgm:cxn modelId="{F0377B0B-BB9F-47E2-B4F2-D7AA66E90E38}" srcId="{8DE9E1DF-F3A9-424D-B4D4-F2BC1F9D2BEA}" destId="{93F4F8C6-54A0-4A38-AA91-3266155B2C03}" srcOrd="0" destOrd="0" parTransId="{9D79AE50-1A1D-4537-AA96-B0035E235367}" sibTransId="{A4BE8BE0-0C27-4B0F-AE09-AA2C891BBEB0}"/>
    <dgm:cxn modelId="{12F4F215-4E72-4DFD-82A5-682665F09344}" type="presOf" srcId="{DF012260-4BBF-475A-9776-562B2D83E003}" destId="{11C2054E-FA8C-42EA-9CF3-A50738251F3D}" srcOrd="0" destOrd="0" presId="urn:microsoft.com/office/officeart/2005/8/layout/cycle4#1"/>
    <dgm:cxn modelId="{90B3E226-1122-42D4-AE5B-F406F1DC3156}" type="presOf" srcId="{A1A0C8CB-DE30-44B4-BAC1-5745180B7BAD}" destId="{2DC3036D-78CA-40AA-8126-D92A7AE4F5EB}" srcOrd="0" destOrd="0" presId="urn:microsoft.com/office/officeart/2005/8/layout/cycle4#1"/>
    <dgm:cxn modelId="{68D69E2D-85F5-4D81-B5DF-32AAE903A0BF}" srcId="{12EFF738-4BDD-4C62-97ED-FED8E01786E1}" destId="{07DA1CE8-A8C2-4ED9-87A0-2FC502B75F1F}" srcOrd="2" destOrd="0" parTransId="{67D82BA3-5464-44E0-9283-A97761F89C69}" sibTransId="{640F8834-A833-4E1C-8382-1355EA2F9ABB}"/>
    <dgm:cxn modelId="{B8974F32-970E-4C21-82D2-460EB98AC74C}" type="presOf" srcId="{93F4F8C6-54A0-4A38-AA91-3266155B2C03}" destId="{24E2662C-72DB-4334-A029-9F8F0ACB62A4}" srcOrd="0" destOrd="0" presId="urn:microsoft.com/office/officeart/2005/8/layout/cycle4#1"/>
    <dgm:cxn modelId="{8E779B36-96A1-43ED-B040-37A736B554E2}" type="presOf" srcId="{07DA1CE8-A8C2-4ED9-87A0-2FC502B75F1F}" destId="{F3049321-329B-45FB-948D-FE5C68100B95}" srcOrd="0" destOrd="0" presId="urn:microsoft.com/office/officeart/2005/8/layout/cycle4#1"/>
    <dgm:cxn modelId="{80F4215C-C78A-4DFA-8AE5-A45E5AE0C2AD}" type="presOf" srcId="{8DE9E1DF-F3A9-424D-B4D4-F2BC1F9D2BEA}" destId="{6DA4A07D-3A9D-4643-8B07-392562F267D0}" srcOrd="0" destOrd="0" presId="urn:microsoft.com/office/officeart/2005/8/layout/cycle4#1"/>
    <dgm:cxn modelId="{1087EE46-ADCA-48AD-9051-CC498277E4C2}" srcId="{43423107-AA8C-4E65-9FB8-9E8681B269E4}" destId="{F0B12631-B3A6-4F1F-90DF-ECF45BA6F16E}" srcOrd="0" destOrd="0" parTransId="{ED431481-39E8-4463-AA3B-ADC545205524}" sibTransId="{F2507D1A-0F01-4BF8-A099-8A4A4E4595CE}"/>
    <dgm:cxn modelId="{85BE1B6B-CF36-4194-9BEB-5FE7113A4D01}" type="presOf" srcId="{F0B12631-B3A6-4F1F-90DF-ECF45BA6F16E}" destId="{515046EF-6294-42AA-A471-E31634D184F4}" srcOrd="1" destOrd="0" presId="urn:microsoft.com/office/officeart/2005/8/layout/cycle4#1"/>
    <dgm:cxn modelId="{D4A25882-3D5C-4CE9-AF06-4329EB2B71EA}" type="presOf" srcId="{82E098F5-EFAB-44D2-AAF7-FE131AD07F49}" destId="{D37B4BA1-96C2-445A-A0F9-A469F263AF3A}" srcOrd="0" destOrd="0" presId="urn:microsoft.com/office/officeart/2005/8/layout/cycle4#1"/>
    <dgm:cxn modelId="{2294CE85-D9F7-4075-8E6E-BDA99237905D}" srcId="{07DA1CE8-A8C2-4ED9-87A0-2FC502B75F1F}" destId="{82E098F5-EFAB-44D2-AAF7-FE131AD07F49}" srcOrd="0" destOrd="0" parTransId="{F3A5B016-2EBC-4745-85EE-BF09E905C43F}" sibTransId="{958D42AD-7C97-47C0-83FC-0B1D36CC71D0}"/>
    <dgm:cxn modelId="{E7107188-C592-4132-A517-7ABA7B7E5B93}" type="presOf" srcId="{82E098F5-EFAB-44D2-AAF7-FE131AD07F49}" destId="{DF1A6038-114E-408C-8315-9BEC77AEC0FF}" srcOrd="1" destOrd="0" presId="urn:microsoft.com/office/officeart/2005/8/layout/cycle4#1"/>
    <dgm:cxn modelId="{B02EBBAE-316A-4F3D-8D05-0335651A7CC5}" srcId="{DF012260-4BBF-475A-9776-562B2D83E003}" destId="{A1A0C8CB-DE30-44B4-BAC1-5745180B7BAD}" srcOrd="0" destOrd="0" parTransId="{3BB03411-831A-4F8C-8707-8C62B6034C1C}" sibTransId="{B3F9DFB2-7A1C-4A47-95FC-DB2832B29796}"/>
    <dgm:cxn modelId="{4FD828B1-52CB-427F-A9D6-AAC93ED38907}" srcId="{12EFF738-4BDD-4C62-97ED-FED8E01786E1}" destId="{DF012260-4BBF-475A-9776-562B2D83E003}" srcOrd="1" destOrd="0" parTransId="{DDD56177-C25D-4F79-8112-46E28312F11D}" sibTransId="{A2A43DD0-CA72-4932-B1CE-1F9FAFBD14E3}"/>
    <dgm:cxn modelId="{D19980B1-FDF9-4E22-9161-A0993C840863}" type="presOf" srcId="{43423107-AA8C-4E65-9FB8-9E8681B269E4}" destId="{DA52309B-A658-4927-AE48-583DD403B302}" srcOrd="0" destOrd="0" presId="urn:microsoft.com/office/officeart/2005/8/layout/cycle4#1"/>
    <dgm:cxn modelId="{E49BBBB7-1646-45F3-BC87-8CEBF12D91C3}" type="presOf" srcId="{93F4F8C6-54A0-4A38-AA91-3266155B2C03}" destId="{7DE294C7-CF64-4389-9DE8-366854506CC6}" srcOrd="1" destOrd="0" presId="urn:microsoft.com/office/officeart/2005/8/layout/cycle4#1"/>
    <dgm:cxn modelId="{8C0F92C0-DE2C-4B7B-9B1F-62D22BE55E88}" type="presOf" srcId="{12EFF738-4BDD-4C62-97ED-FED8E01786E1}" destId="{D62AA72B-0E52-4C2E-87B0-CD851491325F}" srcOrd="0" destOrd="0" presId="urn:microsoft.com/office/officeart/2005/8/layout/cycle4#1"/>
    <dgm:cxn modelId="{F335E0FA-C02E-446B-8FF3-81EDE1CFAB78}" type="presOf" srcId="{F0B12631-B3A6-4F1F-90DF-ECF45BA6F16E}" destId="{CAB1D275-1D03-4476-9C51-F9456E8BEDF9}" srcOrd="0" destOrd="0" presId="urn:microsoft.com/office/officeart/2005/8/layout/cycle4#1"/>
    <dgm:cxn modelId="{C706B9FB-49DD-46DE-AD65-2E78167B7B35}" srcId="{12EFF738-4BDD-4C62-97ED-FED8E01786E1}" destId="{8DE9E1DF-F3A9-424D-B4D4-F2BC1F9D2BEA}" srcOrd="3" destOrd="0" parTransId="{52BC6792-D03F-4F8D-B436-5CFF19D65924}" sibTransId="{4613329A-B83C-4D35-9FD9-55961ACB9D33}"/>
    <dgm:cxn modelId="{C4ABFF55-41EA-4B99-A99D-48AA2C501308}" type="presParOf" srcId="{D62AA72B-0E52-4C2E-87B0-CD851491325F}" destId="{8AD395D6-5DCA-4E01-BB40-74BBBC981640}" srcOrd="0" destOrd="0" presId="urn:microsoft.com/office/officeart/2005/8/layout/cycle4#1"/>
    <dgm:cxn modelId="{C5793E27-93DF-42ED-91DC-1F536FC4F092}" type="presParOf" srcId="{8AD395D6-5DCA-4E01-BB40-74BBBC981640}" destId="{773A1B85-73BF-44FC-8291-13C7C569F4B8}" srcOrd="0" destOrd="0" presId="urn:microsoft.com/office/officeart/2005/8/layout/cycle4#1"/>
    <dgm:cxn modelId="{1EE271EC-BEAD-45EB-94AF-5218444580E1}" type="presParOf" srcId="{773A1B85-73BF-44FC-8291-13C7C569F4B8}" destId="{CAB1D275-1D03-4476-9C51-F9456E8BEDF9}" srcOrd="0" destOrd="0" presId="urn:microsoft.com/office/officeart/2005/8/layout/cycle4#1"/>
    <dgm:cxn modelId="{85C0D66B-96BE-4312-88C0-7AC77FE7A163}" type="presParOf" srcId="{773A1B85-73BF-44FC-8291-13C7C569F4B8}" destId="{515046EF-6294-42AA-A471-E31634D184F4}" srcOrd="1" destOrd="0" presId="urn:microsoft.com/office/officeart/2005/8/layout/cycle4#1"/>
    <dgm:cxn modelId="{F001F170-F0C7-4FFD-9C58-312156973F46}" type="presParOf" srcId="{8AD395D6-5DCA-4E01-BB40-74BBBC981640}" destId="{9239943D-B1A3-4E13-8684-FFAF4910AE2E}" srcOrd="1" destOrd="0" presId="urn:microsoft.com/office/officeart/2005/8/layout/cycle4#1"/>
    <dgm:cxn modelId="{9FB93724-32E1-4649-BB59-ACB732E04138}" type="presParOf" srcId="{9239943D-B1A3-4E13-8684-FFAF4910AE2E}" destId="{2DC3036D-78CA-40AA-8126-D92A7AE4F5EB}" srcOrd="0" destOrd="0" presId="urn:microsoft.com/office/officeart/2005/8/layout/cycle4#1"/>
    <dgm:cxn modelId="{92DB8235-FA33-4610-ABFC-3DD7B79E6F5D}" type="presParOf" srcId="{9239943D-B1A3-4E13-8684-FFAF4910AE2E}" destId="{10D7A709-6573-470D-B489-4E818FA1F48C}" srcOrd="1" destOrd="0" presId="urn:microsoft.com/office/officeart/2005/8/layout/cycle4#1"/>
    <dgm:cxn modelId="{424787D8-DECF-42AA-9271-3ABFA0C79EC4}" type="presParOf" srcId="{8AD395D6-5DCA-4E01-BB40-74BBBC981640}" destId="{B4AD49E3-FE36-4671-9ACD-9CF5048D9F2C}" srcOrd="2" destOrd="0" presId="urn:microsoft.com/office/officeart/2005/8/layout/cycle4#1"/>
    <dgm:cxn modelId="{BA84B8DF-6E8F-424C-A2BC-8104F4437957}" type="presParOf" srcId="{B4AD49E3-FE36-4671-9ACD-9CF5048D9F2C}" destId="{D37B4BA1-96C2-445A-A0F9-A469F263AF3A}" srcOrd="0" destOrd="0" presId="urn:microsoft.com/office/officeart/2005/8/layout/cycle4#1"/>
    <dgm:cxn modelId="{1CCD9B3C-306C-4B05-AA88-61CFEAFAD29E}" type="presParOf" srcId="{B4AD49E3-FE36-4671-9ACD-9CF5048D9F2C}" destId="{DF1A6038-114E-408C-8315-9BEC77AEC0FF}" srcOrd="1" destOrd="0" presId="urn:microsoft.com/office/officeart/2005/8/layout/cycle4#1"/>
    <dgm:cxn modelId="{8A47E13C-ED78-435E-BBD4-BF7F7D246D58}" type="presParOf" srcId="{8AD395D6-5DCA-4E01-BB40-74BBBC981640}" destId="{30E4092E-A295-4B78-812C-913F271BE8AF}" srcOrd="3" destOrd="0" presId="urn:microsoft.com/office/officeart/2005/8/layout/cycle4#1"/>
    <dgm:cxn modelId="{59C8F63B-F561-424C-9F10-448F10923133}" type="presParOf" srcId="{30E4092E-A295-4B78-812C-913F271BE8AF}" destId="{24E2662C-72DB-4334-A029-9F8F0ACB62A4}" srcOrd="0" destOrd="0" presId="urn:microsoft.com/office/officeart/2005/8/layout/cycle4#1"/>
    <dgm:cxn modelId="{E7AB5232-7970-4C99-948F-BC0B63B2A13C}" type="presParOf" srcId="{30E4092E-A295-4B78-812C-913F271BE8AF}" destId="{7DE294C7-CF64-4389-9DE8-366854506CC6}" srcOrd="1" destOrd="0" presId="urn:microsoft.com/office/officeart/2005/8/layout/cycle4#1"/>
    <dgm:cxn modelId="{FF20F90F-FCF0-4A65-BFEE-2B40AAA549CC}" type="presParOf" srcId="{8AD395D6-5DCA-4E01-BB40-74BBBC981640}" destId="{C5E33DDC-7E58-4C7B-AE28-E653B5287858}" srcOrd="4" destOrd="0" presId="urn:microsoft.com/office/officeart/2005/8/layout/cycle4#1"/>
    <dgm:cxn modelId="{8C2D9444-D0D9-45C0-A7E6-AAFAAD8C7504}" type="presParOf" srcId="{D62AA72B-0E52-4C2E-87B0-CD851491325F}" destId="{6129C1B8-4528-459F-AD62-15EBCDB0712B}" srcOrd="1" destOrd="0" presId="urn:microsoft.com/office/officeart/2005/8/layout/cycle4#1"/>
    <dgm:cxn modelId="{BD2231A3-64CE-4122-91FD-882865CD61F3}" type="presParOf" srcId="{6129C1B8-4528-459F-AD62-15EBCDB0712B}" destId="{DA52309B-A658-4927-AE48-583DD403B302}" srcOrd="0" destOrd="0" presId="urn:microsoft.com/office/officeart/2005/8/layout/cycle4#1"/>
    <dgm:cxn modelId="{45946AC1-4916-4669-A21B-B6CF700E815E}" type="presParOf" srcId="{6129C1B8-4528-459F-AD62-15EBCDB0712B}" destId="{11C2054E-FA8C-42EA-9CF3-A50738251F3D}" srcOrd="1" destOrd="0" presId="urn:microsoft.com/office/officeart/2005/8/layout/cycle4#1"/>
    <dgm:cxn modelId="{6D24181F-B4B9-4AD1-986F-ABB9DF1A5C70}" type="presParOf" srcId="{6129C1B8-4528-459F-AD62-15EBCDB0712B}" destId="{F3049321-329B-45FB-948D-FE5C68100B95}" srcOrd="2" destOrd="0" presId="urn:microsoft.com/office/officeart/2005/8/layout/cycle4#1"/>
    <dgm:cxn modelId="{D82256CB-3D58-4BA5-BB89-76D488555F51}" type="presParOf" srcId="{6129C1B8-4528-459F-AD62-15EBCDB0712B}" destId="{6DA4A07D-3A9D-4643-8B07-392562F267D0}" srcOrd="3" destOrd="0" presId="urn:microsoft.com/office/officeart/2005/8/layout/cycle4#1"/>
    <dgm:cxn modelId="{B4EDE75C-B239-455D-9D6D-C8937E2F20C8}" type="presParOf" srcId="{6129C1B8-4528-459F-AD62-15EBCDB0712B}" destId="{A6453259-C154-4315-A828-0669A7754D52}" srcOrd="4" destOrd="0" presId="urn:microsoft.com/office/officeart/2005/8/layout/cycle4#1"/>
    <dgm:cxn modelId="{1E42C690-F136-4E62-BE60-9EF1C3D4BC98}" type="presParOf" srcId="{D62AA72B-0E52-4C2E-87B0-CD851491325F}" destId="{DBC8D1A4-69CD-4874-8DA0-005226AC1EFD}" srcOrd="2" destOrd="0" presId="urn:microsoft.com/office/officeart/2005/8/layout/cycle4#1"/>
    <dgm:cxn modelId="{FCE8B706-C962-4D6A-918D-F63120C32FBB}" type="presParOf" srcId="{D62AA72B-0E52-4C2E-87B0-CD851491325F}" destId="{52B1FC37-15A3-4F3D-A215-C28FA1E3BD9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B4BA1-96C2-445A-A0F9-A469F263AF3A}">
      <dsp:nvSpPr>
        <dsp:cNvPr id="0" name=""/>
        <dsp:cNvSpPr/>
      </dsp:nvSpPr>
      <dsp:spPr>
        <a:xfrm>
          <a:off x="4416106" y="3084822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700" kern="1200" dirty="0"/>
        </a:p>
      </dsp:txBody>
      <dsp:txXfrm>
        <a:off x="5120305" y="3479632"/>
        <a:ext cx="1504945" cy="1024982"/>
      </dsp:txXfrm>
    </dsp:sp>
    <dsp:sp modelId="{24E2662C-72DB-4334-A029-9F8F0ACB62A4}">
      <dsp:nvSpPr>
        <dsp:cNvPr id="0" name=""/>
        <dsp:cNvSpPr/>
      </dsp:nvSpPr>
      <dsp:spPr>
        <a:xfrm>
          <a:off x="759684" y="3084822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700" kern="1200" dirty="0"/>
        </a:p>
      </dsp:txBody>
      <dsp:txXfrm>
        <a:off x="791573" y="3479632"/>
        <a:ext cx="1504945" cy="1024982"/>
      </dsp:txXfrm>
    </dsp:sp>
    <dsp:sp modelId="{2DC3036D-78CA-40AA-8126-D92A7AE4F5EB}">
      <dsp:nvSpPr>
        <dsp:cNvPr id="0" name=""/>
        <dsp:cNvSpPr/>
      </dsp:nvSpPr>
      <dsp:spPr>
        <a:xfrm>
          <a:off x="4416106" y="0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700" kern="1200" dirty="0"/>
        </a:p>
      </dsp:txBody>
      <dsp:txXfrm>
        <a:off x="5120305" y="31889"/>
        <a:ext cx="1504945" cy="1024982"/>
      </dsp:txXfrm>
    </dsp:sp>
    <dsp:sp modelId="{CAB1D275-1D03-4476-9C51-F9456E8BEDF9}">
      <dsp:nvSpPr>
        <dsp:cNvPr id="0" name=""/>
        <dsp:cNvSpPr/>
      </dsp:nvSpPr>
      <dsp:spPr>
        <a:xfrm>
          <a:off x="759684" y="0"/>
          <a:ext cx="2241032" cy="1451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2700" kern="1200" dirty="0"/>
        </a:p>
      </dsp:txBody>
      <dsp:txXfrm>
        <a:off x="791573" y="31889"/>
        <a:ext cx="1504945" cy="1024982"/>
      </dsp:txXfrm>
    </dsp:sp>
    <dsp:sp modelId="{DA52309B-A658-4927-AE48-583DD403B302}">
      <dsp:nvSpPr>
        <dsp:cNvPr id="0" name=""/>
        <dsp:cNvSpPr/>
      </dsp:nvSpPr>
      <dsp:spPr>
        <a:xfrm>
          <a:off x="1584172" y="216024"/>
          <a:ext cx="2193442" cy="204941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1. Hvad er ideologi?</a:t>
          </a:r>
        </a:p>
      </dsp:txBody>
      <dsp:txXfrm>
        <a:off x="2226616" y="816285"/>
        <a:ext cx="1550998" cy="1449158"/>
      </dsp:txXfrm>
    </dsp:sp>
    <dsp:sp modelId="{11C2054E-FA8C-42EA-9CF3-A50738251F3D}">
      <dsp:nvSpPr>
        <dsp:cNvPr id="0" name=""/>
        <dsp:cNvSpPr/>
      </dsp:nvSpPr>
      <dsp:spPr>
        <a:xfrm rot="5400000">
          <a:off x="4032443" y="72010"/>
          <a:ext cx="1905396" cy="233744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2. Hvilke typer af modeller er der og hvad karakteriserer dem?</a:t>
          </a:r>
        </a:p>
      </dsp:txBody>
      <dsp:txXfrm rot="-5400000">
        <a:off x="3816419" y="846112"/>
        <a:ext cx="1652823" cy="1347318"/>
      </dsp:txXfrm>
    </dsp:sp>
    <dsp:sp modelId="{F3049321-329B-45FB-948D-FE5C68100B95}">
      <dsp:nvSpPr>
        <dsp:cNvPr id="0" name=""/>
        <dsp:cNvSpPr/>
      </dsp:nvSpPr>
      <dsp:spPr>
        <a:xfrm rot="10800000">
          <a:off x="3816418" y="2304257"/>
          <a:ext cx="2337445" cy="190539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      4. Hvad er magtens tredeling og hvordan er lovgivningsprocessen i DK?</a:t>
          </a:r>
        </a:p>
      </dsp:txBody>
      <dsp:txXfrm rot="10800000">
        <a:off x="3816418" y="2304257"/>
        <a:ext cx="1652823" cy="1347318"/>
      </dsp:txXfrm>
    </dsp:sp>
    <dsp:sp modelId="{6DA4A07D-3A9D-4643-8B07-392562F267D0}">
      <dsp:nvSpPr>
        <dsp:cNvPr id="0" name=""/>
        <dsp:cNvSpPr/>
      </dsp:nvSpPr>
      <dsp:spPr>
        <a:xfrm rot="16200000">
          <a:off x="1656184" y="2199058"/>
          <a:ext cx="2049419" cy="219342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3. Hvad er fordelings- og værdipolitik? </a:t>
          </a:r>
        </a:p>
      </dsp:txBody>
      <dsp:txXfrm rot="5400000">
        <a:off x="2226621" y="2271060"/>
        <a:ext cx="1550984" cy="1449158"/>
      </dsp:txXfrm>
    </dsp:sp>
    <dsp:sp modelId="{DBC8D1A4-69CD-4874-8DA0-005226AC1EFD}">
      <dsp:nvSpPr>
        <dsp:cNvPr id="0" name=""/>
        <dsp:cNvSpPr/>
      </dsp:nvSpPr>
      <dsp:spPr>
        <a:xfrm>
          <a:off x="3369308" y="1859966"/>
          <a:ext cx="678207" cy="5897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1FC37-15A3-4F3D-A215-C28FA1E3BD9F}">
      <dsp:nvSpPr>
        <dsp:cNvPr id="0" name=""/>
        <dsp:cNvSpPr/>
      </dsp:nvSpPr>
      <dsp:spPr>
        <a:xfrm rot="10800000">
          <a:off x="3369308" y="2086791"/>
          <a:ext cx="678207" cy="58974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DBF4-D79B-4DDD-B44C-93289147E6E1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5453C-E072-4E46-8EF2-C9C052191C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51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2F1-29F7-4EE1-9BD9-1A01C5A8F5A8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70487-0840-06CF-5CBD-B8DFD9A99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EF0643-FBDE-287E-7D73-6F5D40E62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DDE107-703E-802A-04D3-63417836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6DFC-0B3C-4DC5-A62D-C197CE900ED8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174BB8-193F-AD80-0261-4B3B103C5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6B5491-BBDF-65D9-1CFB-10753637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4A60-8455-46F5-8608-F0DAB8453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869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3B866-36F7-88CC-FA4C-0C9F6956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1BAA435-7AF5-8231-6C69-AB4A0DE78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6C3445-7BC1-AB97-B174-09DAA6F8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6DFC-0B3C-4DC5-A62D-C197CE900ED8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2BEE0C-E8B3-5123-E495-57AF2525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BB9FD4-01CA-6437-2E52-D72819B7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4A60-8455-46F5-8608-F0DAB8453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877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5789096-DC03-F716-2127-31899DADF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6FF1ADF-D68B-CCFB-F808-01B6C777D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A736AB-0F88-C0A0-47FA-93BD63F9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6DFC-0B3C-4DC5-A62D-C197CE900ED8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433B62-62CE-4971-C5BF-81190C038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778EA2-E674-561C-D03A-1736D23B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4A60-8455-46F5-8608-F0DAB8453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60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C899B-33F2-0064-3F11-D89F673E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10AA9D-F4C2-9010-C36B-38BE4AFB7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3ECA5B-E7D1-9BA1-D4E6-55270E66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6DFC-0B3C-4DC5-A62D-C197CE900ED8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C4126C-342F-A808-56A0-04D56E45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6984D8-0E04-D2CB-A942-838FF1CE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4A60-8455-46F5-8608-F0DAB8453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919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4A357-FD26-830D-8AE3-371D0BF0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DA6F22-BFAF-1BE6-3F1E-84CCD4A07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94498A-B157-C64D-A539-A5171445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6DFC-0B3C-4DC5-A62D-C197CE900ED8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FC4444-A310-7F37-23ED-BBE740C7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1BA452-CAB3-80B1-C0F9-0A23120F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4A60-8455-46F5-8608-F0DAB8453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245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F170B-CAA6-EF39-49B9-651D1656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1603DF-54BD-25C1-47A9-7605502AC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C345AF6-9D70-752D-DF55-46979D6C4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1628A99-C4EE-8081-0E3F-584200813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6DFC-0B3C-4DC5-A62D-C197CE900ED8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5034A2D-20ED-7376-6BCF-E834E294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D69CEC-F982-8C21-A065-51B7710B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4A60-8455-46F5-8608-F0DAB8453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07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28A85-A3AF-2C0A-AAAB-0DFF01B0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6B9052-71C3-A6BD-0F26-8C078D952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9BC7CCF-427E-3012-C70C-6A6E2895E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747C433-9BCA-75B2-C0F7-057ED817A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0921A09-EF30-6E5D-DF3D-0EC716E49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07BFCAD-80DE-AD62-5620-6AE41778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6DFC-0B3C-4DC5-A62D-C197CE900ED8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838F0F5-8EC6-DAA8-7FCF-0165AE76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EE55FDA-BAD9-7970-4A9C-747BAA3D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4A60-8455-46F5-8608-F0DAB8453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155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F6044-5AAE-2380-BC20-08CAE92C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75BB993-8280-0ECD-6C94-4CF5DE1B3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6DFC-0B3C-4DC5-A62D-C197CE900ED8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C788C50-C9F0-80A1-0014-2C5A5267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1DDD764-95BD-2AA0-639A-5569DCFD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4A60-8455-46F5-8608-F0DAB8453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358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7F5E61D-B804-A27D-BAAF-C1CA7845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6DFC-0B3C-4DC5-A62D-C197CE900ED8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50643EA-549E-FCE9-DC17-9DC7FE73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BA5582E-D32B-F538-B3DE-13204CA7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4A60-8455-46F5-8608-F0DAB8453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299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74E66-4E16-358E-EB2A-8319B0B6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7D7E41-EFB6-E800-0532-ADF1A2D7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8D963F5-AF65-2422-2A1A-1E5DA4ADF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F8691FE-6314-C075-68C1-C1C447B8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6DFC-0B3C-4DC5-A62D-C197CE900ED8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18FE4D6-D609-6237-5498-0FC97218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100DFC4-7213-F35D-77C3-C0A7D5E0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4A60-8455-46F5-8608-F0DAB8453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051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CC1E9-A22E-DAFB-BE4F-112BE8B6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A792304-D02C-A4CB-3C62-8CABCECFF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148A97D-9FD5-A1A1-4267-86A6025C8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20589D5-7E9A-FAC7-12BB-8AA29E90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6DFC-0B3C-4DC5-A62D-C197CE900ED8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F122AAA-FCA1-D14F-4841-50754908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E53B6A-C566-7482-3639-F182D01B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4A60-8455-46F5-8608-F0DAB8453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515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D3A7D87-4397-A3CC-568F-757719B2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656021-2ABD-3488-83C0-5241684B7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B1156A-190A-5BCF-50AC-DF19CB81B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316DFC-0B3C-4DC5-A62D-C197CE900ED8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1F48E0-C72D-8E02-D382-58B0276FB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D5BB20-4721-55C4-5B07-714ED3AEA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9B4A60-8455-46F5-8608-F0DAB8453F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26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2EB52-33D7-494F-E909-15BE88E1E4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C5F7ED3-7A20-FF30-F971-FF8266826B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442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426206" y="764704"/>
            <a:ext cx="6552728" cy="4320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da-DK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28735870"/>
              </p:ext>
            </p:extLst>
          </p:nvPr>
        </p:nvGraphicFramePr>
        <p:xfrm>
          <a:off x="2207568" y="1412776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el 3"/>
          <p:cNvSpPr>
            <a:spLocks noGrp="1"/>
          </p:cNvSpPr>
          <p:nvPr>
            <p:ph type="ctrTitle"/>
          </p:nvPr>
        </p:nvSpPr>
        <p:spPr>
          <a:xfrm>
            <a:off x="1524000" y="0"/>
            <a:ext cx="7772400" cy="836712"/>
          </a:xfrm>
        </p:spPr>
        <p:txBody>
          <a:bodyPr>
            <a:normAutofit/>
          </a:bodyPr>
          <a:lstStyle/>
          <a:p>
            <a:r>
              <a:rPr lang="da-DK" sz="3000" dirty="0"/>
              <a:t>Hvad er politik – ifølge jer? </a:t>
            </a:r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6165304"/>
            <a:ext cx="9144000" cy="6926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</Words>
  <Application>Microsoft Office PowerPoint</Application>
  <PresentationFormat>Widescreen</PresentationFormat>
  <Paragraphs>8</Paragraphs>
  <Slides>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Office-tema</vt:lpstr>
      <vt:lpstr>PowerPoint-præsentation</vt:lpstr>
      <vt:lpstr>Hvad er politik – ifølge jer?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Kim Krog Larsen</dc:creator>
  <cp:lastModifiedBy>Kim Krog Larsen</cp:lastModifiedBy>
  <cp:revision>1</cp:revision>
  <dcterms:created xsi:type="dcterms:W3CDTF">2024-05-13T07:33:01Z</dcterms:created>
  <dcterms:modified xsi:type="dcterms:W3CDTF">2024-05-13T07:41:55Z</dcterms:modified>
</cp:coreProperties>
</file>