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65" r:id="rId3"/>
    <p:sldId id="266" r:id="rId4"/>
    <p:sldId id="258" r:id="rId5"/>
    <p:sldId id="257" r:id="rId6"/>
    <p:sldId id="267" r:id="rId7"/>
    <p:sldId id="268" r:id="rId8"/>
    <p:sldId id="269" r:id="rId9"/>
    <p:sldId id="259" r:id="rId10"/>
    <p:sldId id="260" r:id="rId11"/>
    <p:sldId id="261" r:id="rId12"/>
    <p:sldId id="262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FA55D2-414E-4CBB-A626-6C844A89530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D5E530C-2197-4722-96BF-FFF25C45BC2F}">
      <dgm:prSet/>
      <dgm:spPr/>
      <dgm:t>
        <a:bodyPr/>
        <a:lstStyle/>
        <a:p>
          <a:r>
            <a:rPr lang="da-DK"/>
            <a:t>Hævnporno</a:t>
          </a:r>
          <a:endParaRPr lang="en-US"/>
        </a:p>
      </dgm:t>
    </dgm:pt>
    <dgm:pt modelId="{1E47E0F5-2B8E-4472-8E1D-C95D7DF769E9}" type="parTrans" cxnId="{9EB6FFCF-40C4-4A6E-8CAA-BCC7EC9E4FD1}">
      <dgm:prSet/>
      <dgm:spPr/>
      <dgm:t>
        <a:bodyPr/>
        <a:lstStyle/>
        <a:p>
          <a:endParaRPr lang="en-US"/>
        </a:p>
      </dgm:t>
    </dgm:pt>
    <dgm:pt modelId="{4D35D8A4-B7D4-4F54-9275-A6D3624938B9}" type="sibTrans" cxnId="{9EB6FFCF-40C4-4A6E-8CAA-BCC7EC9E4FD1}">
      <dgm:prSet/>
      <dgm:spPr/>
      <dgm:t>
        <a:bodyPr/>
        <a:lstStyle/>
        <a:p>
          <a:endParaRPr lang="en-US"/>
        </a:p>
      </dgm:t>
    </dgm:pt>
    <dgm:pt modelId="{F60994C9-DC55-45A4-AD95-14E6601DC72B}">
      <dgm:prSet/>
      <dgm:spPr/>
      <dgm:t>
        <a:bodyPr/>
        <a:lstStyle/>
        <a:p>
          <a:r>
            <a:rPr lang="da-DK"/>
            <a:t>Identitetstyveri</a:t>
          </a:r>
          <a:endParaRPr lang="en-US"/>
        </a:p>
      </dgm:t>
    </dgm:pt>
    <dgm:pt modelId="{0D483590-64C8-40A5-B647-8766B902B761}" type="parTrans" cxnId="{68A6BC98-3E97-4338-8DB1-A555C6B67FE0}">
      <dgm:prSet/>
      <dgm:spPr/>
      <dgm:t>
        <a:bodyPr/>
        <a:lstStyle/>
        <a:p>
          <a:endParaRPr lang="en-US"/>
        </a:p>
      </dgm:t>
    </dgm:pt>
    <dgm:pt modelId="{CE7AD86D-E597-4622-B3FC-6EDE62395B31}" type="sibTrans" cxnId="{68A6BC98-3E97-4338-8DB1-A555C6B67FE0}">
      <dgm:prSet/>
      <dgm:spPr/>
      <dgm:t>
        <a:bodyPr/>
        <a:lstStyle/>
        <a:p>
          <a:endParaRPr lang="en-US"/>
        </a:p>
      </dgm:t>
    </dgm:pt>
    <dgm:pt modelId="{6BAC5038-9834-49A7-A51A-20D5C5D4569E}">
      <dgm:prSet/>
      <dgm:spPr/>
      <dgm:t>
        <a:bodyPr/>
        <a:lstStyle/>
        <a:p>
          <a:r>
            <a:rPr lang="da-DK"/>
            <a:t>Phishing</a:t>
          </a:r>
          <a:endParaRPr lang="en-US"/>
        </a:p>
      </dgm:t>
    </dgm:pt>
    <dgm:pt modelId="{EE9C564B-727D-4B74-8279-A9ABEFFEC821}" type="parTrans" cxnId="{885CFD68-64FB-4DFA-B887-E8E495EB189F}">
      <dgm:prSet/>
      <dgm:spPr/>
      <dgm:t>
        <a:bodyPr/>
        <a:lstStyle/>
        <a:p>
          <a:endParaRPr lang="en-US"/>
        </a:p>
      </dgm:t>
    </dgm:pt>
    <dgm:pt modelId="{585D7AB4-4881-4D53-A7E2-7A3FFC372256}" type="sibTrans" cxnId="{885CFD68-64FB-4DFA-B887-E8E495EB189F}">
      <dgm:prSet/>
      <dgm:spPr/>
      <dgm:t>
        <a:bodyPr/>
        <a:lstStyle/>
        <a:p>
          <a:endParaRPr lang="en-US"/>
        </a:p>
      </dgm:t>
    </dgm:pt>
    <dgm:pt modelId="{E5D348A2-49E5-44C3-B198-2A5FEC2025DD}">
      <dgm:prSet/>
      <dgm:spPr/>
      <dgm:t>
        <a:bodyPr/>
        <a:lstStyle/>
        <a:p>
          <a:r>
            <a:rPr lang="da-DK"/>
            <a:t>Malware</a:t>
          </a:r>
          <a:endParaRPr lang="en-US"/>
        </a:p>
      </dgm:t>
    </dgm:pt>
    <dgm:pt modelId="{C171A3CD-9654-4B6E-83FB-B3C1FAB0FA62}" type="parTrans" cxnId="{8078D06E-1039-4103-B1E2-11F2D9FAB326}">
      <dgm:prSet/>
      <dgm:spPr/>
      <dgm:t>
        <a:bodyPr/>
        <a:lstStyle/>
        <a:p>
          <a:endParaRPr lang="en-US"/>
        </a:p>
      </dgm:t>
    </dgm:pt>
    <dgm:pt modelId="{36657F01-01CE-4E13-ABB8-925167AC1A7C}" type="sibTrans" cxnId="{8078D06E-1039-4103-B1E2-11F2D9FAB326}">
      <dgm:prSet/>
      <dgm:spPr/>
      <dgm:t>
        <a:bodyPr/>
        <a:lstStyle/>
        <a:p>
          <a:endParaRPr lang="en-US"/>
        </a:p>
      </dgm:t>
    </dgm:pt>
    <dgm:pt modelId="{F125D93D-590F-4B82-A1BF-AEE4D6487EAA}">
      <dgm:prSet/>
      <dgm:spPr/>
      <dgm:t>
        <a:bodyPr/>
        <a:lstStyle/>
        <a:p>
          <a:r>
            <a:rPr lang="da-DK"/>
            <a:t>Ransomware</a:t>
          </a:r>
          <a:endParaRPr lang="en-US"/>
        </a:p>
      </dgm:t>
    </dgm:pt>
    <dgm:pt modelId="{0CDE16DB-406E-4C75-ABC5-1C112DB0F818}" type="parTrans" cxnId="{DF3D381B-11B9-42D0-94C1-82EF92CCE49F}">
      <dgm:prSet/>
      <dgm:spPr/>
      <dgm:t>
        <a:bodyPr/>
        <a:lstStyle/>
        <a:p>
          <a:endParaRPr lang="en-US"/>
        </a:p>
      </dgm:t>
    </dgm:pt>
    <dgm:pt modelId="{F0791335-3650-42ED-96AD-693A39204C65}" type="sibTrans" cxnId="{DF3D381B-11B9-42D0-94C1-82EF92CCE49F}">
      <dgm:prSet/>
      <dgm:spPr/>
      <dgm:t>
        <a:bodyPr/>
        <a:lstStyle/>
        <a:p>
          <a:endParaRPr lang="en-US"/>
        </a:p>
      </dgm:t>
    </dgm:pt>
    <dgm:pt modelId="{F9E434D5-F0D6-4F88-9F1A-B8E34CAA38CB}" type="pres">
      <dgm:prSet presAssocID="{EFFA55D2-414E-4CBB-A626-6C844A89530C}" presName="diagram" presStyleCnt="0">
        <dgm:presLayoutVars>
          <dgm:dir/>
          <dgm:resizeHandles val="exact"/>
        </dgm:presLayoutVars>
      </dgm:prSet>
      <dgm:spPr/>
    </dgm:pt>
    <dgm:pt modelId="{7CBE0764-C6FD-4552-A40A-FD24966F2275}" type="pres">
      <dgm:prSet presAssocID="{7D5E530C-2197-4722-96BF-FFF25C45BC2F}" presName="node" presStyleLbl="node1" presStyleIdx="0" presStyleCnt="5">
        <dgm:presLayoutVars>
          <dgm:bulletEnabled val="1"/>
        </dgm:presLayoutVars>
      </dgm:prSet>
      <dgm:spPr/>
    </dgm:pt>
    <dgm:pt modelId="{FCF49147-9E99-471C-BA7F-85190823F3C5}" type="pres">
      <dgm:prSet presAssocID="{4D35D8A4-B7D4-4F54-9275-A6D3624938B9}" presName="sibTrans" presStyleCnt="0"/>
      <dgm:spPr/>
    </dgm:pt>
    <dgm:pt modelId="{5BCDD312-AF83-47AC-9D70-127F539F817F}" type="pres">
      <dgm:prSet presAssocID="{F60994C9-DC55-45A4-AD95-14E6601DC72B}" presName="node" presStyleLbl="node1" presStyleIdx="1" presStyleCnt="5">
        <dgm:presLayoutVars>
          <dgm:bulletEnabled val="1"/>
        </dgm:presLayoutVars>
      </dgm:prSet>
      <dgm:spPr/>
    </dgm:pt>
    <dgm:pt modelId="{A4469ADE-478B-4000-B072-457AB1DDB4D3}" type="pres">
      <dgm:prSet presAssocID="{CE7AD86D-E597-4622-B3FC-6EDE62395B31}" presName="sibTrans" presStyleCnt="0"/>
      <dgm:spPr/>
    </dgm:pt>
    <dgm:pt modelId="{EB4C96A4-9D45-40C9-AD08-8C34A9AF814B}" type="pres">
      <dgm:prSet presAssocID="{6BAC5038-9834-49A7-A51A-20D5C5D4569E}" presName="node" presStyleLbl="node1" presStyleIdx="2" presStyleCnt="5">
        <dgm:presLayoutVars>
          <dgm:bulletEnabled val="1"/>
        </dgm:presLayoutVars>
      </dgm:prSet>
      <dgm:spPr/>
    </dgm:pt>
    <dgm:pt modelId="{44F53221-98C5-491D-91AC-68D1A38CC543}" type="pres">
      <dgm:prSet presAssocID="{585D7AB4-4881-4D53-A7E2-7A3FFC372256}" presName="sibTrans" presStyleCnt="0"/>
      <dgm:spPr/>
    </dgm:pt>
    <dgm:pt modelId="{100EE863-93DF-4AD1-B368-87C56C601E9C}" type="pres">
      <dgm:prSet presAssocID="{E5D348A2-49E5-44C3-B198-2A5FEC2025DD}" presName="node" presStyleLbl="node1" presStyleIdx="3" presStyleCnt="5">
        <dgm:presLayoutVars>
          <dgm:bulletEnabled val="1"/>
        </dgm:presLayoutVars>
      </dgm:prSet>
      <dgm:spPr/>
    </dgm:pt>
    <dgm:pt modelId="{9C846839-81C8-4EFA-8A4E-04EF71BBC430}" type="pres">
      <dgm:prSet presAssocID="{36657F01-01CE-4E13-ABB8-925167AC1A7C}" presName="sibTrans" presStyleCnt="0"/>
      <dgm:spPr/>
    </dgm:pt>
    <dgm:pt modelId="{4B67C3B6-D75F-4506-8C2B-A286FF924447}" type="pres">
      <dgm:prSet presAssocID="{F125D93D-590F-4B82-A1BF-AEE4D6487EAA}" presName="node" presStyleLbl="node1" presStyleIdx="4" presStyleCnt="5">
        <dgm:presLayoutVars>
          <dgm:bulletEnabled val="1"/>
        </dgm:presLayoutVars>
      </dgm:prSet>
      <dgm:spPr/>
    </dgm:pt>
  </dgm:ptLst>
  <dgm:cxnLst>
    <dgm:cxn modelId="{D021DD04-5360-4C26-9B02-2842AFF03C35}" type="presOf" srcId="{EFFA55D2-414E-4CBB-A626-6C844A89530C}" destId="{F9E434D5-F0D6-4F88-9F1A-B8E34CAA38CB}" srcOrd="0" destOrd="0" presId="urn:microsoft.com/office/officeart/2005/8/layout/default"/>
    <dgm:cxn modelId="{DF3D381B-11B9-42D0-94C1-82EF92CCE49F}" srcId="{EFFA55D2-414E-4CBB-A626-6C844A89530C}" destId="{F125D93D-590F-4B82-A1BF-AEE4D6487EAA}" srcOrd="4" destOrd="0" parTransId="{0CDE16DB-406E-4C75-ABC5-1C112DB0F818}" sibTransId="{F0791335-3650-42ED-96AD-693A39204C65}"/>
    <dgm:cxn modelId="{CA6BD732-7352-48EF-B26A-DAE6895E7F87}" type="presOf" srcId="{6BAC5038-9834-49A7-A51A-20D5C5D4569E}" destId="{EB4C96A4-9D45-40C9-AD08-8C34A9AF814B}" srcOrd="0" destOrd="0" presId="urn:microsoft.com/office/officeart/2005/8/layout/default"/>
    <dgm:cxn modelId="{885CFD68-64FB-4DFA-B887-E8E495EB189F}" srcId="{EFFA55D2-414E-4CBB-A626-6C844A89530C}" destId="{6BAC5038-9834-49A7-A51A-20D5C5D4569E}" srcOrd="2" destOrd="0" parTransId="{EE9C564B-727D-4B74-8279-A9ABEFFEC821}" sibTransId="{585D7AB4-4881-4D53-A7E2-7A3FFC372256}"/>
    <dgm:cxn modelId="{8078D06E-1039-4103-B1E2-11F2D9FAB326}" srcId="{EFFA55D2-414E-4CBB-A626-6C844A89530C}" destId="{E5D348A2-49E5-44C3-B198-2A5FEC2025DD}" srcOrd="3" destOrd="0" parTransId="{C171A3CD-9654-4B6E-83FB-B3C1FAB0FA62}" sibTransId="{36657F01-01CE-4E13-ABB8-925167AC1A7C}"/>
    <dgm:cxn modelId="{68A6BC98-3E97-4338-8DB1-A555C6B67FE0}" srcId="{EFFA55D2-414E-4CBB-A626-6C844A89530C}" destId="{F60994C9-DC55-45A4-AD95-14E6601DC72B}" srcOrd="1" destOrd="0" parTransId="{0D483590-64C8-40A5-B647-8766B902B761}" sibTransId="{CE7AD86D-E597-4622-B3FC-6EDE62395B31}"/>
    <dgm:cxn modelId="{03F784A7-1A7E-40B5-B612-D2E65BDDFE01}" type="presOf" srcId="{F60994C9-DC55-45A4-AD95-14E6601DC72B}" destId="{5BCDD312-AF83-47AC-9D70-127F539F817F}" srcOrd="0" destOrd="0" presId="urn:microsoft.com/office/officeart/2005/8/layout/default"/>
    <dgm:cxn modelId="{4ED5A1B2-55E7-4E22-A242-1878621A6CB3}" type="presOf" srcId="{E5D348A2-49E5-44C3-B198-2A5FEC2025DD}" destId="{100EE863-93DF-4AD1-B368-87C56C601E9C}" srcOrd="0" destOrd="0" presId="urn:microsoft.com/office/officeart/2005/8/layout/default"/>
    <dgm:cxn modelId="{8B9828C5-99F6-4784-92E4-38C2D00AB0FC}" type="presOf" srcId="{F125D93D-590F-4B82-A1BF-AEE4D6487EAA}" destId="{4B67C3B6-D75F-4506-8C2B-A286FF924447}" srcOrd="0" destOrd="0" presId="urn:microsoft.com/office/officeart/2005/8/layout/default"/>
    <dgm:cxn modelId="{9EB6FFCF-40C4-4A6E-8CAA-BCC7EC9E4FD1}" srcId="{EFFA55D2-414E-4CBB-A626-6C844A89530C}" destId="{7D5E530C-2197-4722-96BF-FFF25C45BC2F}" srcOrd="0" destOrd="0" parTransId="{1E47E0F5-2B8E-4472-8E1D-C95D7DF769E9}" sibTransId="{4D35D8A4-B7D4-4F54-9275-A6D3624938B9}"/>
    <dgm:cxn modelId="{55A9B0FD-8C16-48BD-8C77-428EAA02B23E}" type="presOf" srcId="{7D5E530C-2197-4722-96BF-FFF25C45BC2F}" destId="{7CBE0764-C6FD-4552-A40A-FD24966F2275}" srcOrd="0" destOrd="0" presId="urn:microsoft.com/office/officeart/2005/8/layout/default"/>
    <dgm:cxn modelId="{FAB7B88F-F038-40D8-955A-C9D6D086DC54}" type="presParOf" srcId="{F9E434D5-F0D6-4F88-9F1A-B8E34CAA38CB}" destId="{7CBE0764-C6FD-4552-A40A-FD24966F2275}" srcOrd="0" destOrd="0" presId="urn:microsoft.com/office/officeart/2005/8/layout/default"/>
    <dgm:cxn modelId="{AE562FDD-969C-4AD9-AA21-03E0AAF67475}" type="presParOf" srcId="{F9E434D5-F0D6-4F88-9F1A-B8E34CAA38CB}" destId="{FCF49147-9E99-471C-BA7F-85190823F3C5}" srcOrd="1" destOrd="0" presId="urn:microsoft.com/office/officeart/2005/8/layout/default"/>
    <dgm:cxn modelId="{30942BFA-EB2D-4F6B-8FA7-4E807E637E92}" type="presParOf" srcId="{F9E434D5-F0D6-4F88-9F1A-B8E34CAA38CB}" destId="{5BCDD312-AF83-47AC-9D70-127F539F817F}" srcOrd="2" destOrd="0" presId="urn:microsoft.com/office/officeart/2005/8/layout/default"/>
    <dgm:cxn modelId="{A31A6260-81FB-4CB9-AFE5-45C93E99E064}" type="presParOf" srcId="{F9E434D5-F0D6-4F88-9F1A-B8E34CAA38CB}" destId="{A4469ADE-478B-4000-B072-457AB1DDB4D3}" srcOrd="3" destOrd="0" presId="urn:microsoft.com/office/officeart/2005/8/layout/default"/>
    <dgm:cxn modelId="{74D49EC5-329F-410B-9243-468E0FCC0009}" type="presParOf" srcId="{F9E434D5-F0D6-4F88-9F1A-B8E34CAA38CB}" destId="{EB4C96A4-9D45-40C9-AD08-8C34A9AF814B}" srcOrd="4" destOrd="0" presId="urn:microsoft.com/office/officeart/2005/8/layout/default"/>
    <dgm:cxn modelId="{9DD3ED50-17E4-4CF3-BCB4-5B5231B7A423}" type="presParOf" srcId="{F9E434D5-F0D6-4F88-9F1A-B8E34CAA38CB}" destId="{44F53221-98C5-491D-91AC-68D1A38CC543}" srcOrd="5" destOrd="0" presId="urn:microsoft.com/office/officeart/2005/8/layout/default"/>
    <dgm:cxn modelId="{D4C2622C-70F5-4754-BE98-D5EF2FA1C586}" type="presParOf" srcId="{F9E434D5-F0D6-4F88-9F1A-B8E34CAA38CB}" destId="{100EE863-93DF-4AD1-B368-87C56C601E9C}" srcOrd="6" destOrd="0" presId="urn:microsoft.com/office/officeart/2005/8/layout/default"/>
    <dgm:cxn modelId="{B1F25972-06F0-47D6-95C4-063D49FE746D}" type="presParOf" srcId="{F9E434D5-F0D6-4F88-9F1A-B8E34CAA38CB}" destId="{9C846839-81C8-4EFA-8A4E-04EF71BBC430}" srcOrd="7" destOrd="0" presId="urn:microsoft.com/office/officeart/2005/8/layout/default"/>
    <dgm:cxn modelId="{A225DF33-2176-4A27-ABA9-21649315C9E5}" type="presParOf" srcId="{F9E434D5-F0D6-4F88-9F1A-B8E34CAA38CB}" destId="{4B67C3B6-D75F-4506-8C2B-A286FF92444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B63867-DD15-484A-9B06-9B2E497F2E52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58CCAEA-FC05-443B-A0C8-535FD2420984}">
      <dgm:prSet/>
      <dgm:spPr/>
      <dgm:t>
        <a:bodyPr/>
        <a:lstStyle/>
        <a:p>
          <a:r>
            <a:rPr lang="da-DK"/>
            <a:t>Lovligt selvforsvar</a:t>
          </a:r>
          <a:endParaRPr lang="en-US"/>
        </a:p>
      </dgm:t>
    </dgm:pt>
    <dgm:pt modelId="{AE73835E-68C7-4944-B935-6F30E284E0D3}" type="parTrans" cxnId="{0E00483A-8069-4F6D-B0F3-D27B71F3222B}">
      <dgm:prSet/>
      <dgm:spPr/>
      <dgm:t>
        <a:bodyPr/>
        <a:lstStyle/>
        <a:p>
          <a:endParaRPr lang="en-US"/>
        </a:p>
      </dgm:t>
    </dgm:pt>
    <dgm:pt modelId="{7ADD46B9-04A0-4847-AE5D-8827A7C96196}" type="sibTrans" cxnId="{0E00483A-8069-4F6D-B0F3-D27B71F3222B}">
      <dgm:prSet/>
      <dgm:spPr/>
      <dgm:t>
        <a:bodyPr/>
        <a:lstStyle/>
        <a:p>
          <a:endParaRPr lang="en-US"/>
        </a:p>
      </dgm:t>
    </dgm:pt>
    <dgm:pt modelId="{A84A295E-7E03-4EB4-BCED-B6CE8B2DCA93}">
      <dgm:prSet/>
      <dgm:spPr/>
      <dgm:t>
        <a:bodyPr/>
        <a:lstStyle/>
        <a:p>
          <a:r>
            <a:rPr lang="da-DK"/>
            <a:t>Privat anholdelse</a:t>
          </a:r>
          <a:endParaRPr lang="en-US"/>
        </a:p>
      </dgm:t>
    </dgm:pt>
    <dgm:pt modelId="{A1D34142-4621-48F4-91F2-0EDE7A620080}" type="parTrans" cxnId="{1CD13307-D4D0-4D34-8BB1-6E77541A2E94}">
      <dgm:prSet/>
      <dgm:spPr/>
      <dgm:t>
        <a:bodyPr/>
        <a:lstStyle/>
        <a:p>
          <a:endParaRPr lang="en-US"/>
        </a:p>
      </dgm:t>
    </dgm:pt>
    <dgm:pt modelId="{204B5CB3-DA5E-4766-A5A3-E6173A279D84}" type="sibTrans" cxnId="{1CD13307-D4D0-4D34-8BB1-6E77541A2E94}">
      <dgm:prSet/>
      <dgm:spPr/>
      <dgm:t>
        <a:bodyPr/>
        <a:lstStyle/>
        <a:p>
          <a:endParaRPr lang="en-US"/>
        </a:p>
      </dgm:t>
    </dgm:pt>
    <dgm:pt modelId="{7590EC33-B01E-4E39-9A64-35B35E6B9FCB}">
      <dgm:prSet/>
      <dgm:spPr/>
      <dgm:t>
        <a:bodyPr/>
        <a:lstStyle/>
        <a:p>
          <a:r>
            <a:rPr lang="da-DK" dirty="0"/>
            <a:t>Tilbageholdelse af en person der har begået noget kriminelt indtil politiet kommer</a:t>
          </a:r>
          <a:endParaRPr lang="en-US" dirty="0"/>
        </a:p>
      </dgm:t>
    </dgm:pt>
    <dgm:pt modelId="{CE4C3627-391B-4606-97E3-278BC0D3ED1F}" type="parTrans" cxnId="{ACDB83C3-41B5-4F54-BF5D-E0BE768AD289}">
      <dgm:prSet/>
      <dgm:spPr/>
      <dgm:t>
        <a:bodyPr/>
        <a:lstStyle/>
        <a:p>
          <a:endParaRPr lang="en-US"/>
        </a:p>
      </dgm:t>
    </dgm:pt>
    <dgm:pt modelId="{F1F7CEC2-9D91-4094-8D2F-3E88FB33C05B}" type="sibTrans" cxnId="{ACDB83C3-41B5-4F54-BF5D-E0BE768AD289}">
      <dgm:prSet/>
      <dgm:spPr/>
      <dgm:t>
        <a:bodyPr/>
        <a:lstStyle/>
        <a:p>
          <a:endParaRPr lang="en-US"/>
        </a:p>
      </dgm:t>
    </dgm:pt>
    <dgm:pt modelId="{CA489D6B-B043-451F-8CC6-006567F0900A}">
      <dgm:prSet/>
      <dgm:spPr/>
      <dgm:t>
        <a:bodyPr/>
        <a:lstStyle/>
        <a:p>
          <a:r>
            <a:rPr lang="da-DK"/>
            <a:t>Låse personen inde</a:t>
          </a:r>
          <a:endParaRPr lang="en-US"/>
        </a:p>
      </dgm:t>
    </dgm:pt>
    <dgm:pt modelId="{4CFF2527-F536-4792-A321-E54FEC44081E}" type="parTrans" cxnId="{DE35F2A4-0522-48B6-9963-96F3FEBBEACA}">
      <dgm:prSet/>
      <dgm:spPr/>
      <dgm:t>
        <a:bodyPr/>
        <a:lstStyle/>
        <a:p>
          <a:endParaRPr lang="en-US"/>
        </a:p>
      </dgm:t>
    </dgm:pt>
    <dgm:pt modelId="{51C89659-64BF-462E-B2AF-5A23A44E87F7}" type="sibTrans" cxnId="{DE35F2A4-0522-48B6-9963-96F3FEBBEACA}">
      <dgm:prSet/>
      <dgm:spPr/>
      <dgm:t>
        <a:bodyPr/>
        <a:lstStyle/>
        <a:p>
          <a:endParaRPr lang="en-US"/>
        </a:p>
      </dgm:t>
    </dgm:pt>
    <dgm:pt modelId="{36C23C4D-F6EE-4B08-A84C-8B78D3381B99}">
      <dgm:prSet/>
      <dgm:spPr/>
      <dgm:t>
        <a:bodyPr/>
        <a:lstStyle/>
        <a:p>
          <a:r>
            <a:rPr lang="da-DK"/>
            <a:t>Ingen vold</a:t>
          </a:r>
          <a:endParaRPr lang="en-US"/>
        </a:p>
      </dgm:t>
    </dgm:pt>
    <dgm:pt modelId="{6DD55B30-6A7A-4639-A363-E0C994933833}" type="parTrans" cxnId="{DD8DF6C6-9BE8-4BB7-9E98-E5F9A2ADBE76}">
      <dgm:prSet/>
      <dgm:spPr/>
      <dgm:t>
        <a:bodyPr/>
        <a:lstStyle/>
        <a:p>
          <a:endParaRPr lang="en-US"/>
        </a:p>
      </dgm:t>
    </dgm:pt>
    <dgm:pt modelId="{DDCB7B30-6B7C-4A77-937A-A8AED839478A}" type="sibTrans" cxnId="{DD8DF6C6-9BE8-4BB7-9E98-E5F9A2ADBE76}">
      <dgm:prSet/>
      <dgm:spPr/>
      <dgm:t>
        <a:bodyPr/>
        <a:lstStyle/>
        <a:p>
          <a:endParaRPr lang="en-US"/>
        </a:p>
      </dgm:t>
    </dgm:pt>
    <dgm:pt modelId="{D5A3ED47-F511-44D4-9728-1164039C6A5C}">
      <dgm:prSet/>
      <dgm:spPr/>
      <dgm:t>
        <a:bodyPr/>
        <a:lstStyle/>
        <a:p>
          <a:r>
            <a:rPr lang="da-DK"/>
            <a:t>Lovlig selvtægt</a:t>
          </a:r>
          <a:endParaRPr lang="en-US"/>
        </a:p>
      </dgm:t>
    </dgm:pt>
    <dgm:pt modelId="{2993E175-7D66-4059-82BA-28651BC57C10}" type="parTrans" cxnId="{7314FC27-A475-4AA5-94F2-96F53ED8D027}">
      <dgm:prSet/>
      <dgm:spPr/>
      <dgm:t>
        <a:bodyPr/>
        <a:lstStyle/>
        <a:p>
          <a:endParaRPr lang="en-US"/>
        </a:p>
      </dgm:t>
    </dgm:pt>
    <dgm:pt modelId="{11441B29-4455-42D2-A779-CB64BB3975B5}" type="sibTrans" cxnId="{7314FC27-A475-4AA5-94F2-96F53ED8D027}">
      <dgm:prSet/>
      <dgm:spPr/>
      <dgm:t>
        <a:bodyPr/>
        <a:lstStyle/>
        <a:p>
          <a:endParaRPr lang="en-US"/>
        </a:p>
      </dgm:t>
    </dgm:pt>
    <dgm:pt modelId="{AFA6EB04-81B7-4B09-A576-8B265632B67A}">
      <dgm:prSet/>
      <dgm:spPr/>
      <dgm:t>
        <a:bodyPr/>
        <a:lstStyle/>
        <a:p>
          <a:r>
            <a:rPr lang="da-DK"/>
            <a:t>Ofre et mindre gode for at redde et større</a:t>
          </a:r>
          <a:endParaRPr lang="en-US"/>
        </a:p>
      </dgm:t>
    </dgm:pt>
    <dgm:pt modelId="{35EAF965-8D18-428B-BDDE-DD556D72732E}" type="parTrans" cxnId="{3788046C-4680-4024-AA46-B6BA08D91555}">
      <dgm:prSet/>
      <dgm:spPr/>
      <dgm:t>
        <a:bodyPr/>
        <a:lstStyle/>
        <a:p>
          <a:endParaRPr lang="en-US"/>
        </a:p>
      </dgm:t>
    </dgm:pt>
    <dgm:pt modelId="{D714F81B-43E9-49E2-945B-F8FC3B911789}" type="sibTrans" cxnId="{3788046C-4680-4024-AA46-B6BA08D91555}">
      <dgm:prSet/>
      <dgm:spPr/>
      <dgm:t>
        <a:bodyPr/>
        <a:lstStyle/>
        <a:p>
          <a:endParaRPr lang="en-US"/>
        </a:p>
      </dgm:t>
    </dgm:pt>
    <dgm:pt modelId="{EFB4D5B0-9214-476D-818B-269C7B735A5B}">
      <dgm:prSet/>
      <dgm:spPr/>
      <dgm:t>
        <a:bodyPr/>
        <a:lstStyle/>
        <a:p>
          <a:r>
            <a:rPr lang="da-DK"/>
            <a:t>Stjæle cykel for at hente hjælp til fx brand</a:t>
          </a:r>
          <a:endParaRPr lang="en-US"/>
        </a:p>
      </dgm:t>
    </dgm:pt>
    <dgm:pt modelId="{37BB9031-6291-463B-A53F-1C0C2B4A579B}" type="parTrans" cxnId="{E2DD9FF5-72C7-4A80-8B7D-EEC58D9FE905}">
      <dgm:prSet/>
      <dgm:spPr/>
      <dgm:t>
        <a:bodyPr/>
        <a:lstStyle/>
        <a:p>
          <a:endParaRPr lang="en-US"/>
        </a:p>
      </dgm:t>
    </dgm:pt>
    <dgm:pt modelId="{921C40D6-4960-421F-9FB3-9E42E2748FB6}" type="sibTrans" cxnId="{E2DD9FF5-72C7-4A80-8B7D-EEC58D9FE905}">
      <dgm:prSet/>
      <dgm:spPr/>
      <dgm:t>
        <a:bodyPr/>
        <a:lstStyle/>
        <a:p>
          <a:endParaRPr lang="en-US"/>
        </a:p>
      </dgm:t>
    </dgm:pt>
    <dgm:pt modelId="{E6E6BA33-3734-48EE-B09A-AB02FB7862F8}">
      <dgm:prSet/>
      <dgm:spPr/>
      <dgm:t>
        <a:bodyPr/>
        <a:lstStyle/>
        <a:p>
          <a:r>
            <a:rPr lang="da-DK"/>
            <a:t>Bryde færdselsreglerne hvis du kører en alvorligt tilskadekommen til hospitalet</a:t>
          </a:r>
          <a:endParaRPr lang="en-US"/>
        </a:p>
      </dgm:t>
    </dgm:pt>
    <dgm:pt modelId="{AD13A2FD-2677-4741-9B8B-5E0E3AD62A43}" type="parTrans" cxnId="{9B618210-BAA9-47F8-AAD9-3FF6CC5449F0}">
      <dgm:prSet/>
      <dgm:spPr/>
      <dgm:t>
        <a:bodyPr/>
        <a:lstStyle/>
        <a:p>
          <a:endParaRPr lang="en-US"/>
        </a:p>
      </dgm:t>
    </dgm:pt>
    <dgm:pt modelId="{7898DA41-FC54-4CE4-9ED9-B5D6007E72F2}" type="sibTrans" cxnId="{9B618210-BAA9-47F8-AAD9-3FF6CC5449F0}">
      <dgm:prSet/>
      <dgm:spPr/>
      <dgm:t>
        <a:bodyPr/>
        <a:lstStyle/>
        <a:p>
          <a:endParaRPr lang="en-US"/>
        </a:p>
      </dgm:t>
    </dgm:pt>
    <dgm:pt modelId="{9D2CA04F-9308-4895-BCF8-CB3D1DD33F23}" type="pres">
      <dgm:prSet presAssocID="{18B63867-DD15-484A-9B06-9B2E497F2E52}" presName="linear" presStyleCnt="0">
        <dgm:presLayoutVars>
          <dgm:dir/>
          <dgm:animLvl val="lvl"/>
          <dgm:resizeHandles val="exact"/>
        </dgm:presLayoutVars>
      </dgm:prSet>
      <dgm:spPr/>
    </dgm:pt>
    <dgm:pt modelId="{CA93CAF1-CC4E-41E4-905E-E24A0810CA8B}" type="pres">
      <dgm:prSet presAssocID="{458CCAEA-FC05-443B-A0C8-535FD2420984}" presName="parentLin" presStyleCnt="0"/>
      <dgm:spPr/>
    </dgm:pt>
    <dgm:pt modelId="{55C8A3FB-9642-4121-8ECF-F397DC99A4CB}" type="pres">
      <dgm:prSet presAssocID="{458CCAEA-FC05-443B-A0C8-535FD2420984}" presName="parentLeftMargin" presStyleLbl="node1" presStyleIdx="0" presStyleCnt="3"/>
      <dgm:spPr/>
    </dgm:pt>
    <dgm:pt modelId="{145F337B-4B25-44C8-BAE0-A9475F9A6D75}" type="pres">
      <dgm:prSet presAssocID="{458CCAEA-FC05-443B-A0C8-535FD242098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BE4567C-C0FD-4DD9-9D25-59A5C36B96D6}" type="pres">
      <dgm:prSet presAssocID="{458CCAEA-FC05-443B-A0C8-535FD2420984}" presName="negativeSpace" presStyleCnt="0"/>
      <dgm:spPr/>
    </dgm:pt>
    <dgm:pt modelId="{8B8050ED-63A5-42C8-BD93-CE26721528FB}" type="pres">
      <dgm:prSet presAssocID="{458CCAEA-FC05-443B-A0C8-535FD2420984}" presName="childText" presStyleLbl="conFgAcc1" presStyleIdx="0" presStyleCnt="3">
        <dgm:presLayoutVars>
          <dgm:bulletEnabled val="1"/>
        </dgm:presLayoutVars>
      </dgm:prSet>
      <dgm:spPr/>
    </dgm:pt>
    <dgm:pt modelId="{D9CB7A8D-9B49-4155-8986-BE32AA272627}" type="pres">
      <dgm:prSet presAssocID="{7ADD46B9-04A0-4847-AE5D-8827A7C96196}" presName="spaceBetweenRectangles" presStyleCnt="0"/>
      <dgm:spPr/>
    </dgm:pt>
    <dgm:pt modelId="{8FD2715E-AA51-4249-BAB9-29C644F6359A}" type="pres">
      <dgm:prSet presAssocID="{A84A295E-7E03-4EB4-BCED-B6CE8B2DCA93}" presName="parentLin" presStyleCnt="0"/>
      <dgm:spPr/>
    </dgm:pt>
    <dgm:pt modelId="{CFAB27D3-424D-4021-8C4A-D6BC98EA164A}" type="pres">
      <dgm:prSet presAssocID="{A84A295E-7E03-4EB4-BCED-B6CE8B2DCA93}" presName="parentLeftMargin" presStyleLbl="node1" presStyleIdx="0" presStyleCnt="3"/>
      <dgm:spPr/>
    </dgm:pt>
    <dgm:pt modelId="{C02D671F-27DC-4F75-A20C-D49746902911}" type="pres">
      <dgm:prSet presAssocID="{A84A295E-7E03-4EB4-BCED-B6CE8B2DCA9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FCCD11D-904E-4697-96EA-17C713877B46}" type="pres">
      <dgm:prSet presAssocID="{A84A295E-7E03-4EB4-BCED-B6CE8B2DCA93}" presName="negativeSpace" presStyleCnt="0"/>
      <dgm:spPr/>
    </dgm:pt>
    <dgm:pt modelId="{E23F71D9-4554-4294-A1E9-F7B4A800BA7C}" type="pres">
      <dgm:prSet presAssocID="{A84A295E-7E03-4EB4-BCED-B6CE8B2DCA93}" presName="childText" presStyleLbl="conFgAcc1" presStyleIdx="1" presStyleCnt="3">
        <dgm:presLayoutVars>
          <dgm:bulletEnabled val="1"/>
        </dgm:presLayoutVars>
      </dgm:prSet>
      <dgm:spPr/>
    </dgm:pt>
    <dgm:pt modelId="{A22DC6D2-2A14-4D55-ADA0-740A77D542AF}" type="pres">
      <dgm:prSet presAssocID="{204B5CB3-DA5E-4766-A5A3-E6173A279D84}" presName="spaceBetweenRectangles" presStyleCnt="0"/>
      <dgm:spPr/>
    </dgm:pt>
    <dgm:pt modelId="{61C2A86D-DF46-447E-B10D-1748B41C621B}" type="pres">
      <dgm:prSet presAssocID="{D5A3ED47-F511-44D4-9728-1164039C6A5C}" presName="parentLin" presStyleCnt="0"/>
      <dgm:spPr/>
    </dgm:pt>
    <dgm:pt modelId="{C4180ED5-F643-41AF-83B4-9029FA21D48A}" type="pres">
      <dgm:prSet presAssocID="{D5A3ED47-F511-44D4-9728-1164039C6A5C}" presName="parentLeftMargin" presStyleLbl="node1" presStyleIdx="1" presStyleCnt="3"/>
      <dgm:spPr/>
    </dgm:pt>
    <dgm:pt modelId="{36497EF3-B13E-49AF-B1C8-26BC97ECD8E3}" type="pres">
      <dgm:prSet presAssocID="{D5A3ED47-F511-44D4-9728-1164039C6A5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E25B225-3E25-4691-955E-DD59F3EF0702}" type="pres">
      <dgm:prSet presAssocID="{D5A3ED47-F511-44D4-9728-1164039C6A5C}" presName="negativeSpace" presStyleCnt="0"/>
      <dgm:spPr/>
    </dgm:pt>
    <dgm:pt modelId="{6186003C-F7F2-4F29-9B5E-0B0265240217}" type="pres">
      <dgm:prSet presAssocID="{D5A3ED47-F511-44D4-9728-1164039C6A5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0E54600-EC7A-4F9A-A875-29E750275A9A}" type="presOf" srcId="{D5A3ED47-F511-44D4-9728-1164039C6A5C}" destId="{C4180ED5-F643-41AF-83B4-9029FA21D48A}" srcOrd="0" destOrd="0" presId="urn:microsoft.com/office/officeart/2005/8/layout/list1"/>
    <dgm:cxn modelId="{1CD13307-D4D0-4D34-8BB1-6E77541A2E94}" srcId="{18B63867-DD15-484A-9B06-9B2E497F2E52}" destId="{A84A295E-7E03-4EB4-BCED-B6CE8B2DCA93}" srcOrd="1" destOrd="0" parTransId="{A1D34142-4621-48F4-91F2-0EDE7A620080}" sibTransId="{204B5CB3-DA5E-4766-A5A3-E6173A279D84}"/>
    <dgm:cxn modelId="{9C9B6F0D-4B7A-44D8-9586-A9059C61BC84}" type="presOf" srcId="{7590EC33-B01E-4E39-9A64-35B35E6B9FCB}" destId="{E23F71D9-4554-4294-A1E9-F7B4A800BA7C}" srcOrd="0" destOrd="0" presId="urn:microsoft.com/office/officeart/2005/8/layout/list1"/>
    <dgm:cxn modelId="{9B618210-BAA9-47F8-AAD9-3FF6CC5449F0}" srcId="{AFA6EB04-81B7-4B09-A576-8B265632B67A}" destId="{E6E6BA33-3734-48EE-B09A-AB02FB7862F8}" srcOrd="1" destOrd="0" parTransId="{AD13A2FD-2677-4741-9B8B-5E0E3AD62A43}" sibTransId="{7898DA41-FC54-4CE4-9ED9-B5D6007E72F2}"/>
    <dgm:cxn modelId="{EEA5E110-0A12-4856-85B2-BB89E97A8B1B}" type="presOf" srcId="{36C23C4D-F6EE-4B08-A84C-8B78D3381B99}" destId="{E23F71D9-4554-4294-A1E9-F7B4A800BA7C}" srcOrd="0" destOrd="2" presId="urn:microsoft.com/office/officeart/2005/8/layout/list1"/>
    <dgm:cxn modelId="{7314FC27-A475-4AA5-94F2-96F53ED8D027}" srcId="{18B63867-DD15-484A-9B06-9B2E497F2E52}" destId="{D5A3ED47-F511-44D4-9728-1164039C6A5C}" srcOrd="2" destOrd="0" parTransId="{2993E175-7D66-4059-82BA-28651BC57C10}" sibTransId="{11441B29-4455-42D2-A779-CB64BB3975B5}"/>
    <dgm:cxn modelId="{54BB2434-B40C-44EB-AD33-62AF53B1AC34}" type="presOf" srcId="{18B63867-DD15-484A-9B06-9B2E497F2E52}" destId="{9D2CA04F-9308-4895-BCF8-CB3D1DD33F23}" srcOrd="0" destOrd="0" presId="urn:microsoft.com/office/officeart/2005/8/layout/list1"/>
    <dgm:cxn modelId="{0E00483A-8069-4F6D-B0F3-D27B71F3222B}" srcId="{18B63867-DD15-484A-9B06-9B2E497F2E52}" destId="{458CCAEA-FC05-443B-A0C8-535FD2420984}" srcOrd="0" destOrd="0" parTransId="{AE73835E-68C7-4944-B935-6F30E284E0D3}" sibTransId="{7ADD46B9-04A0-4847-AE5D-8827A7C96196}"/>
    <dgm:cxn modelId="{1C95115E-C23A-4975-8C17-713B20869942}" type="presOf" srcId="{CA489D6B-B043-451F-8CC6-006567F0900A}" destId="{E23F71D9-4554-4294-A1E9-F7B4A800BA7C}" srcOrd="0" destOrd="1" presId="urn:microsoft.com/office/officeart/2005/8/layout/list1"/>
    <dgm:cxn modelId="{F0AA856A-FB3C-493B-BD67-3E88B0BB42EF}" type="presOf" srcId="{E6E6BA33-3734-48EE-B09A-AB02FB7862F8}" destId="{6186003C-F7F2-4F29-9B5E-0B0265240217}" srcOrd="0" destOrd="2" presId="urn:microsoft.com/office/officeart/2005/8/layout/list1"/>
    <dgm:cxn modelId="{3788046C-4680-4024-AA46-B6BA08D91555}" srcId="{D5A3ED47-F511-44D4-9728-1164039C6A5C}" destId="{AFA6EB04-81B7-4B09-A576-8B265632B67A}" srcOrd="0" destOrd="0" parTransId="{35EAF965-8D18-428B-BDDE-DD556D72732E}" sibTransId="{D714F81B-43E9-49E2-945B-F8FC3B911789}"/>
    <dgm:cxn modelId="{1F220453-7EAD-4538-BEAF-9EAA83754977}" type="presOf" srcId="{A84A295E-7E03-4EB4-BCED-B6CE8B2DCA93}" destId="{CFAB27D3-424D-4021-8C4A-D6BC98EA164A}" srcOrd="0" destOrd="0" presId="urn:microsoft.com/office/officeart/2005/8/layout/list1"/>
    <dgm:cxn modelId="{21A9715A-9805-4416-A19A-C2A7592AB7B1}" type="presOf" srcId="{D5A3ED47-F511-44D4-9728-1164039C6A5C}" destId="{36497EF3-B13E-49AF-B1C8-26BC97ECD8E3}" srcOrd="1" destOrd="0" presId="urn:microsoft.com/office/officeart/2005/8/layout/list1"/>
    <dgm:cxn modelId="{8CA80F89-0F62-4F5B-906E-22C433B494BA}" type="presOf" srcId="{458CCAEA-FC05-443B-A0C8-535FD2420984}" destId="{55C8A3FB-9642-4121-8ECF-F397DC99A4CB}" srcOrd="0" destOrd="0" presId="urn:microsoft.com/office/officeart/2005/8/layout/list1"/>
    <dgm:cxn modelId="{4C2BC194-D408-4ABF-9212-CB3FF0EFE502}" type="presOf" srcId="{EFB4D5B0-9214-476D-818B-269C7B735A5B}" destId="{6186003C-F7F2-4F29-9B5E-0B0265240217}" srcOrd="0" destOrd="1" presId="urn:microsoft.com/office/officeart/2005/8/layout/list1"/>
    <dgm:cxn modelId="{DE35F2A4-0522-48B6-9963-96F3FEBBEACA}" srcId="{A84A295E-7E03-4EB4-BCED-B6CE8B2DCA93}" destId="{CA489D6B-B043-451F-8CC6-006567F0900A}" srcOrd="1" destOrd="0" parTransId="{4CFF2527-F536-4792-A321-E54FEC44081E}" sibTransId="{51C89659-64BF-462E-B2AF-5A23A44E87F7}"/>
    <dgm:cxn modelId="{08AB77A7-80A5-4768-B2C7-491228E9256B}" type="presOf" srcId="{458CCAEA-FC05-443B-A0C8-535FD2420984}" destId="{145F337B-4B25-44C8-BAE0-A9475F9A6D75}" srcOrd="1" destOrd="0" presId="urn:microsoft.com/office/officeart/2005/8/layout/list1"/>
    <dgm:cxn modelId="{815654C0-04D2-466D-AF31-CF79934E6135}" type="presOf" srcId="{A84A295E-7E03-4EB4-BCED-B6CE8B2DCA93}" destId="{C02D671F-27DC-4F75-A20C-D49746902911}" srcOrd="1" destOrd="0" presId="urn:microsoft.com/office/officeart/2005/8/layout/list1"/>
    <dgm:cxn modelId="{ACDB83C3-41B5-4F54-BF5D-E0BE768AD289}" srcId="{A84A295E-7E03-4EB4-BCED-B6CE8B2DCA93}" destId="{7590EC33-B01E-4E39-9A64-35B35E6B9FCB}" srcOrd="0" destOrd="0" parTransId="{CE4C3627-391B-4606-97E3-278BC0D3ED1F}" sibTransId="{F1F7CEC2-9D91-4094-8D2F-3E88FB33C05B}"/>
    <dgm:cxn modelId="{DD8DF6C6-9BE8-4BB7-9E98-E5F9A2ADBE76}" srcId="{A84A295E-7E03-4EB4-BCED-B6CE8B2DCA93}" destId="{36C23C4D-F6EE-4B08-A84C-8B78D3381B99}" srcOrd="2" destOrd="0" parTransId="{6DD55B30-6A7A-4639-A363-E0C994933833}" sibTransId="{DDCB7B30-6B7C-4A77-937A-A8AED839478A}"/>
    <dgm:cxn modelId="{72D74CEC-7840-41FD-B0D5-FD24A7CE140A}" type="presOf" srcId="{AFA6EB04-81B7-4B09-A576-8B265632B67A}" destId="{6186003C-F7F2-4F29-9B5E-0B0265240217}" srcOrd="0" destOrd="0" presId="urn:microsoft.com/office/officeart/2005/8/layout/list1"/>
    <dgm:cxn modelId="{E2DD9FF5-72C7-4A80-8B7D-EEC58D9FE905}" srcId="{AFA6EB04-81B7-4B09-A576-8B265632B67A}" destId="{EFB4D5B0-9214-476D-818B-269C7B735A5B}" srcOrd="0" destOrd="0" parTransId="{37BB9031-6291-463B-A53F-1C0C2B4A579B}" sibTransId="{921C40D6-4960-421F-9FB3-9E42E2748FB6}"/>
    <dgm:cxn modelId="{8F02FD5F-ABEE-40E2-9798-52C6F690517E}" type="presParOf" srcId="{9D2CA04F-9308-4895-BCF8-CB3D1DD33F23}" destId="{CA93CAF1-CC4E-41E4-905E-E24A0810CA8B}" srcOrd="0" destOrd="0" presId="urn:microsoft.com/office/officeart/2005/8/layout/list1"/>
    <dgm:cxn modelId="{FDBE47EE-0D9C-450E-969A-8C5AECA85E64}" type="presParOf" srcId="{CA93CAF1-CC4E-41E4-905E-E24A0810CA8B}" destId="{55C8A3FB-9642-4121-8ECF-F397DC99A4CB}" srcOrd="0" destOrd="0" presId="urn:microsoft.com/office/officeart/2005/8/layout/list1"/>
    <dgm:cxn modelId="{1085F8A2-5875-46F5-A171-29A6CBEA5C24}" type="presParOf" srcId="{CA93CAF1-CC4E-41E4-905E-E24A0810CA8B}" destId="{145F337B-4B25-44C8-BAE0-A9475F9A6D75}" srcOrd="1" destOrd="0" presId="urn:microsoft.com/office/officeart/2005/8/layout/list1"/>
    <dgm:cxn modelId="{E265F8F7-E3A4-408E-90DE-47CD162F4494}" type="presParOf" srcId="{9D2CA04F-9308-4895-BCF8-CB3D1DD33F23}" destId="{FBE4567C-C0FD-4DD9-9D25-59A5C36B96D6}" srcOrd="1" destOrd="0" presId="urn:microsoft.com/office/officeart/2005/8/layout/list1"/>
    <dgm:cxn modelId="{C9DF5A04-8283-4A3D-8745-A272546ECF00}" type="presParOf" srcId="{9D2CA04F-9308-4895-BCF8-CB3D1DD33F23}" destId="{8B8050ED-63A5-42C8-BD93-CE26721528FB}" srcOrd="2" destOrd="0" presId="urn:microsoft.com/office/officeart/2005/8/layout/list1"/>
    <dgm:cxn modelId="{F458F88B-E06E-462D-9E47-E57820AB5A48}" type="presParOf" srcId="{9D2CA04F-9308-4895-BCF8-CB3D1DD33F23}" destId="{D9CB7A8D-9B49-4155-8986-BE32AA272627}" srcOrd="3" destOrd="0" presId="urn:microsoft.com/office/officeart/2005/8/layout/list1"/>
    <dgm:cxn modelId="{15249190-B26F-452D-9445-708421587881}" type="presParOf" srcId="{9D2CA04F-9308-4895-BCF8-CB3D1DD33F23}" destId="{8FD2715E-AA51-4249-BAB9-29C644F6359A}" srcOrd="4" destOrd="0" presId="urn:microsoft.com/office/officeart/2005/8/layout/list1"/>
    <dgm:cxn modelId="{400D420E-D30D-455B-9232-94390862CD1C}" type="presParOf" srcId="{8FD2715E-AA51-4249-BAB9-29C644F6359A}" destId="{CFAB27D3-424D-4021-8C4A-D6BC98EA164A}" srcOrd="0" destOrd="0" presId="urn:microsoft.com/office/officeart/2005/8/layout/list1"/>
    <dgm:cxn modelId="{2A431BC8-B5CF-44E6-8923-27296435CEBB}" type="presParOf" srcId="{8FD2715E-AA51-4249-BAB9-29C644F6359A}" destId="{C02D671F-27DC-4F75-A20C-D49746902911}" srcOrd="1" destOrd="0" presId="urn:microsoft.com/office/officeart/2005/8/layout/list1"/>
    <dgm:cxn modelId="{92209575-BAAE-43BE-BA1E-9DF93AD6EA26}" type="presParOf" srcId="{9D2CA04F-9308-4895-BCF8-CB3D1DD33F23}" destId="{7FCCD11D-904E-4697-96EA-17C713877B46}" srcOrd="5" destOrd="0" presId="urn:microsoft.com/office/officeart/2005/8/layout/list1"/>
    <dgm:cxn modelId="{AA0C97FD-C71B-4D6D-9137-84786F4AEFAE}" type="presParOf" srcId="{9D2CA04F-9308-4895-BCF8-CB3D1DD33F23}" destId="{E23F71D9-4554-4294-A1E9-F7B4A800BA7C}" srcOrd="6" destOrd="0" presId="urn:microsoft.com/office/officeart/2005/8/layout/list1"/>
    <dgm:cxn modelId="{DFA37E15-AEC4-49B3-BDA4-DC5CE6BCDBBA}" type="presParOf" srcId="{9D2CA04F-9308-4895-BCF8-CB3D1DD33F23}" destId="{A22DC6D2-2A14-4D55-ADA0-740A77D542AF}" srcOrd="7" destOrd="0" presId="urn:microsoft.com/office/officeart/2005/8/layout/list1"/>
    <dgm:cxn modelId="{61A94CA3-F1CE-4047-8F18-AF75E7BB7436}" type="presParOf" srcId="{9D2CA04F-9308-4895-BCF8-CB3D1DD33F23}" destId="{61C2A86D-DF46-447E-B10D-1748B41C621B}" srcOrd="8" destOrd="0" presId="urn:microsoft.com/office/officeart/2005/8/layout/list1"/>
    <dgm:cxn modelId="{7DB6E35E-E104-4CA4-A59B-CB73D826A3DD}" type="presParOf" srcId="{61C2A86D-DF46-447E-B10D-1748B41C621B}" destId="{C4180ED5-F643-41AF-83B4-9029FA21D48A}" srcOrd="0" destOrd="0" presId="urn:microsoft.com/office/officeart/2005/8/layout/list1"/>
    <dgm:cxn modelId="{6E1DA205-7410-4682-A7FA-015DFC05A945}" type="presParOf" srcId="{61C2A86D-DF46-447E-B10D-1748B41C621B}" destId="{36497EF3-B13E-49AF-B1C8-26BC97ECD8E3}" srcOrd="1" destOrd="0" presId="urn:microsoft.com/office/officeart/2005/8/layout/list1"/>
    <dgm:cxn modelId="{97DF2948-8ED3-44EB-BCD1-57B8C3867937}" type="presParOf" srcId="{9D2CA04F-9308-4895-BCF8-CB3D1DD33F23}" destId="{AE25B225-3E25-4691-955E-DD59F3EF0702}" srcOrd="9" destOrd="0" presId="urn:microsoft.com/office/officeart/2005/8/layout/list1"/>
    <dgm:cxn modelId="{5812882B-A0D5-47FA-B349-B7A5ED088AAF}" type="presParOf" srcId="{9D2CA04F-9308-4895-BCF8-CB3D1DD33F23}" destId="{6186003C-F7F2-4F29-9B5E-0B026524021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ADD49B-D7FE-4A36-9CCB-D03D67980C5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74E1A77-739E-490C-85CF-A0DAF3A0949F}">
      <dgm:prSet/>
      <dgm:spPr/>
      <dgm:t>
        <a:bodyPr/>
        <a:lstStyle/>
        <a:p>
          <a:r>
            <a:rPr lang="da-DK"/>
            <a:t>Ukendskab til lovreglerne</a:t>
          </a:r>
          <a:endParaRPr lang="en-US"/>
        </a:p>
      </dgm:t>
    </dgm:pt>
    <dgm:pt modelId="{200923D8-FFCE-4A12-BA82-B74EB31D8486}" type="parTrans" cxnId="{9D92CDDF-D9ED-44A6-818F-7DFEA0EE2370}">
      <dgm:prSet/>
      <dgm:spPr/>
      <dgm:t>
        <a:bodyPr/>
        <a:lstStyle/>
        <a:p>
          <a:endParaRPr lang="en-US"/>
        </a:p>
      </dgm:t>
    </dgm:pt>
    <dgm:pt modelId="{5815BB8E-A4E4-449E-B84A-FD01A8E4EA1D}" type="sibTrans" cxnId="{9D92CDDF-D9ED-44A6-818F-7DFEA0EE2370}">
      <dgm:prSet/>
      <dgm:spPr/>
      <dgm:t>
        <a:bodyPr/>
        <a:lstStyle/>
        <a:p>
          <a:endParaRPr lang="en-US"/>
        </a:p>
      </dgm:t>
    </dgm:pt>
    <dgm:pt modelId="{35BD23D1-86D7-4E3F-96F8-F412F6FDE7BD}">
      <dgm:prSet/>
      <dgm:spPr/>
      <dgm:t>
        <a:bodyPr/>
        <a:lstStyle/>
        <a:p>
          <a:r>
            <a:rPr lang="da-DK" dirty="0"/>
            <a:t>En vurdering – må ikke bruges som en dårlig undskyldning</a:t>
          </a:r>
          <a:endParaRPr lang="en-US" dirty="0"/>
        </a:p>
      </dgm:t>
    </dgm:pt>
    <dgm:pt modelId="{25FDA6AE-0723-4EC9-AFA8-158A8A778B76}" type="parTrans" cxnId="{5E7D810E-4685-4754-BB20-BEF14442776D}">
      <dgm:prSet/>
      <dgm:spPr/>
      <dgm:t>
        <a:bodyPr/>
        <a:lstStyle/>
        <a:p>
          <a:endParaRPr lang="en-US"/>
        </a:p>
      </dgm:t>
    </dgm:pt>
    <dgm:pt modelId="{2947853C-A36B-41EB-9775-2AAFA5CFFBD7}" type="sibTrans" cxnId="{5E7D810E-4685-4754-BB20-BEF14442776D}">
      <dgm:prSet/>
      <dgm:spPr/>
      <dgm:t>
        <a:bodyPr/>
        <a:lstStyle/>
        <a:p>
          <a:endParaRPr lang="en-US"/>
        </a:p>
      </dgm:t>
    </dgm:pt>
    <dgm:pt modelId="{386C4B16-AD9A-421C-AE08-EC480620B29D}">
      <dgm:prSet/>
      <dgm:spPr/>
      <dgm:t>
        <a:bodyPr/>
        <a:lstStyle/>
        <a:p>
          <a:r>
            <a:rPr lang="da-DK"/>
            <a:t>Forsæt</a:t>
          </a:r>
          <a:endParaRPr lang="en-US"/>
        </a:p>
      </dgm:t>
    </dgm:pt>
    <dgm:pt modelId="{10BF6B04-17EE-4113-8BD4-C2372FFCC101}" type="parTrans" cxnId="{9A08D110-AED2-4222-93F3-F6E3B24E7DF7}">
      <dgm:prSet/>
      <dgm:spPr/>
      <dgm:t>
        <a:bodyPr/>
        <a:lstStyle/>
        <a:p>
          <a:endParaRPr lang="en-US"/>
        </a:p>
      </dgm:t>
    </dgm:pt>
    <dgm:pt modelId="{89FD7A80-11E8-4A32-9D07-77DD15B410F0}" type="sibTrans" cxnId="{9A08D110-AED2-4222-93F3-F6E3B24E7DF7}">
      <dgm:prSet/>
      <dgm:spPr/>
      <dgm:t>
        <a:bodyPr/>
        <a:lstStyle/>
        <a:p>
          <a:endParaRPr lang="en-US"/>
        </a:p>
      </dgm:t>
    </dgm:pt>
    <dgm:pt modelId="{F5286E39-3798-4E0D-AABE-BAC1C974A59B}">
      <dgm:prSet/>
      <dgm:spPr/>
      <dgm:t>
        <a:bodyPr/>
        <a:lstStyle/>
        <a:p>
          <a:r>
            <a:rPr lang="da-DK"/>
            <a:t>Handlet med vilje</a:t>
          </a:r>
          <a:endParaRPr lang="en-US"/>
        </a:p>
      </dgm:t>
    </dgm:pt>
    <dgm:pt modelId="{359EB9D7-87F2-41FF-83EB-C823D865E414}" type="parTrans" cxnId="{5A22D21E-DC82-4468-83CC-BDC92524A094}">
      <dgm:prSet/>
      <dgm:spPr/>
      <dgm:t>
        <a:bodyPr/>
        <a:lstStyle/>
        <a:p>
          <a:endParaRPr lang="en-US"/>
        </a:p>
      </dgm:t>
    </dgm:pt>
    <dgm:pt modelId="{D3120144-3428-49F0-B0F1-D148ED966FCD}" type="sibTrans" cxnId="{5A22D21E-DC82-4468-83CC-BDC92524A094}">
      <dgm:prSet/>
      <dgm:spPr/>
      <dgm:t>
        <a:bodyPr/>
        <a:lstStyle/>
        <a:p>
          <a:endParaRPr lang="en-US"/>
        </a:p>
      </dgm:t>
    </dgm:pt>
    <dgm:pt modelId="{58B12E11-5DE6-40C3-AFB9-E88BF7C7F872}">
      <dgm:prSet/>
      <dgm:spPr/>
      <dgm:t>
        <a:bodyPr/>
        <a:lstStyle/>
        <a:p>
          <a:r>
            <a:rPr lang="da-DK"/>
            <a:t>Direkte forsæt</a:t>
          </a:r>
          <a:endParaRPr lang="en-US"/>
        </a:p>
      </dgm:t>
    </dgm:pt>
    <dgm:pt modelId="{EBAC9FE0-A2BA-4B8D-A9A4-BF7AD303EDBC}" type="parTrans" cxnId="{4F21D19E-8462-466B-9A1F-6125E1D3D6A9}">
      <dgm:prSet/>
      <dgm:spPr/>
      <dgm:t>
        <a:bodyPr/>
        <a:lstStyle/>
        <a:p>
          <a:endParaRPr lang="en-US"/>
        </a:p>
      </dgm:t>
    </dgm:pt>
    <dgm:pt modelId="{95A982BF-A921-47E0-ACBE-37A9BF01790D}" type="sibTrans" cxnId="{4F21D19E-8462-466B-9A1F-6125E1D3D6A9}">
      <dgm:prSet/>
      <dgm:spPr/>
      <dgm:t>
        <a:bodyPr/>
        <a:lstStyle/>
        <a:p>
          <a:endParaRPr lang="en-US"/>
        </a:p>
      </dgm:t>
    </dgm:pt>
    <dgm:pt modelId="{22FFBE7D-FE88-4955-9EAF-E6E4890D6F88}">
      <dgm:prSet/>
      <dgm:spPr/>
      <dgm:t>
        <a:bodyPr/>
        <a:lstStyle/>
        <a:p>
          <a:r>
            <a:rPr lang="da-DK"/>
            <a:t>Har til hensigt at begå kriminalitet. Fx planlægning af indbrud eller drab</a:t>
          </a:r>
          <a:endParaRPr lang="en-US"/>
        </a:p>
      </dgm:t>
    </dgm:pt>
    <dgm:pt modelId="{9406E875-5139-486C-BC27-7A2F1345BE9D}" type="parTrans" cxnId="{036AA622-05C4-4AA0-A005-472586871222}">
      <dgm:prSet/>
      <dgm:spPr/>
      <dgm:t>
        <a:bodyPr/>
        <a:lstStyle/>
        <a:p>
          <a:endParaRPr lang="en-US"/>
        </a:p>
      </dgm:t>
    </dgm:pt>
    <dgm:pt modelId="{72BD6E43-C250-4D92-9A2F-AE24C85BDA86}" type="sibTrans" cxnId="{036AA622-05C4-4AA0-A005-472586871222}">
      <dgm:prSet/>
      <dgm:spPr/>
      <dgm:t>
        <a:bodyPr/>
        <a:lstStyle/>
        <a:p>
          <a:endParaRPr lang="en-US"/>
        </a:p>
      </dgm:t>
    </dgm:pt>
    <dgm:pt modelId="{99D49D55-8086-46A0-8997-9472049FB603}">
      <dgm:prSet/>
      <dgm:spPr/>
      <dgm:t>
        <a:bodyPr/>
        <a:lstStyle/>
        <a:p>
          <a:r>
            <a:rPr lang="da-DK"/>
            <a:t>Sandsynlighedsforsæt</a:t>
          </a:r>
          <a:endParaRPr lang="en-US"/>
        </a:p>
      </dgm:t>
    </dgm:pt>
    <dgm:pt modelId="{1944F733-9F28-46E9-821A-2FA563364448}" type="parTrans" cxnId="{EBE13E72-2898-4412-BF52-BBF4ADC6C784}">
      <dgm:prSet/>
      <dgm:spPr/>
      <dgm:t>
        <a:bodyPr/>
        <a:lstStyle/>
        <a:p>
          <a:endParaRPr lang="en-US"/>
        </a:p>
      </dgm:t>
    </dgm:pt>
    <dgm:pt modelId="{A4FC2C29-7B92-4975-BDAD-9C6AFC288240}" type="sibTrans" cxnId="{EBE13E72-2898-4412-BF52-BBF4ADC6C784}">
      <dgm:prSet/>
      <dgm:spPr/>
      <dgm:t>
        <a:bodyPr/>
        <a:lstStyle/>
        <a:p>
          <a:endParaRPr lang="en-US"/>
        </a:p>
      </dgm:t>
    </dgm:pt>
    <dgm:pt modelId="{66913B38-985C-4EF2-A684-5090915B2F64}">
      <dgm:prSet/>
      <dgm:spPr/>
      <dgm:t>
        <a:bodyPr/>
        <a:lstStyle/>
        <a:p>
          <a:r>
            <a:rPr lang="da-DK"/>
            <a:t>Man anser det for sandsynligt, at der sker en kriminel handling.  Fx hæleri. Køber en billig iPhone på nettet</a:t>
          </a:r>
          <a:endParaRPr lang="en-US"/>
        </a:p>
      </dgm:t>
    </dgm:pt>
    <dgm:pt modelId="{55B47688-C113-4D76-86FF-A337DA5511E5}" type="parTrans" cxnId="{43AD6083-160C-432B-BCD0-FC0E7C554AAF}">
      <dgm:prSet/>
      <dgm:spPr/>
      <dgm:t>
        <a:bodyPr/>
        <a:lstStyle/>
        <a:p>
          <a:endParaRPr lang="en-US"/>
        </a:p>
      </dgm:t>
    </dgm:pt>
    <dgm:pt modelId="{60F8E739-F1FF-4DB2-AAA7-9A44CEB57879}" type="sibTrans" cxnId="{43AD6083-160C-432B-BCD0-FC0E7C554AAF}">
      <dgm:prSet/>
      <dgm:spPr/>
      <dgm:t>
        <a:bodyPr/>
        <a:lstStyle/>
        <a:p>
          <a:endParaRPr lang="en-US"/>
        </a:p>
      </dgm:t>
    </dgm:pt>
    <dgm:pt modelId="{BFBFABD4-669D-41B7-BC32-143A74E4E5B5}" type="pres">
      <dgm:prSet presAssocID="{8BADD49B-D7FE-4A36-9CCB-D03D67980C55}" presName="linear" presStyleCnt="0">
        <dgm:presLayoutVars>
          <dgm:animLvl val="lvl"/>
          <dgm:resizeHandles val="exact"/>
        </dgm:presLayoutVars>
      </dgm:prSet>
      <dgm:spPr/>
    </dgm:pt>
    <dgm:pt modelId="{3CE3B479-D47F-48AC-8F9A-7570AE197D99}" type="pres">
      <dgm:prSet presAssocID="{A74E1A77-739E-490C-85CF-A0DAF3A0949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D0F9F1B-6FA0-4A66-B45E-854E2CA59DA5}" type="pres">
      <dgm:prSet presAssocID="{A74E1A77-739E-490C-85CF-A0DAF3A0949F}" presName="childText" presStyleLbl="revTx" presStyleIdx="0" presStyleCnt="2">
        <dgm:presLayoutVars>
          <dgm:bulletEnabled val="1"/>
        </dgm:presLayoutVars>
      </dgm:prSet>
      <dgm:spPr/>
    </dgm:pt>
    <dgm:pt modelId="{CE16C022-12FE-4202-A293-FD5EA894889F}" type="pres">
      <dgm:prSet presAssocID="{386C4B16-AD9A-421C-AE08-EC480620B29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89C47B0-BFDD-47A5-9753-25D1DF6E3418}" type="pres">
      <dgm:prSet presAssocID="{386C4B16-AD9A-421C-AE08-EC480620B29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E7D810E-4685-4754-BB20-BEF14442776D}" srcId="{A74E1A77-739E-490C-85CF-A0DAF3A0949F}" destId="{35BD23D1-86D7-4E3F-96F8-F412F6FDE7BD}" srcOrd="0" destOrd="0" parTransId="{25FDA6AE-0723-4EC9-AFA8-158A8A778B76}" sibTransId="{2947853C-A36B-41EB-9775-2AAFA5CFFBD7}"/>
    <dgm:cxn modelId="{9A08D110-AED2-4222-93F3-F6E3B24E7DF7}" srcId="{8BADD49B-D7FE-4A36-9CCB-D03D67980C55}" destId="{386C4B16-AD9A-421C-AE08-EC480620B29D}" srcOrd="1" destOrd="0" parTransId="{10BF6B04-17EE-4113-8BD4-C2372FFCC101}" sibTransId="{89FD7A80-11E8-4A32-9D07-77DD15B410F0}"/>
    <dgm:cxn modelId="{5A22D21E-DC82-4468-83CC-BDC92524A094}" srcId="{386C4B16-AD9A-421C-AE08-EC480620B29D}" destId="{F5286E39-3798-4E0D-AABE-BAC1C974A59B}" srcOrd="0" destOrd="0" parTransId="{359EB9D7-87F2-41FF-83EB-C823D865E414}" sibTransId="{D3120144-3428-49F0-B0F1-D148ED966FCD}"/>
    <dgm:cxn modelId="{CA52D420-F0C5-4162-B962-60197577DB01}" type="presOf" srcId="{F5286E39-3798-4E0D-AABE-BAC1C974A59B}" destId="{B89C47B0-BFDD-47A5-9753-25D1DF6E3418}" srcOrd="0" destOrd="0" presId="urn:microsoft.com/office/officeart/2005/8/layout/vList2"/>
    <dgm:cxn modelId="{036AA622-05C4-4AA0-A005-472586871222}" srcId="{58B12E11-5DE6-40C3-AFB9-E88BF7C7F872}" destId="{22FFBE7D-FE88-4955-9EAF-E6E4890D6F88}" srcOrd="0" destOrd="0" parTransId="{9406E875-5139-486C-BC27-7A2F1345BE9D}" sibTransId="{72BD6E43-C250-4D92-9A2F-AE24C85BDA86}"/>
    <dgm:cxn modelId="{47BE2426-F5CF-41DC-9506-2DB4A5785687}" type="presOf" srcId="{99D49D55-8086-46A0-8997-9472049FB603}" destId="{B89C47B0-BFDD-47A5-9753-25D1DF6E3418}" srcOrd="0" destOrd="3" presId="urn:microsoft.com/office/officeart/2005/8/layout/vList2"/>
    <dgm:cxn modelId="{1F5F4347-BE4B-4D93-926A-82FB891BF07B}" type="presOf" srcId="{35BD23D1-86D7-4E3F-96F8-F412F6FDE7BD}" destId="{CD0F9F1B-6FA0-4A66-B45E-854E2CA59DA5}" srcOrd="0" destOrd="0" presId="urn:microsoft.com/office/officeart/2005/8/layout/vList2"/>
    <dgm:cxn modelId="{25E54668-CEC2-444B-89A7-2232EE0CF658}" type="presOf" srcId="{66913B38-985C-4EF2-A684-5090915B2F64}" destId="{B89C47B0-BFDD-47A5-9753-25D1DF6E3418}" srcOrd="0" destOrd="4" presId="urn:microsoft.com/office/officeart/2005/8/layout/vList2"/>
    <dgm:cxn modelId="{37C33371-D76A-42F8-8E51-1AA30A8CC911}" type="presOf" srcId="{58B12E11-5DE6-40C3-AFB9-E88BF7C7F872}" destId="{B89C47B0-BFDD-47A5-9753-25D1DF6E3418}" srcOrd="0" destOrd="1" presId="urn:microsoft.com/office/officeart/2005/8/layout/vList2"/>
    <dgm:cxn modelId="{EBE13E72-2898-4412-BF52-BBF4ADC6C784}" srcId="{F5286E39-3798-4E0D-AABE-BAC1C974A59B}" destId="{99D49D55-8086-46A0-8997-9472049FB603}" srcOrd="1" destOrd="0" parTransId="{1944F733-9F28-46E9-821A-2FA563364448}" sibTransId="{A4FC2C29-7B92-4975-BDAD-9C6AFC288240}"/>
    <dgm:cxn modelId="{43AD6083-160C-432B-BCD0-FC0E7C554AAF}" srcId="{99D49D55-8086-46A0-8997-9472049FB603}" destId="{66913B38-985C-4EF2-A684-5090915B2F64}" srcOrd="0" destOrd="0" parTransId="{55B47688-C113-4D76-86FF-A337DA5511E5}" sibTransId="{60F8E739-F1FF-4DB2-AAA7-9A44CEB57879}"/>
    <dgm:cxn modelId="{4F21D19E-8462-466B-9A1F-6125E1D3D6A9}" srcId="{F5286E39-3798-4E0D-AABE-BAC1C974A59B}" destId="{58B12E11-5DE6-40C3-AFB9-E88BF7C7F872}" srcOrd="0" destOrd="0" parTransId="{EBAC9FE0-A2BA-4B8D-A9A4-BF7AD303EDBC}" sibTransId="{95A982BF-A921-47E0-ACBE-37A9BF01790D}"/>
    <dgm:cxn modelId="{3365B4BB-D62D-482C-AEEB-7E513E3250C4}" type="presOf" srcId="{8BADD49B-D7FE-4A36-9CCB-D03D67980C55}" destId="{BFBFABD4-669D-41B7-BC32-143A74E4E5B5}" srcOrd="0" destOrd="0" presId="urn:microsoft.com/office/officeart/2005/8/layout/vList2"/>
    <dgm:cxn modelId="{73B347BC-BF5B-4899-9F27-361A9E539E29}" type="presOf" srcId="{22FFBE7D-FE88-4955-9EAF-E6E4890D6F88}" destId="{B89C47B0-BFDD-47A5-9753-25D1DF6E3418}" srcOrd="0" destOrd="2" presId="urn:microsoft.com/office/officeart/2005/8/layout/vList2"/>
    <dgm:cxn modelId="{29A47AD2-CFCB-4AE4-91FE-DB47A067B7F9}" type="presOf" srcId="{386C4B16-AD9A-421C-AE08-EC480620B29D}" destId="{CE16C022-12FE-4202-A293-FD5EA894889F}" srcOrd="0" destOrd="0" presId="urn:microsoft.com/office/officeart/2005/8/layout/vList2"/>
    <dgm:cxn modelId="{9D92CDDF-D9ED-44A6-818F-7DFEA0EE2370}" srcId="{8BADD49B-D7FE-4A36-9CCB-D03D67980C55}" destId="{A74E1A77-739E-490C-85CF-A0DAF3A0949F}" srcOrd="0" destOrd="0" parTransId="{200923D8-FFCE-4A12-BA82-B74EB31D8486}" sibTransId="{5815BB8E-A4E4-449E-B84A-FD01A8E4EA1D}"/>
    <dgm:cxn modelId="{1F4FA0EE-7C28-4863-B8A2-6A252B6F180C}" type="presOf" srcId="{A74E1A77-739E-490C-85CF-A0DAF3A0949F}" destId="{3CE3B479-D47F-48AC-8F9A-7570AE197D99}" srcOrd="0" destOrd="0" presId="urn:microsoft.com/office/officeart/2005/8/layout/vList2"/>
    <dgm:cxn modelId="{D317F6BE-5C6C-4EE5-B19C-2D22E119F284}" type="presParOf" srcId="{BFBFABD4-669D-41B7-BC32-143A74E4E5B5}" destId="{3CE3B479-D47F-48AC-8F9A-7570AE197D99}" srcOrd="0" destOrd="0" presId="urn:microsoft.com/office/officeart/2005/8/layout/vList2"/>
    <dgm:cxn modelId="{38C13C80-7D58-4AD3-BA8A-678202E72300}" type="presParOf" srcId="{BFBFABD4-669D-41B7-BC32-143A74E4E5B5}" destId="{CD0F9F1B-6FA0-4A66-B45E-854E2CA59DA5}" srcOrd="1" destOrd="0" presId="urn:microsoft.com/office/officeart/2005/8/layout/vList2"/>
    <dgm:cxn modelId="{5637852E-A579-42C2-B71A-6BB0B4A51319}" type="presParOf" srcId="{BFBFABD4-669D-41B7-BC32-143A74E4E5B5}" destId="{CE16C022-12FE-4202-A293-FD5EA894889F}" srcOrd="2" destOrd="0" presId="urn:microsoft.com/office/officeart/2005/8/layout/vList2"/>
    <dgm:cxn modelId="{1DE04044-FBD4-47DA-B1BE-B5AE2785626E}" type="presParOf" srcId="{BFBFABD4-669D-41B7-BC32-143A74E4E5B5}" destId="{B89C47B0-BFDD-47A5-9753-25D1DF6E341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10FE8B-CBB4-4F2C-AAB9-02334C56DEF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3B31C6F-6C8B-4567-A42E-389690641D3A}">
      <dgm:prSet/>
      <dgm:spPr/>
      <dgm:t>
        <a:bodyPr/>
        <a:lstStyle/>
        <a:p>
          <a:r>
            <a:rPr lang="da-DK"/>
            <a:t>Tilskuer til slagsmål</a:t>
          </a:r>
          <a:endParaRPr lang="en-US"/>
        </a:p>
      </dgm:t>
    </dgm:pt>
    <dgm:pt modelId="{9C7A8F18-FB53-4196-9433-CECEDF9E91A3}" type="parTrans" cxnId="{910CBFBA-79D1-4A48-8C2A-F2CC78BB1742}">
      <dgm:prSet/>
      <dgm:spPr/>
      <dgm:t>
        <a:bodyPr/>
        <a:lstStyle/>
        <a:p>
          <a:endParaRPr lang="en-US"/>
        </a:p>
      </dgm:t>
    </dgm:pt>
    <dgm:pt modelId="{63E66495-B1A7-4502-8711-CC917F0EB034}" type="sibTrans" cxnId="{910CBFBA-79D1-4A48-8C2A-F2CC78BB1742}">
      <dgm:prSet/>
      <dgm:spPr/>
      <dgm:t>
        <a:bodyPr/>
        <a:lstStyle/>
        <a:p>
          <a:endParaRPr lang="en-US"/>
        </a:p>
      </dgm:t>
    </dgm:pt>
    <dgm:pt modelId="{54DE8723-4023-44A9-B655-FBA7132E6E69}">
      <dgm:prSet/>
      <dgm:spPr/>
      <dgm:t>
        <a:bodyPr/>
        <a:lstStyle/>
        <a:p>
          <a:r>
            <a:rPr lang="da-DK"/>
            <a:t>Offeret skal være i livsfare, før at du kan straffes for ikke at gribe ind</a:t>
          </a:r>
          <a:endParaRPr lang="en-US"/>
        </a:p>
      </dgm:t>
    </dgm:pt>
    <dgm:pt modelId="{791A1BE1-8EED-43EB-BCCC-C30562FEED7A}" type="parTrans" cxnId="{44945934-B89F-45BD-B55A-35125EFB019C}">
      <dgm:prSet/>
      <dgm:spPr/>
      <dgm:t>
        <a:bodyPr/>
        <a:lstStyle/>
        <a:p>
          <a:endParaRPr lang="en-US"/>
        </a:p>
      </dgm:t>
    </dgm:pt>
    <dgm:pt modelId="{2D5A4570-8636-4432-B707-C02BD1DB495A}" type="sibTrans" cxnId="{44945934-B89F-45BD-B55A-35125EFB019C}">
      <dgm:prSet/>
      <dgm:spPr/>
      <dgm:t>
        <a:bodyPr/>
        <a:lstStyle/>
        <a:p>
          <a:endParaRPr lang="en-US"/>
        </a:p>
      </dgm:t>
    </dgm:pt>
    <dgm:pt modelId="{475FC1F0-6AAC-41BD-B380-FE5C9A29FB79}">
      <dgm:prSet/>
      <dgm:spPr/>
      <dgm:t>
        <a:bodyPr/>
        <a:lstStyle/>
        <a:p>
          <a:r>
            <a:rPr lang="da-DK" dirty="0"/>
            <a:t>Risiko for at blive dømt for medvirken</a:t>
          </a:r>
          <a:endParaRPr lang="en-US" dirty="0"/>
        </a:p>
      </dgm:t>
    </dgm:pt>
    <dgm:pt modelId="{3AFF78F0-F13E-4173-9C7C-217B768337B7}" type="parTrans" cxnId="{DBE01810-98E9-4339-B58B-7EB7AC0290B8}">
      <dgm:prSet/>
      <dgm:spPr/>
      <dgm:t>
        <a:bodyPr/>
        <a:lstStyle/>
        <a:p>
          <a:endParaRPr lang="en-US"/>
        </a:p>
      </dgm:t>
    </dgm:pt>
    <dgm:pt modelId="{B886E224-477F-4CBB-8867-F898F252F6BE}" type="sibTrans" cxnId="{DBE01810-98E9-4339-B58B-7EB7AC0290B8}">
      <dgm:prSet/>
      <dgm:spPr/>
      <dgm:t>
        <a:bodyPr/>
        <a:lstStyle/>
        <a:p>
          <a:endParaRPr lang="en-US"/>
        </a:p>
      </dgm:t>
    </dgm:pt>
    <dgm:pt modelId="{A447BDF0-62EF-4F81-B332-6A7CEF8D37F9}">
      <dgm:prSet/>
      <dgm:spPr/>
      <dgm:t>
        <a:bodyPr/>
        <a:lstStyle/>
        <a:p>
          <a:r>
            <a:rPr lang="da-DK"/>
            <a:t>Stop slagsmålet eller gå</a:t>
          </a:r>
          <a:endParaRPr lang="en-US"/>
        </a:p>
      </dgm:t>
    </dgm:pt>
    <dgm:pt modelId="{E49FEF4A-9B4B-47EB-8254-B5193CCA731F}" type="parTrans" cxnId="{E8E2EB1B-E99A-4DFE-AB5C-073514BCB73A}">
      <dgm:prSet/>
      <dgm:spPr/>
      <dgm:t>
        <a:bodyPr/>
        <a:lstStyle/>
        <a:p>
          <a:endParaRPr lang="en-US"/>
        </a:p>
      </dgm:t>
    </dgm:pt>
    <dgm:pt modelId="{C74C68D8-1249-46F4-8083-54CED4518F6C}" type="sibTrans" cxnId="{E8E2EB1B-E99A-4DFE-AB5C-073514BCB73A}">
      <dgm:prSet/>
      <dgm:spPr/>
      <dgm:t>
        <a:bodyPr/>
        <a:lstStyle/>
        <a:p>
          <a:endParaRPr lang="en-US"/>
        </a:p>
      </dgm:t>
    </dgm:pt>
    <dgm:pt modelId="{C1185A2F-D4D2-452E-8660-8F4A9E1FB68B}">
      <dgm:prSet/>
      <dgm:spPr/>
      <dgm:t>
        <a:bodyPr/>
        <a:lstStyle/>
        <a:p>
          <a:r>
            <a:rPr lang="da-DK" dirty="0"/>
            <a:t>Produktion af buskort til over 18-årige + låne andres sygesikringskort for at komme ind på diskotek</a:t>
          </a:r>
          <a:endParaRPr lang="en-US" dirty="0"/>
        </a:p>
      </dgm:t>
    </dgm:pt>
    <dgm:pt modelId="{20722D7D-0ACF-4B66-B79B-7FDB6A3E085A}" type="parTrans" cxnId="{7C080C5C-1C40-42B7-B372-908943491B7F}">
      <dgm:prSet/>
      <dgm:spPr/>
      <dgm:t>
        <a:bodyPr/>
        <a:lstStyle/>
        <a:p>
          <a:endParaRPr lang="en-US"/>
        </a:p>
      </dgm:t>
    </dgm:pt>
    <dgm:pt modelId="{D74FC4E0-F595-4780-BF3E-7F3E407C5A6F}" type="sibTrans" cxnId="{7C080C5C-1C40-42B7-B372-908943491B7F}">
      <dgm:prSet/>
      <dgm:spPr/>
      <dgm:t>
        <a:bodyPr/>
        <a:lstStyle/>
        <a:p>
          <a:endParaRPr lang="en-US"/>
        </a:p>
      </dgm:t>
    </dgm:pt>
    <dgm:pt modelId="{12416F7E-C62E-45B8-9896-230868A37CD0}">
      <dgm:prSet/>
      <dgm:spPr/>
      <dgm:t>
        <a:bodyPr/>
        <a:lstStyle/>
        <a:p>
          <a:r>
            <a:rPr lang="da-DK"/>
            <a:t>Dokumentfalsk (at ‘lyve sig yngre/ældre)</a:t>
          </a:r>
          <a:endParaRPr lang="en-US"/>
        </a:p>
      </dgm:t>
    </dgm:pt>
    <dgm:pt modelId="{3CF10E7C-7AE9-44BC-9751-D5E029E1F2D8}" type="parTrans" cxnId="{9164F9B6-CBDB-4485-A6CD-75E548B55D5C}">
      <dgm:prSet/>
      <dgm:spPr/>
      <dgm:t>
        <a:bodyPr/>
        <a:lstStyle/>
        <a:p>
          <a:endParaRPr lang="en-US"/>
        </a:p>
      </dgm:t>
    </dgm:pt>
    <dgm:pt modelId="{73EE5B6E-0BD9-4AC1-A0D3-30CCE7913771}" type="sibTrans" cxnId="{9164F9B6-CBDB-4485-A6CD-75E548B55D5C}">
      <dgm:prSet/>
      <dgm:spPr/>
      <dgm:t>
        <a:bodyPr/>
        <a:lstStyle/>
        <a:p>
          <a:endParaRPr lang="en-US"/>
        </a:p>
      </dgm:t>
    </dgm:pt>
    <dgm:pt modelId="{C28144C7-0DFA-4487-BE3D-FF9AECB7E4D8}">
      <dgm:prSet/>
      <dgm:spPr/>
      <dgm:t>
        <a:bodyPr/>
        <a:lstStyle/>
        <a:p>
          <a:r>
            <a:rPr lang="da-DK"/>
            <a:t>Hæleri</a:t>
          </a:r>
          <a:endParaRPr lang="en-US"/>
        </a:p>
      </dgm:t>
    </dgm:pt>
    <dgm:pt modelId="{25625999-BC9E-4FAF-9157-6A2394533085}" type="parTrans" cxnId="{31F9DEA2-4BC3-46AB-BCDE-732075FECFED}">
      <dgm:prSet/>
      <dgm:spPr/>
      <dgm:t>
        <a:bodyPr/>
        <a:lstStyle/>
        <a:p>
          <a:endParaRPr lang="en-US"/>
        </a:p>
      </dgm:t>
    </dgm:pt>
    <dgm:pt modelId="{62119D30-86F9-4466-ABF7-1EFFF3F04C92}" type="sibTrans" cxnId="{31F9DEA2-4BC3-46AB-BCDE-732075FECFED}">
      <dgm:prSet/>
      <dgm:spPr/>
      <dgm:t>
        <a:bodyPr/>
        <a:lstStyle/>
        <a:p>
          <a:endParaRPr lang="en-US"/>
        </a:p>
      </dgm:t>
    </dgm:pt>
    <dgm:pt modelId="{A810C2C0-045F-4CA4-8C81-2409805B4FBB}">
      <dgm:prSet/>
      <dgm:spPr/>
      <dgm:t>
        <a:bodyPr/>
        <a:lstStyle/>
        <a:p>
          <a:r>
            <a:rPr lang="da-DK"/>
            <a:t>Køb af stjålne varer</a:t>
          </a:r>
          <a:endParaRPr lang="en-US"/>
        </a:p>
      </dgm:t>
    </dgm:pt>
    <dgm:pt modelId="{71C22E38-527E-4168-9079-08A21886CAC6}" type="parTrans" cxnId="{A266DDD4-4E01-491B-A18B-FC0148DC22FE}">
      <dgm:prSet/>
      <dgm:spPr/>
      <dgm:t>
        <a:bodyPr/>
        <a:lstStyle/>
        <a:p>
          <a:endParaRPr lang="en-US"/>
        </a:p>
      </dgm:t>
    </dgm:pt>
    <dgm:pt modelId="{7DB08435-E220-4104-B074-7BEE1E6E973E}" type="sibTrans" cxnId="{A266DDD4-4E01-491B-A18B-FC0148DC22FE}">
      <dgm:prSet/>
      <dgm:spPr/>
      <dgm:t>
        <a:bodyPr/>
        <a:lstStyle/>
        <a:p>
          <a:endParaRPr lang="en-US"/>
        </a:p>
      </dgm:t>
    </dgm:pt>
    <dgm:pt modelId="{E43AB4AB-1213-4E9B-A84A-38F66998DB3E}">
      <dgm:prSet/>
      <dgm:spPr/>
      <dgm:t>
        <a:bodyPr/>
        <a:lstStyle/>
        <a:p>
          <a:r>
            <a:rPr lang="da-DK"/>
            <a:t>Forsikringssvindel</a:t>
          </a:r>
          <a:endParaRPr lang="en-US"/>
        </a:p>
      </dgm:t>
    </dgm:pt>
    <dgm:pt modelId="{6294F684-3EB4-4602-A14C-C9496D9BAF0E}" type="parTrans" cxnId="{8F06ACC0-13FE-4F6D-8A54-2E1D91B2048F}">
      <dgm:prSet/>
      <dgm:spPr/>
      <dgm:t>
        <a:bodyPr/>
        <a:lstStyle/>
        <a:p>
          <a:endParaRPr lang="en-US"/>
        </a:p>
      </dgm:t>
    </dgm:pt>
    <dgm:pt modelId="{2F41705E-9116-4C0A-87A8-FC6FA33E6844}" type="sibTrans" cxnId="{8F06ACC0-13FE-4F6D-8A54-2E1D91B2048F}">
      <dgm:prSet/>
      <dgm:spPr/>
      <dgm:t>
        <a:bodyPr/>
        <a:lstStyle/>
        <a:p>
          <a:endParaRPr lang="en-US"/>
        </a:p>
      </dgm:t>
    </dgm:pt>
    <dgm:pt modelId="{6617B36E-4CDA-4688-9CD4-0A74F22F4753}">
      <dgm:prSet/>
      <dgm:spPr/>
      <dgm:t>
        <a:bodyPr/>
        <a:lstStyle/>
        <a:p>
          <a:r>
            <a:rPr lang="da-DK"/>
            <a:t>Skrive ekstra på ved indbrud</a:t>
          </a:r>
          <a:endParaRPr lang="en-US"/>
        </a:p>
      </dgm:t>
    </dgm:pt>
    <dgm:pt modelId="{FEC8A959-C4F4-479F-ACD7-4682BDDC7E99}" type="parTrans" cxnId="{12ED500A-CC77-4B91-848A-6B1E782E54FE}">
      <dgm:prSet/>
      <dgm:spPr/>
      <dgm:t>
        <a:bodyPr/>
        <a:lstStyle/>
        <a:p>
          <a:endParaRPr lang="en-US"/>
        </a:p>
      </dgm:t>
    </dgm:pt>
    <dgm:pt modelId="{8C22B0A3-2299-40D4-9193-69EF890B869E}" type="sibTrans" cxnId="{12ED500A-CC77-4B91-848A-6B1E782E54FE}">
      <dgm:prSet/>
      <dgm:spPr/>
      <dgm:t>
        <a:bodyPr/>
        <a:lstStyle/>
        <a:p>
          <a:endParaRPr lang="en-US"/>
        </a:p>
      </dgm:t>
    </dgm:pt>
    <dgm:pt modelId="{3EC94C4F-51B7-4002-AF60-211E411D244F}" type="pres">
      <dgm:prSet presAssocID="{2110FE8B-CBB4-4F2C-AAB9-02334C56DEF7}" presName="linear" presStyleCnt="0">
        <dgm:presLayoutVars>
          <dgm:animLvl val="lvl"/>
          <dgm:resizeHandles val="exact"/>
        </dgm:presLayoutVars>
      </dgm:prSet>
      <dgm:spPr/>
    </dgm:pt>
    <dgm:pt modelId="{F46F0CBC-BB68-46E0-AE03-D7572688BE3B}" type="pres">
      <dgm:prSet presAssocID="{33B31C6F-6C8B-4567-A42E-389690641D3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DF47D56-92BC-477D-AEC6-878274C34C1E}" type="pres">
      <dgm:prSet presAssocID="{33B31C6F-6C8B-4567-A42E-389690641D3A}" presName="childText" presStyleLbl="revTx" presStyleIdx="0" presStyleCnt="4">
        <dgm:presLayoutVars>
          <dgm:bulletEnabled val="1"/>
        </dgm:presLayoutVars>
      </dgm:prSet>
      <dgm:spPr/>
    </dgm:pt>
    <dgm:pt modelId="{17F48633-492F-4388-9F59-7A3FB603DBC1}" type="pres">
      <dgm:prSet presAssocID="{C1185A2F-D4D2-452E-8660-8F4A9E1FB68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70289F5-B098-42ED-99CC-CB93E6124588}" type="pres">
      <dgm:prSet presAssocID="{C1185A2F-D4D2-452E-8660-8F4A9E1FB68B}" presName="childText" presStyleLbl="revTx" presStyleIdx="1" presStyleCnt="4">
        <dgm:presLayoutVars>
          <dgm:bulletEnabled val="1"/>
        </dgm:presLayoutVars>
      </dgm:prSet>
      <dgm:spPr/>
    </dgm:pt>
    <dgm:pt modelId="{82C7ADA9-7982-407E-A8AB-EF37A94EF9B0}" type="pres">
      <dgm:prSet presAssocID="{C28144C7-0DFA-4487-BE3D-FF9AECB7E4D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BCE740D-C659-4CD1-9848-5C2092802F94}" type="pres">
      <dgm:prSet presAssocID="{C28144C7-0DFA-4487-BE3D-FF9AECB7E4D8}" presName="childText" presStyleLbl="revTx" presStyleIdx="2" presStyleCnt="4">
        <dgm:presLayoutVars>
          <dgm:bulletEnabled val="1"/>
        </dgm:presLayoutVars>
      </dgm:prSet>
      <dgm:spPr/>
    </dgm:pt>
    <dgm:pt modelId="{95A94540-1076-4495-BCDB-7E6CBC864AAB}" type="pres">
      <dgm:prSet presAssocID="{E43AB4AB-1213-4E9B-A84A-38F66998DB3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9C60096-8170-46A6-BFB4-F1E745A4A789}" type="pres">
      <dgm:prSet presAssocID="{E43AB4AB-1213-4E9B-A84A-38F66998DB3E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12ED500A-CC77-4B91-848A-6B1E782E54FE}" srcId="{E43AB4AB-1213-4E9B-A84A-38F66998DB3E}" destId="{6617B36E-4CDA-4688-9CD4-0A74F22F4753}" srcOrd="0" destOrd="0" parTransId="{FEC8A959-C4F4-479F-ACD7-4682BDDC7E99}" sibTransId="{8C22B0A3-2299-40D4-9193-69EF890B869E}"/>
    <dgm:cxn modelId="{DBE01810-98E9-4339-B58B-7EB7AC0290B8}" srcId="{33B31C6F-6C8B-4567-A42E-389690641D3A}" destId="{475FC1F0-6AAC-41BD-B380-FE5C9A29FB79}" srcOrd="1" destOrd="0" parTransId="{3AFF78F0-F13E-4173-9C7C-217B768337B7}" sibTransId="{B886E224-477F-4CBB-8867-F898F252F6BE}"/>
    <dgm:cxn modelId="{26BEC018-7734-4B12-AFEA-543E797F8C99}" type="presOf" srcId="{A810C2C0-045F-4CA4-8C81-2409805B4FBB}" destId="{4BCE740D-C659-4CD1-9848-5C2092802F94}" srcOrd="0" destOrd="0" presId="urn:microsoft.com/office/officeart/2005/8/layout/vList2"/>
    <dgm:cxn modelId="{E8E2EB1B-E99A-4DFE-AB5C-073514BCB73A}" srcId="{33B31C6F-6C8B-4567-A42E-389690641D3A}" destId="{A447BDF0-62EF-4F81-B332-6A7CEF8D37F9}" srcOrd="2" destOrd="0" parTransId="{E49FEF4A-9B4B-47EB-8254-B5193CCA731F}" sibTransId="{C74C68D8-1249-46F4-8083-54CED4518F6C}"/>
    <dgm:cxn modelId="{DB8E6D26-74ED-4E9D-BBC7-F29056869B10}" type="presOf" srcId="{54DE8723-4023-44A9-B655-FBA7132E6E69}" destId="{7DF47D56-92BC-477D-AEC6-878274C34C1E}" srcOrd="0" destOrd="0" presId="urn:microsoft.com/office/officeart/2005/8/layout/vList2"/>
    <dgm:cxn modelId="{3BBFA626-E387-42F0-AE0D-4354AB1BBBD8}" type="presOf" srcId="{C1185A2F-D4D2-452E-8660-8F4A9E1FB68B}" destId="{17F48633-492F-4388-9F59-7A3FB603DBC1}" srcOrd="0" destOrd="0" presId="urn:microsoft.com/office/officeart/2005/8/layout/vList2"/>
    <dgm:cxn modelId="{4186592C-FF61-4531-A4E9-0C9308DD30B3}" type="presOf" srcId="{E43AB4AB-1213-4E9B-A84A-38F66998DB3E}" destId="{95A94540-1076-4495-BCDB-7E6CBC864AAB}" srcOrd="0" destOrd="0" presId="urn:microsoft.com/office/officeart/2005/8/layout/vList2"/>
    <dgm:cxn modelId="{F54EF32F-85AA-44ED-AE79-C531715148E7}" type="presOf" srcId="{475FC1F0-6AAC-41BD-B380-FE5C9A29FB79}" destId="{7DF47D56-92BC-477D-AEC6-878274C34C1E}" srcOrd="0" destOrd="1" presId="urn:microsoft.com/office/officeart/2005/8/layout/vList2"/>
    <dgm:cxn modelId="{44945934-B89F-45BD-B55A-35125EFB019C}" srcId="{33B31C6F-6C8B-4567-A42E-389690641D3A}" destId="{54DE8723-4023-44A9-B655-FBA7132E6E69}" srcOrd="0" destOrd="0" parTransId="{791A1BE1-8EED-43EB-BCCC-C30562FEED7A}" sibTransId="{2D5A4570-8636-4432-B707-C02BD1DB495A}"/>
    <dgm:cxn modelId="{7C080C5C-1C40-42B7-B372-908943491B7F}" srcId="{2110FE8B-CBB4-4F2C-AAB9-02334C56DEF7}" destId="{C1185A2F-D4D2-452E-8660-8F4A9E1FB68B}" srcOrd="1" destOrd="0" parTransId="{20722D7D-0ACF-4B66-B79B-7FDB6A3E085A}" sibTransId="{D74FC4E0-F595-4780-BF3E-7F3E407C5A6F}"/>
    <dgm:cxn modelId="{D02E2E93-C55A-4081-996E-6A0329036F69}" type="presOf" srcId="{2110FE8B-CBB4-4F2C-AAB9-02334C56DEF7}" destId="{3EC94C4F-51B7-4002-AF60-211E411D244F}" srcOrd="0" destOrd="0" presId="urn:microsoft.com/office/officeart/2005/8/layout/vList2"/>
    <dgm:cxn modelId="{31F9DEA2-4BC3-46AB-BCDE-732075FECFED}" srcId="{2110FE8B-CBB4-4F2C-AAB9-02334C56DEF7}" destId="{C28144C7-0DFA-4487-BE3D-FF9AECB7E4D8}" srcOrd="2" destOrd="0" parTransId="{25625999-BC9E-4FAF-9157-6A2394533085}" sibTransId="{62119D30-86F9-4466-ABF7-1EFFF3F04C92}"/>
    <dgm:cxn modelId="{81E649A3-63B8-401C-8141-2FD3E2ECBEE5}" type="presOf" srcId="{A447BDF0-62EF-4F81-B332-6A7CEF8D37F9}" destId="{7DF47D56-92BC-477D-AEC6-878274C34C1E}" srcOrd="0" destOrd="2" presId="urn:microsoft.com/office/officeart/2005/8/layout/vList2"/>
    <dgm:cxn modelId="{7E8459AE-E470-4D80-A9C8-B268E39DC1E6}" type="presOf" srcId="{6617B36E-4CDA-4688-9CD4-0A74F22F4753}" destId="{D9C60096-8170-46A6-BFB4-F1E745A4A789}" srcOrd="0" destOrd="0" presId="urn:microsoft.com/office/officeart/2005/8/layout/vList2"/>
    <dgm:cxn modelId="{1A679EB4-F256-43E5-8CCD-A3CF92BBF902}" type="presOf" srcId="{12416F7E-C62E-45B8-9896-230868A37CD0}" destId="{570289F5-B098-42ED-99CC-CB93E6124588}" srcOrd="0" destOrd="0" presId="urn:microsoft.com/office/officeart/2005/8/layout/vList2"/>
    <dgm:cxn modelId="{9164F9B6-CBDB-4485-A6CD-75E548B55D5C}" srcId="{C1185A2F-D4D2-452E-8660-8F4A9E1FB68B}" destId="{12416F7E-C62E-45B8-9896-230868A37CD0}" srcOrd="0" destOrd="0" parTransId="{3CF10E7C-7AE9-44BC-9751-D5E029E1F2D8}" sibTransId="{73EE5B6E-0BD9-4AC1-A0D3-30CCE7913771}"/>
    <dgm:cxn modelId="{910CBFBA-79D1-4A48-8C2A-F2CC78BB1742}" srcId="{2110FE8B-CBB4-4F2C-AAB9-02334C56DEF7}" destId="{33B31C6F-6C8B-4567-A42E-389690641D3A}" srcOrd="0" destOrd="0" parTransId="{9C7A8F18-FB53-4196-9433-CECEDF9E91A3}" sibTransId="{63E66495-B1A7-4502-8711-CC917F0EB034}"/>
    <dgm:cxn modelId="{8F06ACC0-13FE-4F6D-8A54-2E1D91B2048F}" srcId="{2110FE8B-CBB4-4F2C-AAB9-02334C56DEF7}" destId="{E43AB4AB-1213-4E9B-A84A-38F66998DB3E}" srcOrd="3" destOrd="0" parTransId="{6294F684-3EB4-4602-A14C-C9496D9BAF0E}" sibTransId="{2F41705E-9116-4C0A-87A8-FC6FA33E6844}"/>
    <dgm:cxn modelId="{A266DDD4-4E01-491B-A18B-FC0148DC22FE}" srcId="{C28144C7-0DFA-4487-BE3D-FF9AECB7E4D8}" destId="{A810C2C0-045F-4CA4-8C81-2409805B4FBB}" srcOrd="0" destOrd="0" parTransId="{71C22E38-527E-4168-9079-08A21886CAC6}" sibTransId="{7DB08435-E220-4104-B074-7BEE1E6E973E}"/>
    <dgm:cxn modelId="{A167A1E3-8E33-4189-B044-20E6E054E3EB}" type="presOf" srcId="{33B31C6F-6C8B-4567-A42E-389690641D3A}" destId="{F46F0CBC-BB68-46E0-AE03-D7572688BE3B}" srcOrd="0" destOrd="0" presId="urn:microsoft.com/office/officeart/2005/8/layout/vList2"/>
    <dgm:cxn modelId="{6DAA6EFF-39D6-452E-8D5C-C4EE6F273F4E}" type="presOf" srcId="{C28144C7-0DFA-4487-BE3D-FF9AECB7E4D8}" destId="{82C7ADA9-7982-407E-A8AB-EF37A94EF9B0}" srcOrd="0" destOrd="0" presId="urn:microsoft.com/office/officeart/2005/8/layout/vList2"/>
    <dgm:cxn modelId="{5A8AB03C-3323-4378-A18D-569F65790AB2}" type="presParOf" srcId="{3EC94C4F-51B7-4002-AF60-211E411D244F}" destId="{F46F0CBC-BB68-46E0-AE03-D7572688BE3B}" srcOrd="0" destOrd="0" presId="urn:microsoft.com/office/officeart/2005/8/layout/vList2"/>
    <dgm:cxn modelId="{56A97057-1816-425C-92AE-5DEEFF551293}" type="presParOf" srcId="{3EC94C4F-51B7-4002-AF60-211E411D244F}" destId="{7DF47D56-92BC-477D-AEC6-878274C34C1E}" srcOrd="1" destOrd="0" presId="urn:microsoft.com/office/officeart/2005/8/layout/vList2"/>
    <dgm:cxn modelId="{FF2444B7-571D-47AE-984D-71FA475EF808}" type="presParOf" srcId="{3EC94C4F-51B7-4002-AF60-211E411D244F}" destId="{17F48633-492F-4388-9F59-7A3FB603DBC1}" srcOrd="2" destOrd="0" presId="urn:microsoft.com/office/officeart/2005/8/layout/vList2"/>
    <dgm:cxn modelId="{ED572249-BD48-4328-ABD2-8994B1E32A4F}" type="presParOf" srcId="{3EC94C4F-51B7-4002-AF60-211E411D244F}" destId="{570289F5-B098-42ED-99CC-CB93E6124588}" srcOrd="3" destOrd="0" presId="urn:microsoft.com/office/officeart/2005/8/layout/vList2"/>
    <dgm:cxn modelId="{C768CF99-7498-4D8B-B15B-B8FF0A08CFF0}" type="presParOf" srcId="{3EC94C4F-51B7-4002-AF60-211E411D244F}" destId="{82C7ADA9-7982-407E-A8AB-EF37A94EF9B0}" srcOrd="4" destOrd="0" presId="urn:microsoft.com/office/officeart/2005/8/layout/vList2"/>
    <dgm:cxn modelId="{7EB93EC8-DD0E-4F00-B8D1-2B6D29932A2B}" type="presParOf" srcId="{3EC94C4F-51B7-4002-AF60-211E411D244F}" destId="{4BCE740D-C659-4CD1-9848-5C2092802F94}" srcOrd="5" destOrd="0" presId="urn:microsoft.com/office/officeart/2005/8/layout/vList2"/>
    <dgm:cxn modelId="{0B538B56-0AA8-44E5-962F-5470CE612B06}" type="presParOf" srcId="{3EC94C4F-51B7-4002-AF60-211E411D244F}" destId="{95A94540-1076-4495-BCDB-7E6CBC864AAB}" srcOrd="6" destOrd="0" presId="urn:microsoft.com/office/officeart/2005/8/layout/vList2"/>
    <dgm:cxn modelId="{3E576100-ADA3-499A-A356-402B99CFC361}" type="presParOf" srcId="{3EC94C4F-51B7-4002-AF60-211E411D244F}" destId="{D9C60096-8170-46A6-BFB4-F1E745A4A789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BE0764-C6FD-4552-A40A-FD24966F2275}">
      <dsp:nvSpPr>
        <dsp:cNvPr id="0" name=""/>
        <dsp:cNvSpPr/>
      </dsp:nvSpPr>
      <dsp:spPr>
        <a:xfrm>
          <a:off x="581501" y="2044"/>
          <a:ext cx="2779811" cy="16678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Hævnporno</a:t>
          </a:r>
          <a:endParaRPr lang="en-US" sz="2800" kern="1200"/>
        </a:p>
      </dsp:txBody>
      <dsp:txXfrm>
        <a:off x="581501" y="2044"/>
        <a:ext cx="2779811" cy="1667887"/>
      </dsp:txXfrm>
    </dsp:sp>
    <dsp:sp modelId="{5BCDD312-AF83-47AC-9D70-127F539F817F}">
      <dsp:nvSpPr>
        <dsp:cNvPr id="0" name=""/>
        <dsp:cNvSpPr/>
      </dsp:nvSpPr>
      <dsp:spPr>
        <a:xfrm>
          <a:off x="3639294" y="2044"/>
          <a:ext cx="2779811" cy="16678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Identitetstyveri</a:t>
          </a:r>
          <a:endParaRPr lang="en-US" sz="2800" kern="1200"/>
        </a:p>
      </dsp:txBody>
      <dsp:txXfrm>
        <a:off x="3639294" y="2044"/>
        <a:ext cx="2779811" cy="1667887"/>
      </dsp:txXfrm>
    </dsp:sp>
    <dsp:sp modelId="{EB4C96A4-9D45-40C9-AD08-8C34A9AF814B}">
      <dsp:nvSpPr>
        <dsp:cNvPr id="0" name=""/>
        <dsp:cNvSpPr/>
      </dsp:nvSpPr>
      <dsp:spPr>
        <a:xfrm>
          <a:off x="6697087" y="2044"/>
          <a:ext cx="2779811" cy="16678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Phishing</a:t>
          </a:r>
          <a:endParaRPr lang="en-US" sz="2800" kern="1200"/>
        </a:p>
      </dsp:txBody>
      <dsp:txXfrm>
        <a:off x="6697087" y="2044"/>
        <a:ext cx="2779811" cy="1667887"/>
      </dsp:txXfrm>
    </dsp:sp>
    <dsp:sp modelId="{100EE863-93DF-4AD1-B368-87C56C601E9C}">
      <dsp:nvSpPr>
        <dsp:cNvPr id="0" name=""/>
        <dsp:cNvSpPr/>
      </dsp:nvSpPr>
      <dsp:spPr>
        <a:xfrm>
          <a:off x="2110397" y="1947913"/>
          <a:ext cx="2779811" cy="16678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Malware</a:t>
          </a:r>
          <a:endParaRPr lang="en-US" sz="2800" kern="1200"/>
        </a:p>
      </dsp:txBody>
      <dsp:txXfrm>
        <a:off x="2110397" y="1947913"/>
        <a:ext cx="2779811" cy="1667887"/>
      </dsp:txXfrm>
    </dsp:sp>
    <dsp:sp modelId="{4B67C3B6-D75F-4506-8C2B-A286FF924447}">
      <dsp:nvSpPr>
        <dsp:cNvPr id="0" name=""/>
        <dsp:cNvSpPr/>
      </dsp:nvSpPr>
      <dsp:spPr>
        <a:xfrm>
          <a:off x="5168190" y="1947913"/>
          <a:ext cx="2779811" cy="16678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Ransomware</a:t>
          </a:r>
          <a:endParaRPr lang="en-US" sz="2800" kern="1200"/>
        </a:p>
      </dsp:txBody>
      <dsp:txXfrm>
        <a:off x="5168190" y="1947913"/>
        <a:ext cx="2779811" cy="16678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050ED-63A5-42C8-BD93-CE26721528FB}">
      <dsp:nvSpPr>
        <dsp:cNvPr id="0" name=""/>
        <dsp:cNvSpPr/>
      </dsp:nvSpPr>
      <dsp:spPr>
        <a:xfrm>
          <a:off x="0" y="451352"/>
          <a:ext cx="5141912" cy="4284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5F337B-4B25-44C8-BAE0-A9475F9A6D75}">
      <dsp:nvSpPr>
        <dsp:cNvPr id="0" name=""/>
        <dsp:cNvSpPr/>
      </dsp:nvSpPr>
      <dsp:spPr>
        <a:xfrm>
          <a:off x="257095" y="200432"/>
          <a:ext cx="3599338" cy="5018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46" tIns="0" rIns="136046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Lovligt selvforsvar</a:t>
          </a:r>
          <a:endParaRPr lang="en-US" sz="1700" kern="1200"/>
        </a:p>
      </dsp:txBody>
      <dsp:txXfrm>
        <a:off x="281593" y="224930"/>
        <a:ext cx="3550342" cy="452844"/>
      </dsp:txXfrm>
    </dsp:sp>
    <dsp:sp modelId="{E23F71D9-4554-4294-A1E9-F7B4A800BA7C}">
      <dsp:nvSpPr>
        <dsp:cNvPr id="0" name=""/>
        <dsp:cNvSpPr/>
      </dsp:nvSpPr>
      <dsp:spPr>
        <a:xfrm>
          <a:off x="0" y="1222472"/>
          <a:ext cx="5141912" cy="171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9070" tIns="354076" rIns="39907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700" kern="1200" dirty="0"/>
            <a:t>Tilbageholdelse af en person der har begået noget kriminelt indtil politiet kommer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700" kern="1200"/>
            <a:t>Låse personen inde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700" kern="1200"/>
            <a:t>Ingen vold</a:t>
          </a:r>
          <a:endParaRPr lang="en-US" sz="1700" kern="1200"/>
        </a:p>
      </dsp:txBody>
      <dsp:txXfrm>
        <a:off x="0" y="1222472"/>
        <a:ext cx="5141912" cy="1713600"/>
      </dsp:txXfrm>
    </dsp:sp>
    <dsp:sp modelId="{C02D671F-27DC-4F75-A20C-D49746902911}">
      <dsp:nvSpPr>
        <dsp:cNvPr id="0" name=""/>
        <dsp:cNvSpPr/>
      </dsp:nvSpPr>
      <dsp:spPr>
        <a:xfrm>
          <a:off x="257095" y="971552"/>
          <a:ext cx="3599338" cy="5018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46" tIns="0" rIns="136046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Privat anholdelse</a:t>
          </a:r>
          <a:endParaRPr lang="en-US" sz="1700" kern="1200"/>
        </a:p>
      </dsp:txBody>
      <dsp:txXfrm>
        <a:off x="281593" y="996050"/>
        <a:ext cx="3550342" cy="452844"/>
      </dsp:txXfrm>
    </dsp:sp>
    <dsp:sp modelId="{6186003C-F7F2-4F29-9B5E-0B0265240217}">
      <dsp:nvSpPr>
        <dsp:cNvPr id="0" name=""/>
        <dsp:cNvSpPr/>
      </dsp:nvSpPr>
      <dsp:spPr>
        <a:xfrm>
          <a:off x="0" y="3278792"/>
          <a:ext cx="5141912" cy="1927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9070" tIns="354076" rIns="39907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700" kern="1200"/>
            <a:t>Ofre et mindre gode for at redde et større</a:t>
          </a:r>
          <a:endParaRPr lang="en-US" sz="1700" kern="120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700" kern="1200"/>
            <a:t>Stjæle cykel for at hente hjælp til fx brand</a:t>
          </a:r>
          <a:endParaRPr lang="en-US" sz="1700" kern="120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700" kern="1200"/>
            <a:t>Bryde færdselsreglerne hvis du kører en alvorligt tilskadekommen til hospitalet</a:t>
          </a:r>
          <a:endParaRPr lang="en-US" sz="1700" kern="1200"/>
        </a:p>
      </dsp:txBody>
      <dsp:txXfrm>
        <a:off x="0" y="3278792"/>
        <a:ext cx="5141912" cy="1927800"/>
      </dsp:txXfrm>
    </dsp:sp>
    <dsp:sp modelId="{36497EF3-B13E-49AF-B1C8-26BC97ECD8E3}">
      <dsp:nvSpPr>
        <dsp:cNvPr id="0" name=""/>
        <dsp:cNvSpPr/>
      </dsp:nvSpPr>
      <dsp:spPr>
        <a:xfrm>
          <a:off x="257095" y="3027872"/>
          <a:ext cx="3599338" cy="5018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46" tIns="0" rIns="136046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Lovlig selvtægt</a:t>
          </a:r>
          <a:endParaRPr lang="en-US" sz="1700" kern="1200"/>
        </a:p>
      </dsp:txBody>
      <dsp:txXfrm>
        <a:off x="281593" y="3052370"/>
        <a:ext cx="3550342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3B479-D47F-48AC-8F9A-7570AE197D99}">
      <dsp:nvSpPr>
        <dsp:cNvPr id="0" name=""/>
        <dsp:cNvSpPr/>
      </dsp:nvSpPr>
      <dsp:spPr>
        <a:xfrm>
          <a:off x="0" y="63182"/>
          <a:ext cx="5141912" cy="65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Ukendskab til lovreglerne</a:t>
          </a:r>
          <a:endParaRPr lang="en-US" sz="2800" kern="1200"/>
        </a:p>
      </dsp:txBody>
      <dsp:txXfrm>
        <a:off x="31984" y="95166"/>
        <a:ext cx="5077944" cy="591232"/>
      </dsp:txXfrm>
    </dsp:sp>
    <dsp:sp modelId="{CD0F9F1B-6FA0-4A66-B45E-854E2CA59DA5}">
      <dsp:nvSpPr>
        <dsp:cNvPr id="0" name=""/>
        <dsp:cNvSpPr/>
      </dsp:nvSpPr>
      <dsp:spPr>
        <a:xfrm>
          <a:off x="0" y="718382"/>
          <a:ext cx="5141912" cy="666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56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 dirty="0"/>
            <a:t>En vurdering – må ikke bruges som en dårlig undskyldning</a:t>
          </a:r>
          <a:endParaRPr lang="en-US" sz="2200" kern="1200" dirty="0"/>
        </a:p>
      </dsp:txBody>
      <dsp:txXfrm>
        <a:off x="0" y="718382"/>
        <a:ext cx="5141912" cy="666540"/>
      </dsp:txXfrm>
    </dsp:sp>
    <dsp:sp modelId="{CE16C022-12FE-4202-A293-FD5EA894889F}">
      <dsp:nvSpPr>
        <dsp:cNvPr id="0" name=""/>
        <dsp:cNvSpPr/>
      </dsp:nvSpPr>
      <dsp:spPr>
        <a:xfrm>
          <a:off x="0" y="1384922"/>
          <a:ext cx="5141912" cy="655200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Forsæt</a:t>
          </a:r>
          <a:endParaRPr lang="en-US" sz="2800" kern="1200"/>
        </a:p>
      </dsp:txBody>
      <dsp:txXfrm>
        <a:off x="31984" y="1416906"/>
        <a:ext cx="5077944" cy="591232"/>
      </dsp:txXfrm>
    </dsp:sp>
    <dsp:sp modelId="{B89C47B0-BFDD-47A5-9753-25D1DF6E3418}">
      <dsp:nvSpPr>
        <dsp:cNvPr id="0" name=""/>
        <dsp:cNvSpPr/>
      </dsp:nvSpPr>
      <dsp:spPr>
        <a:xfrm>
          <a:off x="0" y="2040122"/>
          <a:ext cx="5141912" cy="3303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56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Handlet med vilje</a:t>
          </a:r>
          <a:endParaRPr lang="en-US" sz="2200" kern="120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Direkte forsæt</a:t>
          </a:r>
          <a:endParaRPr lang="en-US" sz="2200" kern="1200"/>
        </a:p>
        <a:p>
          <a:pPr marL="685800" lvl="3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Har til hensigt at begå kriminalitet. Fx planlægning af indbrud eller drab</a:t>
          </a:r>
          <a:endParaRPr lang="en-US" sz="2200" kern="120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Sandsynlighedsforsæt</a:t>
          </a:r>
          <a:endParaRPr lang="en-US" sz="2200" kern="1200"/>
        </a:p>
        <a:p>
          <a:pPr marL="685800" lvl="3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Man anser det for sandsynligt, at der sker en kriminel handling.  Fx hæleri. Køber en billig iPhone på nettet</a:t>
          </a:r>
          <a:endParaRPr lang="en-US" sz="2200" kern="1200"/>
        </a:p>
      </dsp:txBody>
      <dsp:txXfrm>
        <a:off x="0" y="2040122"/>
        <a:ext cx="5141912" cy="33037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F0CBC-BB68-46E0-AE03-D7572688BE3B}">
      <dsp:nvSpPr>
        <dsp:cNvPr id="0" name=""/>
        <dsp:cNvSpPr/>
      </dsp:nvSpPr>
      <dsp:spPr>
        <a:xfrm>
          <a:off x="0" y="27924"/>
          <a:ext cx="5141912" cy="919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Tilskuer til slagsmål</a:t>
          </a:r>
          <a:endParaRPr lang="en-US" sz="1700" kern="1200"/>
        </a:p>
      </dsp:txBody>
      <dsp:txXfrm>
        <a:off x="44906" y="72830"/>
        <a:ext cx="5052100" cy="830100"/>
      </dsp:txXfrm>
    </dsp:sp>
    <dsp:sp modelId="{7DF47D56-92BC-477D-AEC6-878274C34C1E}">
      <dsp:nvSpPr>
        <dsp:cNvPr id="0" name=""/>
        <dsp:cNvSpPr/>
      </dsp:nvSpPr>
      <dsp:spPr>
        <a:xfrm>
          <a:off x="0" y="947837"/>
          <a:ext cx="5141912" cy="826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56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300" kern="1200"/>
            <a:t>Offeret skal være i livsfare, før at du kan straffes for ikke at gribe ind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300" kern="1200" dirty="0"/>
            <a:t>Risiko for at blive dømt for medvirken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300" kern="1200"/>
            <a:t>Stop slagsmålet eller gå</a:t>
          </a:r>
          <a:endParaRPr lang="en-US" sz="1300" kern="1200"/>
        </a:p>
      </dsp:txBody>
      <dsp:txXfrm>
        <a:off x="0" y="947837"/>
        <a:ext cx="5141912" cy="826965"/>
      </dsp:txXfrm>
    </dsp:sp>
    <dsp:sp modelId="{17F48633-492F-4388-9F59-7A3FB603DBC1}">
      <dsp:nvSpPr>
        <dsp:cNvPr id="0" name=""/>
        <dsp:cNvSpPr/>
      </dsp:nvSpPr>
      <dsp:spPr>
        <a:xfrm>
          <a:off x="0" y="1774802"/>
          <a:ext cx="5141912" cy="919912"/>
        </a:xfrm>
        <a:prstGeom prst="round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 dirty="0"/>
            <a:t>Produktion af buskort til over 18-årige + låne andres sygesikringskort for at komme ind på diskotek</a:t>
          </a:r>
          <a:endParaRPr lang="en-US" sz="1700" kern="1200" dirty="0"/>
        </a:p>
      </dsp:txBody>
      <dsp:txXfrm>
        <a:off x="44906" y="1819708"/>
        <a:ext cx="5052100" cy="830100"/>
      </dsp:txXfrm>
    </dsp:sp>
    <dsp:sp modelId="{570289F5-B098-42ED-99CC-CB93E6124588}">
      <dsp:nvSpPr>
        <dsp:cNvPr id="0" name=""/>
        <dsp:cNvSpPr/>
      </dsp:nvSpPr>
      <dsp:spPr>
        <a:xfrm>
          <a:off x="0" y="2694715"/>
          <a:ext cx="51419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56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300" kern="1200"/>
            <a:t>Dokumentfalsk (at ‘lyve sig yngre/ældre)</a:t>
          </a:r>
          <a:endParaRPr lang="en-US" sz="1300" kern="1200"/>
        </a:p>
      </dsp:txBody>
      <dsp:txXfrm>
        <a:off x="0" y="2694715"/>
        <a:ext cx="5141912" cy="281520"/>
      </dsp:txXfrm>
    </dsp:sp>
    <dsp:sp modelId="{82C7ADA9-7982-407E-A8AB-EF37A94EF9B0}">
      <dsp:nvSpPr>
        <dsp:cNvPr id="0" name=""/>
        <dsp:cNvSpPr/>
      </dsp:nvSpPr>
      <dsp:spPr>
        <a:xfrm>
          <a:off x="0" y="2976235"/>
          <a:ext cx="5141912" cy="919912"/>
        </a:xfrm>
        <a:prstGeom prst="round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Hæleri</a:t>
          </a:r>
          <a:endParaRPr lang="en-US" sz="1700" kern="1200"/>
        </a:p>
      </dsp:txBody>
      <dsp:txXfrm>
        <a:off x="44906" y="3021141"/>
        <a:ext cx="5052100" cy="830100"/>
      </dsp:txXfrm>
    </dsp:sp>
    <dsp:sp modelId="{4BCE740D-C659-4CD1-9848-5C2092802F94}">
      <dsp:nvSpPr>
        <dsp:cNvPr id="0" name=""/>
        <dsp:cNvSpPr/>
      </dsp:nvSpPr>
      <dsp:spPr>
        <a:xfrm>
          <a:off x="0" y="3896147"/>
          <a:ext cx="51419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56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300" kern="1200"/>
            <a:t>Køb af stjålne varer</a:t>
          </a:r>
          <a:endParaRPr lang="en-US" sz="1300" kern="1200"/>
        </a:p>
      </dsp:txBody>
      <dsp:txXfrm>
        <a:off x="0" y="3896147"/>
        <a:ext cx="5141912" cy="281520"/>
      </dsp:txXfrm>
    </dsp:sp>
    <dsp:sp modelId="{95A94540-1076-4495-BCDB-7E6CBC864AAB}">
      <dsp:nvSpPr>
        <dsp:cNvPr id="0" name=""/>
        <dsp:cNvSpPr/>
      </dsp:nvSpPr>
      <dsp:spPr>
        <a:xfrm>
          <a:off x="0" y="4177667"/>
          <a:ext cx="5141912" cy="919912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Forsikringssvindel</a:t>
          </a:r>
          <a:endParaRPr lang="en-US" sz="1700" kern="1200"/>
        </a:p>
      </dsp:txBody>
      <dsp:txXfrm>
        <a:off x="44906" y="4222573"/>
        <a:ext cx="5052100" cy="830100"/>
      </dsp:txXfrm>
    </dsp:sp>
    <dsp:sp modelId="{D9C60096-8170-46A6-BFB4-F1E745A4A789}">
      <dsp:nvSpPr>
        <dsp:cNvPr id="0" name=""/>
        <dsp:cNvSpPr/>
      </dsp:nvSpPr>
      <dsp:spPr>
        <a:xfrm>
          <a:off x="0" y="5097580"/>
          <a:ext cx="51419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56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300" kern="1200"/>
            <a:t>Skrive ekstra på ved indbrud</a:t>
          </a:r>
          <a:endParaRPr lang="en-US" sz="1300" kern="1200"/>
        </a:p>
      </dsp:txBody>
      <dsp:txXfrm>
        <a:off x="0" y="5097580"/>
        <a:ext cx="5141912" cy="281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98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3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44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56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26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5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1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58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20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29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17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microsoft.com/office/2007/relationships/hdphoto" Target="../media/hdphoto3.wdp"/><Relationship Id="rId7" Type="http://schemas.openxmlformats.org/officeDocument/2006/relationships/diagramLayout" Target="../diagrams/layou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microsoft.com/office/2007/relationships/hdphoto" Target="../media/hdphoto2.wdp"/><Relationship Id="rId10" Type="http://schemas.microsoft.com/office/2007/relationships/diagramDrawing" Target="../diagrams/drawing3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3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microsoft.com/office/2007/relationships/hdphoto" Target="../media/hdphoto3.wdp"/><Relationship Id="rId7" Type="http://schemas.openxmlformats.org/officeDocument/2006/relationships/diagramLayout" Target="../diagrams/layout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microsoft.com/office/2007/relationships/hdphoto" Target="../media/hdphoto2.wdp"/><Relationship Id="rId10" Type="http://schemas.microsoft.com/office/2007/relationships/diagramDrawing" Target="../diagrams/drawing4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2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microsoft.com/office/2007/relationships/hdphoto" Target="../media/hdphoto3.wdp"/><Relationship Id="rId7" Type="http://schemas.openxmlformats.org/officeDocument/2006/relationships/diagramLayout" Target="../diagrams/layou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microsoft.com/office/2007/relationships/hdphoto" Target="../media/hdphoto2.wdp"/><Relationship Id="rId10" Type="http://schemas.microsoft.com/office/2007/relationships/diagramDrawing" Target="../diagrams/drawing2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51560" y="2570479"/>
            <a:ext cx="9966960" cy="1897551"/>
          </a:xfrm>
        </p:spPr>
        <p:txBody>
          <a:bodyPr/>
          <a:lstStyle/>
          <a:p>
            <a:r>
              <a:rPr lang="da-DK" dirty="0"/>
              <a:t>Kriminalitet i Danmark</a:t>
            </a:r>
            <a:br>
              <a:rPr lang="da-DK" dirty="0"/>
            </a:b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62729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da-DK" sz="3000">
                <a:solidFill>
                  <a:srgbClr val="FFFFFF"/>
                </a:solidFill>
              </a:rPr>
              <a:t>Handlinger, der er kriminelle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da-DK" dirty="0"/>
              <a:t>Undladelser</a:t>
            </a:r>
          </a:p>
          <a:p>
            <a:pPr lvl="1"/>
            <a:r>
              <a:rPr lang="da-DK" dirty="0"/>
              <a:t>§ 253, stk. 1, nr. 1</a:t>
            </a:r>
          </a:p>
          <a:p>
            <a:pPr lvl="2"/>
            <a:r>
              <a:rPr lang="da-DK" i="1" dirty="0"/>
              <a:t>Med bøde eller </a:t>
            </a:r>
            <a:r>
              <a:rPr lang="da-DK" b="1" i="1" dirty="0"/>
              <a:t>fængsel indtil 2 år </a:t>
            </a:r>
            <a:r>
              <a:rPr lang="da-DK" i="1" dirty="0"/>
              <a:t>straffes den som, uagtet at det var ham muligt uden fare eller opofrelse for sig selv eller andre, undlader efter evne at hjælpe nogen, der er i øjensynlig livsfare</a:t>
            </a:r>
          </a:p>
          <a:p>
            <a:pPr marL="548640" lvl="2" indent="0">
              <a:buNone/>
            </a:pPr>
            <a:endParaRPr lang="da-DK" i="1" dirty="0"/>
          </a:p>
          <a:p>
            <a:pPr lvl="1"/>
            <a:r>
              <a:rPr lang="da-DK" dirty="0"/>
              <a:t>§ 253, stk. 2</a:t>
            </a:r>
          </a:p>
          <a:p>
            <a:pPr lvl="2"/>
            <a:r>
              <a:rPr lang="da-DK" i="1" dirty="0"/>
              <a:t>Med </a:t>
            </a:r>
            <a:r>
              <a:rPr lang="da-DK" b="1" i="1" dirty="0"/>
              <a:t>fængsel indtil 2 år </a:t>
            </a:r>
            <a:r>
              <a:rPr lang="da-DK" i="1" dirty="0"/>
              <a:t>straffes den, som overtræder stk. 1 i forbindelse med flugt fra færdselsuheld, hvorved nogen er tilføjet betydelig skade.</a:t>
            </a:r>
          </a:p>
          <a:p>
            <a:pPr lvl="1"/>
            <a:endParaRPr lang="da-DK" i="1" dirty="0"/>
          </a:p>
          <a:p>
            <a:pPr lvl="1"/>
            <a:endParaRPr lang="da-DK" i="1" dirty="0"/>
          </a:p>
        </p:txBody>
      </p:sp>
    </p:spTree>
    <p:extLst>
      <p:ext uri="{BB962C8B-B14F-4D97-AF65-F5344CB8AC3E}">
        <p14:creationId xmlns:p14="http://schemas.microsoft.com/office/powerpoint/2010/main" val="3956712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da-DK" sz="3000">
                <a:solidFill>
                  <a:srgbClr val="FFFFFF"/>
                </a:solidFill>
              </a:rPr>
              <a:t>Handlinger, der er kriminelle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99F305F7-58F7-D827-58D4-769AFE4D7C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2365330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989409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da-DK" sz="3000">
                <a:solidFill>
                  <a:srgbClr val="FFFFFF"/>
                </a:solidFill>
              </a:rPr>
              <a:t>Handlinger, der er kriminelle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da-DK" dirty="0"/>
              <a:t>Uagtsomhed § 241</a:t>
            </a:r>
          </a:p>
          <a:p>
            <a:pPr lvl="1"/>
            <a:r>
              <a:rPr lang="da-DK" dirty="0"/>
              <a:t>Den som uagtsomt forvolder en andens død, straffes med </a:t>
            </a:r>
            <a:r>
              <a:rPr lang="da-DK" b="1" dirty="0"/>
              <a:t>bøde eller fængsel indtil 4 måneder </a:t>
            </a:r>
            <a:r>
              <a:rPr lang="da-DK" dirty="0"/>
              <a:t>eller under særligt skærpede omstændigheder med </a:t>
            </a:r>
            <a:r>
              <a:rPr lang="da-DK" b="1" dirty="0"/>
              <a:t>fængsel indtil 8 år.</a:t>
            </a:r>
          </a:p>
          <a:p>
            <a:pPr lvl="1"/>
            <a:r>
              <a:rPr lang="da-DK" dirty="0"/>
              <a:t>Biluheld</a:t>
            </a:r>
          </a:p>
          <a:p>
            <a:pPr lvl="2"/>
            <a:r>
              <a:rPr lang="da-DK" dirty="0"/>
              <a:t>Skærpede omstændigheder</a:t>
            </a:r>
          </a:p>
          <a:p>
            <a:pPr lvl="3"/>
            <a:r>
              <a:rPr lang="da-DK" dirty="0"/>
              <a:t>Spirituskørsel</a:t>
            </a:r>
          </a:p>
          <a:p>
            <a:pPr lvl="3"/>
            <a:r>
              <a:rPr lang="da-DK" dirty="0"/>
              <a:t>Tale i mobiltelefon under kørsel</a:t>
            </a:r>
          </a:p>
          <a:p>
            <a:pPr lvl="3"/>
            <a:r>
              <a:rPr lang="da-DK" dirty="0"/>
              <a:t>Kørsel med høj fart</a:t>
            </a:r>
          </a:p>
        </p:txBody>
      </p:sp>
    </p:spTree>
    <p:extLst>
      <p:ext uri="{BB962C8B-B14F-4D97-AF65-F5344CB8AC3E}">
        <p14:creationId xmlns:p14="http://schemas.microsoft.com/office/powerpoint/2010/main" val="455459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da-DK" sz="3000">
                <a:solidFill>
                  <a:srgbClr val="FFFFFF"/>
                </a:solidFill>
              </a:rPr>
              <a:t>Handlinger, der er kriminelle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8" name="Pladsholder til indhold 5">
            <a:extLst>
              <a:ext uri="{FF2B5EF4-FFF2-40B4-BE49-F238E27FC236}">
                <a16:creationId xmlns:a16="http://schemas.microsoft.com/office/drawing/2014/main" id="{2DEBB789-107C-704E-5D0D-7882D94CF3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2030261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551432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8C84B8E-16E8-4E54-B4AC-84CE51595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25641BE9-1A09-9701-8818-726E51A07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110054"/>
            <a:ext cx="6558608" cy="4580300"/>
          </a:xfrm>
        </p:spPr>
        <p:txBody>
          <a:bodyPr>
            <a:normAutofit/>
          </a:bodyPr>
          <a:lstStyle/>
          <a:p>
            <a:pPr algn="r"/>
            <a:r>
              <a:rPr lang="da-DK" sz="6800" dirty="0"/>
              <a:t>Hvad </a:t>
            </a:r>
            <a:r>
              <a:rPr lang="da-DK" sz="6800" dirty="0" err="1"/>
              <a:t>betyderdet</a:t>
            </a:r>
            <a:r>
              <a:rPr lang="da-DK" sz="6800" dirty="0"/>
              <a:t>, at noget er kriminelt?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E9EEEA-5DB7-4DC7-AF9F-74D1C19B7E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928117"/>
            <a:ext cx="10351008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199147-B958-49C0-9BE2-65BDD892F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85470" y="1110053"/>
            <a:ext cx="3386371" cy="458030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ndertitel 6">
            <a:extLst>
              <a:ext uri="{FF2B5EF4-FFF2-40B4-BE49-F238E27FC236}">
                <a16:creationId xmlns:a16="http://schemas.microsoft.com/office/drawing/2014/main" id="{1EE2C978-7920-30C9-7B97-6C4F3A438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1947" y="1678210"/>
            <a:ext cx="2989007" cy="3443988"/>
          </a:xfrm>
        </p:spPr>
        <p:txBody>
          <a:bodyPr anchor="ctr">
            <a:normAutofit/>
          </a:bodyPr>
          <a:lstStyle/>
          <a:p>
            <a:r>
              <a:rPr lang="da-DK" sz="2000" dirty="0"/>
              <a:t>Summeøvelse:</a:t>
            </a:r>
            <a:endParaRPr lang="da-DK" sz="2000" dirty="0">
              <a:solidFill>
                <a:srgbClr val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F70505D-EC2C-4D1A-86DE-258377807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5780565"/>
            <a:ext cx="10351008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DF20BDF-18D7-4E94-9BA1-9CEB40470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6920" y="5257800"/>
            <a:ext cx="1080904" cy="1080902"/>
            <a:chOff x="9646920" y="5257800"/>
            <a:chExt cx="1080904" cy="1080902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8F42242-4089-4E5D-95C3-C113C73DA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46920" y="5257800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96F87F1-ABB5-42FB-86BD-EED111CD3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55011" y="5365890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974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18A599D-AC6B-597A-288C-C73E88EDF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da-DK" sz="3000">
                <a:solidFill>
                  <a:srgbClr val="FFFFFF"/>
                </a:solidFill>
              </a:rPr>
              <a:t>Definition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1EC9F87-593A-DFAF-530C-7540FCF2E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da-DK" dirty="0"/>
              <a:t>Den herskende magt forsøg på at definere, hvilken adfærd som er acceptabel, og hvilken adfærd der skal føre til straf</a:t>
            </a:r>
          </a:p>
          <a:p>
            <a:r>
              <a:rPr lang="da-DK" dirty="0"/>
              <a:t>Teknisk set er kriminalitet overtrædelse af en formel lov, der er belagt med en straf</a:t>
            </a:r>
          </a:p>
        </p:txBody>
      </p:sp>
    </p:spTree>
    <p:extLst>
      <p:ext uri="{BB962C8B-B14F-4D97-AF65-F5344CB8AC3E}">
        <p14:creationId xmlns:p14="http://schemas.microsoft.com/office/powerpoint/2010/main" val="150791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Håndsoprækning: Hvor mange har lavet noget kriminelt?</a:t>
            </a:r>
          </a:p>
        </p:txBody>
      </p:sp>
      <p:pic>
        <p:nvPicPr>
          <p:cNvPr id="7" name="Pladsholder til indhold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6880" y="2065020"/>
            <a:ext cx="6685280" cy="445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01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 er alle kriminelle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581192" y="2021983"/>
            <a:ext cx="11029615" cy="4481847"/>
          </a:xfrm>
        </p:spPr>
        <p:txBody>
          <a:bodyPr>
            <a:normAutofit/>
          </a:bodyPr>
          <a:lstStyle/>
          <a:p>
            <a:r>
              <a:rPr lang="da-DK" dirty="0"/>
              <a:t>Har du nogensinde kørt hjem i mørket uden lys på cyklen? </a:t>
            </a:r>
          </a:p>
          <a:p>
            <a:pPr lvl="1"/>
            <a:r>
              <a:rPr lang="da-DK" dirty="0"/>
              <a:t>Gallup: 85% af befolkningen svarer ja til, at de har brudt loven på en eller anden måde.</a:t>
            </a:r>
          </a:p>
          <a:p>
            <a:pPr lvl="2"/>
            <a:r>
              <a:rPr lang="da-DK" dirty="0"/>
              <a:t>Tallet kan være højere vurderer politiet</a:t>
            </a:r>
          </a:p>
          <a:p>
            <a:pPr lvl="1"/>
            <a:endParaRPr lang="da-DK" dirty="0"/>
          </a:p>
          <a:p>
            <a:r>
              <a:rPr lang="da-DK" dirty="0"/>
              <a:t>Har du gået over for rødt, når der ikke var biler?</a:t>
            </a:r>
          </a:p>
          <a:p>
            <a:pPr lvl="1"/>
            <a:r>
              <a:rPr lang="da-DK" dirty="0"/>
              <a:t>Ældre er mest tilbøjelige til at vente på grønt</a:t>
            </a:r>
          </a:p>
          <a:p>
            <a:pPr lvl="1"/>
            <a:r>
              <a:rPr lang="da-DK" dirty="0"/>
              <a:t>97 procent af de 18-27 årige kan finde på at smutte over vejen.</a:t>
            </a:r>
          </a:p>
          <a:p>
            <a:pPr lvl="1"/>
            <a:endParaRPr lang="da-DK" dirty="0"/>
          </a:p>
          <a:p>
            <a:r>
              <a:rPr lang="da-DK" dirty="0"/>
              <a:t>97 % af de 18-27 årige indrømmer at have brudt loven</a:t>
            </a:r>
          </a:p>
          <a:p>
            <a:r>
              <a:rPr lang="da-DK" dirty="0"/>
              <a:t>95 % af de 27-35 årige indrømmer at have brudt loven.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68625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966C2D-50BD-6BF6-B113-3B0BD963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Straffelovens inddeling af forbrydelser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5EACF54-23CC-FDE3-7B8D-A77EBA1A6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a-DK" dirty="0"/>
              <a:t>Ejendomskriminalitet</a:t>
            </a:r>
          </a:p>
          <a:p>
            <a:pPr marL="731520" lvl="1" indent="-457200">
              <a:buFont typeface="+mj-lt"/>
              <a:buAutoNum type="arabicPeriod"/>
            </a:pPr>
            <a:r>
              <a:rPr lang="da-DK" dirty="0"/>
              <a:t>Forbrydelser med offentlige eller private værdier</a:t>
            </a:r>
          </a:p>
          <a:p>
            <a:pPr marL="731520" lvl="1" indent="-457200">
              <a:buFont typeface="+mj-lt"/>
              <a:buAutoNum type="arabicPeriod"/>
            </a:pPr>
            <a:r>
              <a:rPr lang="da-DK" dirty="0"/>
              <a:t>Fx tyveri eller røveri + dokumentfalsk, bedrageri samt hæleri</a:t>
            </a:r>
          </a:p>
          <a:p>
            <a:pPr marL="731520" lvl="1" indent="-457200">
              <a:buFont typeface="+mj-lt"/>
              <a:buAutoNum type="arabicPeriod"/>
            </a:pPr>
            <a:r>
              <a:rPr lang="da-DK" dirty="0"/>
              <a:t>Den største del af alle straffelovsovertrædelser</a:t>
            </a:r>
          </a:p>
          <a:p>
            <a:pPr marL="274320" lvl="1" indent="0">
              <a:buNone/>
            </a:pPr>
            <a:endParaRPr lang="da-DK" dirty="0"/>
          </a:p>
          <a:p>
            <a:pPr marL="457200" indent="-457200">
              <a:buFont typeface="+mj-lt"/>
              <a:buAutoNum type="arabicPeriod"/>
            </a:pPr>
            <a:r>
              <a:rPr lang="da-DK" dirty="0"/>
              <a:t>Voldskriminalitet</a:t>
            </a:r>
          </a:p>
          <a:p>
            <a:pPr marL="731520" lvl="1" indent="-457200">
              <a:buFont typeface="+mj-lt"/>
              <a:buAutoNum type="arabicPeriod"/>
            </a:pPr>
            <a:r>
              <a:rPr lang="da-DK" dirty="0"/>
              <a:t>Forbrydelser med liv og legeme </a:t>
            </a:r>
          </a:p>
          <a:p>
            <a:pPr marL="731520" lvl="1" indent="-457200">
              <a:buFont typeface="+mj-lt"/>
              <a:buAutoNum type="arabicPeriod"/>
            </a:pPr>
            <a:r>
              <a:rPr lang="da-DK" dirty="0"/>
              <a:t>Fx Drab(Udgør 1% - men har større omtale) og vold(udgør 99%)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11832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966C2D-50BD-6BF6-B113-3B0BD963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Straffelovens inddeling af forbrydelser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5EACF54-23CC-FDE3-7B8D-A77EBA1A6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a-DK" dirty="0"/>
              <a:t>Seksualforbrydelser</a:t>
            </a:r>
          </a:p>
          <a:p>
            <a:pPr marL="731520" lvl="1" indent="-457200">
              <a:buFont typeface="+mj-lt"/>
              <a:buAutoNum type="arabicPeriod"/>
            </a:pPr>
            <a:r>
              <a:rPr lang="da-DK" dirty="0"/>
              <a:t>Forbrydelser forbundet med seksualitet</a:t>
            </a:r>
          </a:p>
          <a:p>
            <a:pPr marL="731520" lvl="1" indent="-457200">
              <a:buFont typeface="+mj-lt"/>
              <a:buAutoNum type="arabicPeriod"/>
            </a:pPr>
            <a:r>
              <a:rPr lang="da-DK" dirty="0"/>
              <a:t>Fx voldtægt, overgreb mod mindreårige, børnepornografi</a:t>
            </a:r>
          </a:p>
          <a:p>
            <a:pPr marL="274320" lvl="1" indent="0">
              <a:buNone/>
            </a:pPr>
            <a:endParaRPr lang="da-DK" dirty="0"/>
          </a:p>
          <a:p>
            <a:pPr marL="457200" indent="-457200">
              <a:buFont typeface="+mj-lt"/>
              <a:buAutoNum type="arabicPeriod"/>
            </a:pPr>
            <a:r>
              <a:rPr lang="da-DK" dirty="0"/>
              <a:t>Anden kriminalitet</a:t>
            </a:r>
          </a:p>
          <a:p>
            <a:pPr marL="731520" lvl="1" indent="-457200">
              <a:buFont typeface="+mj-lt"/>
              <a:buAutoNum type="arabicPeriod"/>
            </a:pPr>
            <a:r>
              <a:rPr lang="da-DK" dirty="0"/>
              <a:t>Dækker over de øvrige former for forbrydelser i straffeloven</a:t>
            </a:r>
          </a:p>
          <a:p>
            <a:pPr marL="731520" lvl="1" indent="-457200">
              <a:buFont typeface="+mj-lt"/>
              <a:buAutoNum type="arabicPeriod"/>
            </a:pPr>
            <a:r>
              <a:rPr lang="da-DK" dirty="0"/>
              <a:t>Fx Smugling, salg af narkotika, forbrydelser mod offentlige myndigheder (Fx trusler eller bestikkelse)</a:t>
            </a:r>
          </a:p>
          <a:p>
            <a:pPr marL="274320" lvl="1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75544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9C68E8-AE79-C7EF-EDF5-48384D0DA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da-DK" dirty="0"/>
              <a:t>Nye former for kriminalitet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EFE9E254-87C8-4797-D1B0-448D2B0EC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572676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02738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9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da-DK" sz="3000">
                <a:solidFill>
                  <a:srgbClr val="FFFFFF"/>
                </a:solidFill>
              </a:rPr>
              <a:t>Handlinger, der ikke er kriminelle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00753064-515D-19A6-D9AE-121126072E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5786886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512238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ætype">
  <a:themeElements>
    <a:clrScheme name="Træ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æ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æ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Trætype</Template>
  <TotalTime>119</TotalTime>
  <Words>594</Words>
  <Application>Microsoft Office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9" baseType="lpstr">
      <vt:lpstr>Calibri</vt:lpstr>
      <vt:lpstr>Rockwell</vt:lpstr>
      <vt:lpstr>Rockwell Condensed</vt:lpstr>
      <vt:lpstr>Rockwell Extra Bold</vt:lpstr>
      <vt:lpstr>Wingdings</vt:lpstr>
      <vt:lpstr>Trætype</vt:lpstr>
      <vt:lpstr>Kriminalitet i Danmark </vt:lpstr>
      <vt:lpstr>Hvad betyderdet, at noget er kriminelt?</vt:lpstr>
      <vt:lpstr>Definition</vt:lpstr>
      <vt:lpstr>Håndsoprækning: Hvor mange har lavet noget kriminelt?</vt:lpstr>
      <vt:lpstr>Vi er alle kriminelle</vt:lpstr>
      <vt:lpstr>Straffelovens inddeling af forbrydelser</vt:lpstr>
      <vt:lpstr>Straffelovens inddeling af forbrydelser</vt:lpstr>
      <vt:lpstr>Nye former for kriminalitet</vt:lpstr>
      <vt:lpstr>Handlinger, der ikke er kriminelle</vt:lpstr>
      <vt:lpstr>Handlinger, der er kriminelle</vt:lpstr>
      <vt:lpstr>Handlinger, der er kriminelle</vt:lpstr>
      <vt:lpstr>Handlinger, der er kriminelle</vt:lpstr>
      <vt:lpstr>Handlinger, der er kriminelle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Hvad er kriminelt?</dc:title>
  <dc:creator>Louise Nielsen</dc:creator>
  <cp:lastModifiedBy>Kim Krog Larsen</cp:lastModifiedBy>
  <cp:revision>13</cp:revision>
  <dcterms:created xsi:type="dcterms:W3CDTF">2014-10-01T15:35:44Z</dcterms:created>
  <dcterms:modified xsi:type="dcterms:W3CDTF">2024-05-15T08:58:30Z</dcterms:modified>
</cp:coreProperties>
</file>