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4" r:id="rId4"/>
    <p:sldId id="260" r:id="rId5"/>
    <p:sldId id="261" r:id="rId6"/>
    <p:sldId id="257" r:id="rId7"/>
    <p:sldId id="258" r:id="rId8"/>
    <p:sldId id="259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95B1E-E6B1-4033-8BB5-AD5E1C083843}" v="1" dt="2022-01-13T09:25:57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>
      <p:cViewPr varScale="1">
        <p:scale>
          <a:sx n="68" d="100"/>
          <a:sy n="68" d="100"/>
        </p:scale>
        <p:origin x="124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3176B-0A3F-4C53-97F0-57CAAC89FECF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C8F5-B14C-41D0-A8C2-3A67922B9B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86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72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3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68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68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90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365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623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9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99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4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5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1511-0617-472F-911B-BD300B732C2E}" type="datetimeFigureOut">
              <a:rPr lang="da-DK" smtClean="0"/>
              <a:t>15-05-2024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18D9-6262-44FF-9AE4-4D6047FC69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8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Pierre Bourdieu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Habitus, kapitalformer og felter</a:t>
            </a:r>
          </a:p>
        </p:txBody>
      </p:sp>
    </p:spTree>
    <p:extLst>
      <p:ext uri="{BB962C8B-B14F-4D97-AF65-F5344CB8AC3E}">
        <p14:creationId xmlns:p14="http://schemas.microsoft.com/office/powerpoint/2010/main" val="149627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Bourdieu: Felter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felt er et afgrænset socialt område – en social arena – der har sine egne normer og spilleregler</a:t>
            </a:r>
          </a:p>
          <a:p>
            <a:r>
              <a:rPr lang="da-DK" dirty="0"/>
              <a:t>Fx skoleklasse, fodboldklub, arbejdsplads, </a:t>
            </a:r>
            <a:r>
              <a:rPr lang="da-DK" dirty="0" err="1"/>
              <a:t>venneflok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123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53246-32CB-413C-85E8-1845D390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Repetition: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BE10FD-ED58-48A1-8E4C-D771F6BD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Forklar begrebet HABITUS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5839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4BA86-46CF-4744-891E-7CF41B8A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Forklar begrebet ØKONOMISK KAPITAL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2E2642-1562-4F71-A728-916225BDA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0746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4C2A7-4BAA-401C-83CE-8EF20D7D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Forklar begrebet SOCIAL KAPITAL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B76265-551D-4C10-86BB-4108FB0C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0702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D42D1-7F48-4867-AEE4-FFD1D9B6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Forklar begrebet KULTUREL KAPITAL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C6BF0-D816-4A8F-9C97-97A8BDFD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3522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90DF2-5847-482E-A4AB-65EE8BAA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Forklar begrebet </a:t>
            </a:r>
            <a:br>
              <a:rPr lang="da-DK" dirty="0"/>
            </a:br>
            <a:r>
              <a:rPr lang="da-DK" dirty="0"/>
              <a:t>FELTER/SOCIAL ARENA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B6C8DF-D791-4763-9383-8B9D43922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823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Habitus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Definition </a:t>
            </a:r>
            <a:r>
              <a:rPr lang="da-DK" sz="1600" dirty="0"/>
              <a:t>(”Luk samfundet op”)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sz="2800" i="1" dirty="0"/>
              <a:t>”De indlærte koder, der lægger rammen for individets handlinger i hverdagen, dets vaner og holdninger og den måde, individet opfører sig på”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90664"/>
            <a:ext cx="3167336" cy="31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Habitus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Habitus påvirkes af de ting vi oplever og lærer i vores opvækst – det påvirker vores opførsel, vaner, handlinger og valg</a:t>
            </a:r>
          </a:p>
          <a:p>
            <a:r>
              <a:rPr lang="da-DK" dirty="0"/>
              <a:t>Den sociale baggrund spiller </a:t>
            </a:r>
          </a:p>
          <a:p>
            <a:pPr marL="0" indent="0">
              <a:buNone/>
            </a:pPr>
            <a:r>
              <a:rPr lang="da-DK" dirty="0"/>
              <a:t>altså en stor rolle for habitus, og for ens fremtidsmuligheder….</a:t>
            </a:r>
          </a:p>
          <a:p>
            <a:r>
              <a:rPr lang="da-DK" dirty="0"/>
              <a:t>….Men habitus kan også </a:t>
            </a:r>
          </a:p>
          <a:p>
            <a:pPr marL="0" indent="0">
              <a:buNone/>
            </a:pPr>
            <a:r>
              <a:rPr lang="da-DK" dirty="0"/>
              <a:t>ændres hvis man tillærer </a:t>
            </a:r>
          </a:p>
          <a:p>
            <a:pPr marL="0" indent="0">
              <a:buNone/>
            </a:pPr>
            <a:r>
              <a:rPr lang="da-DK" dirty="0"/>
              <a:t>sig nye vaner, nye måder </a:t>
            </a:r>
          </a:p>
          <a:p>
            <a:pPr marL="0" indent="0">
              <a:buNone/>
            </a:pPr>
            <a:r>
              <a:rPr lang="da-DK" dirty="0"/>
              <a:t>at handle eller opføre sig på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2" y="2752967"/>
            <a:ext cx="3024336" cy="410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Kapitalbegrebet </a:t>
            </a:r>
            <a:r>
              <a:rPr lang="da-DK" dirty="0"/>
              <a:t>hos Bourdieu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”Kapitalbegrebet er et forsøg på at forklare de ressourcer og egenskaber som forskellige aktører i samfundet er i besiddelse af, og som de bruger i livet” </a:t>
            </a:r>
            <a:r>
              <a:rPr lang="da-DK" sz="1400" dirty="0"/>
              <a:t>(”Luk samfundet op”)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Et </a:t>
            </a:r>
            <a:r>
              <a:rPr lang="da-DK" b="1" u="sng" dirty="0"/>
              <a:t>magtbegreb</a:t>
            </a:r>
            <a:r>
              <a:rPr lang="da-DK" dirty="0"/>
              <a:t> – hvem har magten i samfundet</a:t>
            </a:r>
            <a:endParaRPr lang="da-DK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85224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8066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6181"/>
            <a:ext cx="2420431" cy="161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7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 kapitalbegreber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Økonomisk kapital</a:t>
            </a:r>
          </a:p>
          <a:p>
            <a:r>
              <a:rPr lang="da-DK" dirty="0"/>
              <a:t>Social kapital</a:t>
            </a:r>
          </a:p>
          <a:p>
            <a:r>
              <a:rPr lang="da-DK" dirty="0"/>
              <a:t>Kulturel kapital</a:t>
            </a:r>
          </a:p>
          <a:p>
            <a:endParaRPr lang="da-DK" dirty="0"/>
          </a:p>
          <a:p>
            <a:r>
              <a:rPr lang="da-DK" dirty="0"/>
              <a:t>Vores kapital styrer vores handlinger og tanker, samt vores magtposition i samfundet</a:t>
            </a:r>
          </a:p>
        </p:txBody>
      </p:sp>
    </p:spTree>
    <p:extLst>
      <p:ext uri="{BB962C8B-B14F-4D97-AF65-F5344CB8AC3E}">
        <p14:creationId xmlns:p14="http://schemas.microsoft.com/office/powerpoint/2010/main" val="384121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kapital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Vedrører indkomst og pengeressourcer, og er den mest åbenlyse form for kapital</a:t>
            </a:r>
            <a:endParaRPr lang="da-DK" sz="1400" dirty="0"/>
          </a:p>
          <a:p>
            <a:r>
              <a:rPr lang="da-DK" dirty="0"/>
              <a:t>Økonomisk magt/værdi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" y="4075906"/>
            <a:ext cx="2479776" cy="26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06009"/>
            <a:ext cx="3528814" cy="198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50755"/>
            <a:ext cx="3792388" cy="252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7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kapital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i="1" dirty="0"/>
              <a:t>”Vedrører familierelationer, forbindelser og andre former for sociale netværk der kan have betydning for en aktørs placering og magtposition” </a:t>
            </a:r>
          </a:p>
          <a:p>
            <a:r>
              <a:rPr lang="da-DK" dirty="0"/>
              <a:t>værdi man har i kraft af sit sociale netværk.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08" y="4725878"/>
            <a:ext cx="4853492" cy="213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" y="4244004"/>
            <a:ext cx="4255042" cy="26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52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Kulturel kapital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i="1" dirty="0"/>
              <a:t>”Vedrører mængden af viden, uddannelse, information, dannelse og ”æstetiske” dispositioner”</a:t>
            </a:r>
            <a:r>
              <a:rPr lang="da-DK" dirty="0"/>
              <a:t> </a:t>
            </a:r>
            <a:r>
              <a:rPr lang="da-DK" sz="1600" dirty="0"/>
              <a:t>(”Luk samfundet op)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Kulturel kapital er afgørende for at man kan begå sig i samfundets højere kredse, fx uddannelsessystemet</a:t>
            </a:r>
          </a:p>
          <a:p>
            <a:endParaRPr lang="da-DK" dirty="0"/>
          </a:p>
          <a:p>
            <a:r>
              <a:rPr lang="da-DK" dirty="0"/>
              <a:t>Den kulturelle kapital man har viser sig fx gennem:</a:t>
            </a:r>
          </a:p>
          <a:p>
            <a:pPr>
              <a:buFontTx/>
              <a:buChar char="-"/>
            </a:pPr>
            <a:r>
              <a:rPr lang="da-DK" dirty="0"/>
              <a:t>sproglige kompetencer, smag og dannelse</a:t>
            </a:r>
          </a:p>
          <a:p>
            <a:pPr>
              <a:buFontTx/>
              <a:buChar char="-"/>
            </a:pPr>
            <a:r>
              <a:rPr lang="da-DK" dirty="0"/>
              <a:t>Uddannelse, titler, job</a:t>
            </a:r>
          </a:p>
          <a:p>
            <a:pPr>
              <a:buFontTx/>
              <a:buChar char="-"/>
            </a:pP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34" y="5214156"/>
            <a:ext cx="2465766" cy="164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26450"/>
            <a:ext cx="2376264" cy="163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63822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34" y="0"/>
            <a:ext cx="2304255" cy="152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9" y="5478629"/>
            <a:ext cx="3551878" cy="137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0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Sammenhæng mellem kapitalformerne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Social og kulturel kapital kan investeres og omdannes til økonomisk kapital og omvendt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60545"/>
            <a:ext cx="6209953" cy="234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42483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353</Words>
  <Application>Microsoft Office PowerPoint</Application>
  <PresentationFormat>Skærmshow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Kontortema</vt:lpstr>
      <vt:lpstr>Pierre Bourdieu</vt:lpstr>
      <vt:lpstr>Habitus</vt:lpstr>
      <vt:lpstr>Habitus</vt:lpstr>
      <vt:lpstr>Kapitalbegrebet hos Bourdieu</vt:lpstr>
      <vt:lpstr>Tre kapitalbegreber</vt:lpstr>
      <vt:lpstr>Økonomisk kapital</vt:lpstr>
      <vt:lpstr>Social kapital</vt:lpstr>
      <vt:lpstr>Kulturel kapital</vt:lpstr>
      <vt:lpstr>Sammenhæng mellem kapitalformerne</vt:lpstr>
      <vt:lpstr>Bourdieu: Felter</vt:lpstr>
      <vt:lpstr>Repetition:</vt:lpstr>
      <vt:lpstr>Forklar begrebet ØKONOMISK KAPITAL</vt:lpstr>
      <vt:lpstr>Forklar begrebet SOCIAL KAPITAL</vt:lpstr>
      <vt:lpstr>Forklar begrebet KULTUREL KAPITAL</vt:lpstr>
      <vt:lpstr>Forklar begrebet  FELTER/SOCIAL ARENA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Pierre Bourdieu</dc:title>
  <dc:creator>Lene</dc:creator>
  <cp:lastModifiedBy>Kim Krog Larsen</cp:lastModifiedBy>
  <cp:revision>20</cp:revision>
  <cp:lastPrinted>2013-10-21T09:37:04Z</cp:lastPrinted>
  <dcterms:created xsi:type="dcterms:W3CDTF">2013-10-21T06:56:17Z</dcterms:created>
  <dcterms:modified xsi:type="dcterms:W3CDTF">2024-05-15T09:18:35Z</dcterms:modified>
</cp:coreProperties>
</file>