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62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5"/>
    <p:restoredTop sz="94617"/>
  </p:normalViewPr>
  <p:slideViewPr>
    <p:cSldViewPr snapToGrid="0" snapToObjects="1">
      <p:cViewPr varScale="1">
        <p:scale>
          <a:sx n="73" d="100"/>
          <a:sy n="73" d="100"/>
        </p:scale>
        <p:origin x="3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7BB4C6-1227-4627-88D2-3D1F637AD68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15FC941C-053A-4900-82AD-91D23CA1D74F}">
      <dgm:prSet/>
      <dgm:spPr/>
      <dgm:t>
        <a:bodyPr/>
        <a:lstStyle/>
        <a:p>
          <a:r>
            <a:rPr lang="da-DK"/>
            <a:t>Vi er alle potentielt kriminelle ifølge Hirschi.</a:t>
          </a:r>
          <a:endParaRPr lang="en-US"/>
        </a:p>
      </dgm:t>
    </dgm:pt>
    <dgm:pt modelId="{75FDE2DC-BFB3-485D-B995-3A556720D82E}" type="parTrans" cxnId="{56EB1309-2D72-4AB6-AC4D-8438AC104EB4}">
      <dgm:prSet/>
      <dgm:spPr/>
      <dgm:t>
        <a:bodyPr/>
        <a:lstStyle/>
        <a:p>
          <a:endParaRPr lang="en-US"/>
        </a:p>
      </dgm:t>
    </dgm:pt>
    <dgm:pt modelId="{2F222431-3248-40D4-A66C-077FCC56E181}" type="sibTrans" cxnId="{56EB1309-2D72-4AB6-AC4D-8438AC104EB4}">
      <dgm:prSet/>
      <dgm:spPr/>
      <dgm:t>
        <a:bodyPr/>
        <a:lstStyle/>
        <a:p>
          <a:endParaRPr lang="en-US"/>
        </a:p>
      </dgm:t>
    </dgm:pt>
    <dgm:pt modelId="{A89B292C-370E-468A-85E5-6C224D941C5B}">
      <dgm:prSet/>
      <dgm:spPr/>
      <dgm:t>
        <a:bodyPr/>
        <a:lstStyle/>
        <a:p>
          <a:r>
            <a:rPr lang="da-DK"/>
            <a:t>Mangel på selvkontrol og involvering i risikoadfærd</a:t>
          </a:r>
          <a:endParaRPr lang="en-US"/>
        </a:p>
      </dgm:t>
    </dgm:pt>
    <dgm:pt modelId="{AF4CAEB3-EA49-44C7-9AC2-1DFEA20DE91A}" type="parTrans" cxnId="{8F6E7B64-9DE3-4620-AC7B-954C694C84CB}">
      <dgm:prSet/>
      <dgm:spPr/>
      <dgm:t>
        <a:bodyPr/>
        <a:lstStyle/>
        <a:p>
          <a:endParaRPr lang="en-US"/>
        </a:p>
      </dgm:t>
    </dgm:pt>
    <dgm:pt modelId="{4B1E3D53-495A-42B4-B1A2-374FD7D207B6}" type="sibTrans" cxnId="{8F6E7B64-9DE3-4620-AC7B-954C694C84CB}">
      <dgm:prSet/>
      <dgm:spPr/>
      <dgm:t>
        <a:bodyPr/>
        <a:lstStyle/>
        <a:p>
          <a:endParaRPr lang="en-US"/>
        </a:p>
      </dgm:t>
    </dgm:pt>
    <dgm:pt modelId="{86A6D7C0-E604-48E1-88E2-A6827A0199DE}">
      <dgm:prSet/>
      <dgm:spPr/>
      <dgm:t>
        <a:bodyPr/>
        <a:lstStyle/>
        <a:p>
          <a:r>
            <a:rPr lang="da-DK" dirty="0"/>
            <a:t>Mangel på følelsesmæssig tilknytning til lovlydige omgivelser  </a:t>
          </a:r>
          <a:endParaRPr lang="en-US" dirty="0"/>
        </a:p>
      </dgm:t>
    </dgm:pt>
    <dgm:pt modelId="{977B5EF1-E5FD-4926-A68D-A779D9A472E3}" type="parTrans" cxnId="{DE2B0BF1-CB4F-41A1-B466-D04D94AD1672}">
      <dgm:prSet/>
      <dgm:spPr/>
      <dgm:t>
        <a:bodyPr/>
        <a:lstStyle/>
        <a:p>
          <a:endParaRPr lang="en-US"/>
        </a:p>
      </dgm:t>
    </dgm:pt>
    <dgm:pt modelId="{472F216B-FB92-4BE3-B8FB-01349A0ED0A9}" type="sibTrans" cxnId="{DE2B0BF1-CB4F-41A1-B466-D04D94AD1672}">
      <dgm:prSet/>
      <dgm:spPr/>
      <dgm:t>
        <a:bodyPr/>
        <a:lstStyle/>
        <a:p>
          <a:endParaRPr lang="en-US"/>
        </a:p>
      </dgm:t>
    </dgm:pt>
    <dgm:pt modelId="{8F860445-83B3-43E2-88C0-D3F25218FA07}">
      <dgm:prSet/>
      <dgm:spPr/>
      <dgm:t>
        <a:bodyPr/>
        <a:lstStyle/>
        <a:p>
          <a:r>
            <a:rPr lang="da-DK" dirty="0"/>
            <a:t>Svage sociale bånd skaber kriminalitet. </a:t>
          </a:r>
          <a:endParaRPr lang="en-US" dirty="0"/>
        </a:p>
      </dgm:t>
    </dgm:pt>
    <dgm:pt modelId="{A8F805C1-EC67-41C6-8367-4D3CEA284450}" type="parTrans" cxnId="{98A26D7C-BBAB-4A1F-B2D7-2860031A3C84}">
      <dgm:prSet/>
      <dgm:spPr/>
      <dgm:t>
        <a:bodyPr/>
        <a:lstStyle/>
        <a:p>
          <a:endParaRPr lang="en-US"/>
        </a:p>
      </dgm:t>
    </dgm:pt>
    <dgm:pt modelId="{43A3BCC6-9F5E-445D-8508-18D3371E0927}" type="sibTrans" cxnId="{98A26D7C-BBAB-4A1F-B2D7-2860031A3C84}">
      <dgm:prSet/>
      <dgm:spPr/>
      <dgm:t>
        <a:bodyPr/>
        <a:lstStyle/>
        <a:p>
          <a:endParaRPr lang="en-US"/>
        </a:p>
      </dgm:t>
    </dgm:pt>
    <dgm:pt modelId="{52D9CB03-F7FB-4B15-8198-BD671866EA57}" type="pres">
      <dgm:prSet presAssocID="{CB7BB4C6-1227-4627-88D2-3D1F637AD68E}" presName="root" presStyleCnt="0">
        <dgm:presLayoutVars>
          <dgm:dir/>
          <dgm:resizeHandles val="exact"/>
        </dgm:presLayoutVars>
      </dgm:prSet>
      <dgm:spPr/>
    </dgm:pt>
    <dgm:pt modelId="{0E6B9CEB-E3CF-4646-B0C5-F1192BEC5057}" type="pres">
      <dgm:prSet presAssocID="{15FC941C-053A-4900-82AD-91D23CA1D74F}" presName="compNode" presStyleCnt="0"/>
      <dgm:spPr/>
    </dgm:pt>
    <dgm:pt modelId="{98DE422B-C1AF-4907-9FA2-AFB567FAE579}" type="pres">
      <dgm:prSet presAssocID="{15FC941C-053A-4900-82AD-91D23CA1D74F}" presName="bgRect" presStyleLbl="bgShp" presStyleIdx="0" presStyleCnt="4"/>
      <dgm:spPr/>
    </dgm:pt>
    <dgm:pt modelId="{675B3D3A-8DE6-487E-99CF-81FB6AEAC850}" type="pres">
      <dgm:prSet presAssocID="{15FC941C-053A-4900-82AD-91D23CA1D74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lice"/>
        </a:ext>
      </dgm:extLst>
    </dgm:pt>
    <dgm:pt modelId="{5E994706-E0F8-48C6-A933-1FE9EBFF5363}" type="pres">
      <dgm:prSet presAssocID="{15FC941C-053A-4900-82AD-91D23CA1D74F}" presName="spaceRect" presStyleCnt="0"/>
      <dgm:spPr/>
    </dgm:pt>
    <dgm:pt modelId="{4EEA49B1-DFD1-4596-B53D-BFCAC719523F}" type="pres">
      <dgm:prSet presAssocID="{15FC941C-053A-4900-82AD-91D23CA1D74F}" presName="parTx" presStyleLbl="revTx" presStyleIdx="0" presStyleCnt="4">
        <dgm:presLayoutVars>
          <dgm:chMax val="0"/>
          <dgm:chPref val="0"/>
        </dgm:presLayoutVars>
      </dgm:prSet>
      <dgm:spPr/>
    </dgm:pt>
    <dgm:pt modelId="{CB31BCD6-EFB1-427A-8887-53599D5E09A6}" type="pres">
      <dgm:prSet presAssocID="{2F222431-3248-40D4-A66C-077FCC56E181}" presName="sibTrans" presStyleCnt="0"/>
      <dgm:spPr/>
    </dgm:pt>
    <dgm:pt modelId="{B1FC6475-D5C6-4006-B15C-475EC3EA39BD}" type="pres">
      <dgm:prSet presAssocID="{A89B292C-370E-468A-85E5-6C224D941C5B}" presName="compNode" presStyleCnt="0"/>
      <dgm:spPr/>
    </dgm:pt>
    <dgm:pt modelId="{3E0C541C-46FA-42C2-BCF3-B8FDF0B75489}" type="pres">
      <dgm:prSet presAssocID="{A89B292C-370E-468A-85E5-6C224D941C5B}" presName="bgRect" presStyleLbl="bgShp" presStyleIdx="1" presStyleCnt="4"/>
      <dgm:spPr/>
    </dgm:pt>
    <dgm:pt modelId="{566833C0-0DEE-47DE-BFE5-63C342A05D12}" type="pres">
      <dgm:prSet presAssocID="{A89B292C-370E-468A-85E5-6C224D941C5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bidden"/>
        </a:ext>
      </dgm:extLst>
    </dgm:pt>
    <dgm:pt modelId="{14FDA659-FC22-44B9-8BE5-79428D2DEE17}" type="pres">
      <dgm:prSet presAssocID="{A89B292C-370E-468A-85E5-6C224D941C5B}" presName="spaceRect" presStyleCnt="0"/>
      <dgm:spPr/>
    </dgm:pt>
    <dgm:pt modelId="{2D2F7ACA-6368-4174-BF11-C140B91AEC99}" type="pres">
      <dgm:prSet presAssocID="{A89B292C-370E-468A-85E5-6C224D941C5B}" presName="parTx" presStyleLbl="revTx" presStyleIdx="1" presStyleCnt="4">
        <dgm:presLayoutVars>
          <dgm:chMax val="0"/>
          <dgm:chPref val="0"/>
        </dgm:presLayoutVars>
      </dgm:prSet>
      <dgm:spPr/>
    </dgm:pt>
    <dgm:pt modelId="{4D75E91A-FEAD-4393-A0AC-5D10DFA0FFCA}" type="pres">
      <dgm:prSet presAssocID="{4B1E3D53-495A-42B4-B1A2-374FD7D207B6}" presName="sibTrans" presStyleCnt="0"/>
      <dgm:spPr/>
    </dgm:pt>
    <dgm:pt modelId="{83E11761-B323-404A-A319-804707A99564}" type="pres">
      <dgm:prSet presAssocID="{86A6D7C0-E604-48E1-88E2-A6827A0199DE}" presName="compNode" presStyleCnt="0"/>
      <dgm:spPr/>
    </dgm:pt>
    <dgm:pt modelId="{A8C79CC6-58DB-4DD2-B88E-DDA5CAE997C9}" type="pres">
      <dgm:prSet presAssocID="{86A6D7C0-E604-48E1-88E2-A6827A0199DE}" presName="bgRect" presStyleLbl="bgShp" presStyleIdx="2" presStyleCnt="4"/>
      <dgm:spPr/>
    </dgm:pt>
    <dgm:pt modelId="{7747156A-07F8-422D-B66C-22EADB307E55}" type="pres">
      <dgm:prSet presAssocID="{86A6D7C0-E604-48E1-88E2-A6827A0199D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d Face with No Fill"/>
        </a:ext>
      </dgm:extLst>
    </dgm:pt>
    <dgm:pt modelId="{EDF2CDE3-8CB2-4CCC-AD56-F620F28E5F73}" type="pres">
      <dgm:prSet presAssocID="{86A6D7C0-E604-48E1-88E2-A6827A0199DE}" presName="spaceRect" presStyleCnt="0"/>
      <dgm:spPr/>
    </dgm:pt>
    <dgm:pt modelId="{5E939B03-076E-4C78-8C39-38ACBA5C9622}" type="pres">
      <dgm:prSet presAssocID="{86A6D7C0-E604-48E1-88E2-A6827A0199DE}" presName="parTx" presStyleLbl="revTx" presStyleIdx="2" presStyleCnt="4">
        <dgm:presLayoutVars>
          <dgm:chMax val="0"/>
          <dgm:chPref val="0"/>
        </dgm:presLayoutVars>
      </dgm:prSet>
      <dgm:spPr/>
    </dgm:pt>
    <dgm:pt modelId="{26F2469B-BD37-46E6-AEFA-696A67FFB3F7}" type="pres">
      <dgm:prSet presAssocID="{472F216B-FB92-4BE3-B8FB-01349A0ED0A9}" presName="sibTrans" presStyleCnt="0"/>
      <dgm:spPr/>
    </dgm:pt>
    <dgm:pt modelId="{CA6B7BD5-D0B9-42B2-B3FB-4929C14C472B}" type="pres">
      <dgm:prSet presAssocID="{8F860445-83B3-43E2-88C0-D3F25218FA07}" presName="compNode" presStyleCnt="0"/>
      <dgm:spPr/>
    </dgm:pt>
    <dgm:pt modelId="{3115F69E-B8E8-4E2D-9D90-237559F22C79}" type="pres">
      <dgm:prSet presAssocID="{8F860445-83B3-43E2-88C0-D3F25218FA07}" presName="bgRect" presStyleLbl="bgShp" presStyleIdx="3" presStyleCnt="4"/>
      <dgm:spPr/>
    </dgm:pt>
    <dgm:pt modelId="{82132326-B48A-4868-86D8-B70E5AE762C7}" type="pres">
      <dgm:prSet presAssocID="{8F860445-83B3-43E2-88C0-D3F25218FA0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cuffs"/>
        </a:ext>
      </dgm:extLst>
    </dgm:pt>
    <dgm:pt modelId="{AF12CCF6-29B5-49F6-AA85-E1DAEFCA796B}" type="pres">
      <dgm:prSet presAssocID="{8F860445-83B3-43E2-88C0-D3F25218FA07}" presName="spaceRect" presStyleCnt="0"/>
      <dgm:spPr/>
    </dgm:pt>
    <dgm:pt modelId="{98FE11DB-83E3-414D-B57F-C4DE855533D7}" type="pres">
      <dgm:prSet presAssocID="{8F860445-83B3-43E2-88C0-D3F25218FA0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007C306-826B-47D2-B561-AEEBDD34759A}" type="presOf" srcId="{15FC941C-053A-4900-82AD-91D23CA1D74F}" destId="{4EEA49B1-DFD1-4596-B53D-BFCAC719523F}" srcOrd="0" destOrd="0" presId="urn:microsoft.com/office/officeart/2018/2/layout/IconVerticalSolidList"/>
    <dgm:cxn modelId="{56EB1309-2D72-4AB6-AC4D-8438AC104EB4}" srcId="{CB7BB4C6-1227-4627-88D2-3D1F637AD68E}" destId="{15FC941C-053A-4900-82AD-91D23CA1D74F}" srcOrd="0" destOrd="0" parTransId="{75FDE2DC-BFB3-485D-B995-3A556720D82E}" sibTransId="{2F222431-3248-40D4-A66C-077FCC56E181}"/>
    <dgm:cxn modelId="{1D71730C-3F3D-4F8D-ABBA-13FC4827FF08}" type="presOf" srcId="{8F860445-83B3-43E2-88C0-D3F25218FA07}" destId="{98FE11DB-83E3-414D-B57F-C4DE855533D7}" srcOrd="0" destOrd="0" presId="urn:microsoft.com/office/officeart/2018/2/layout/IconVerticalSolidList"/>
    <dgm:cxn modelId="{8F6E7B64-9DE3-4620-AC7B-954C694C84CB}" srcId="{CB7BB4C6-1227-4627-88D2-3D1F637AD68E}" destId="{A89B292C-370E-468A-85E5-6C224D941C5B}" srcOrd="1" destOrd="0" parTransId="{AF4CAEB3-EA49-44C7-9AC2-1DFEA20DE91A}" sibTransId="{4B1E3D53-495A-42B4-B1A2-374FD7D207B6}"/>
    <dgm:cxn modelId="{38E50177-9DF8-429F-BDE9-4948DACDB507}" type="presOf" srcId="{A89B292C-370E-468A-85E5-6C224D941C5B}" destId="{2D2F7ACA-6368-4174-BF11-C140B91AEC99}" srcOrd="0" destOrd="0" presId="urn:microsoft.com/office/officeart/2018/2/layout/IconVerticalSolidList"/>
    <dgm:cxn modelId="{98A26D7C-BBAB-4A1F-B2D7-2860031A3C84}" srcId="{CB7BB4C6-1227-4627-88D2-3D1F637AD68E}" destId="{8F860445-83B3-43E2-88C0-D3F25218FA07}" srcOrd="3" destOrd="0" parTransId="{A8F805C1-EC67-41C6-8367-4D3CEA284450}" sibTransId="{43A3BCC6-9F5E-445D-8508-18D3371E0927}"/>
    <dgm:cxn modelId="{3BAAC47C-5D48-4DAA-A88F-0608494FDA0A}" type="presOf" srcId="{86A6D7C0-E604-48E1-88E2-A6827A0199DE}" destId="{5E939B03-076E-4C78-8C39-38ACBA5C9622}" srcOrd="0" destOrd="0" presId="urn:microsoft.com/office/officeart/2018/2/layout/IconVerticalSolidList"/>
    <dgm:cxn modelId="{2FB6D69A-2C57-4767-8234-421E6DE16AEF}" type="presOf" srcId="{CB7BB4C6-1227-4627-88D2-3D1F637AD68E}" destId="{52D9CB03-F7FB-4B15-8198-BD671866EA57}" srcOrd="0" destOrd="0" presId="urn:microsoft.com/office/officeart/2018/2/layout/IconVerticalSolidList"/>
    <dgm:cxn modelId="{DE2B0BF1-CB4F-41A1-B466-D04D94AD1672}" srcId="{CB7BB4C6-1227-4627-88D2-3D1F637AD68E}" destId="{86A6D7C0-E604-48E1-88E2-A6827A0199DE}" srcOrd="2" destOrd="0" parTransId="{977B5EF1-E5FD-4926-A68D-A779D9A472E3}" sibTransId="{472F216B-FB92-4BE3-B8FB-01349A0ED0A9}"/>
    <dgm:cxn modelId="{AAE67BDA-4F8B-499A-A3AC-B1FF2B7F0E8E}" type="presParOf" srcId="{52D9CB03-F7FB-4B15-8198-BD671866EA57}" destId="{0E6B9CEB-E3CF-4646-B0C5-F1192BEC5057}" srcOrd="0" destOrd="0" presId="urn:microsoft.com/office/officeart/2018/2/layout/IconVerticalSolidList"/>
    <dgm:cxn modelId="{84D84A5E-986B-4308-B367-35F2E0DFB440}" type="presParOf" srcId="{0E6B9CEB-E3CF-4646-B0C5-F1192BEC5057}" destId="{98DE422B-C1AF-4907-9FA2-AFB567FAE579}" srcOrd="0" destOrd="0" presId="urn:microsoft.com/office/officeart/2018/2/layout/IconVerticalSolidList"/>
    <dgm:cxn modelId="{28455F5E-FE4E-4073-B46B-78814F7A20EB}" type="presParOf" srcId="{0E6B9CEB-E3CF-4646-B0C5-F1192BEC5057}" destId="{675B3D3A-8DE6-487E-99CF-81FB6AEAC850}" srcOrd="1" destOrd="0" presId="urn:microsoft.com/office/officeart/2018/2/layout/IconVerticalSolidList"/>
    <dgm:cxn modelId="{CEB5D41E-E223-4DD1-8C63-7B18ABA0BEBE}" type="presParOf" srcId="{0E6B9CEB-E3CF-4646-B0C5-F1192BEC5057}" destId="{5E994706-E0F8-48C6-A933-1FE9EBFF5363}" srcOrd="2" destOrd="0" presId="urn:microsoft.com/office/officeart/2018/2/layout/IconVerticalSolidList"/>
    <dgm:cxn modelId="{6919A785-0033-4619-B232-7865E8B72121}" type="presParOf" srcId="{0E6B9CEB-E3CF-4646-B0C5-F1192BEC5057}" destId="{4EEA49B1-DFD1-4596-B53D-BFCAC719523F}" srcOrd="3" destOrd="0" presId="urn:microsoft.com/office/officeart/2018/2/layout/IconVerticalSolidList"/>
    <dgm:cxn modelId="{7DBF6BD4-C8EF-4C20-BB95-BED5D4B3899F}" type="presParOf" srcId="{52D9CB03-F7FB-4B15-8198-BD671866EA57}" destId="{CB31BCD6-EFB1-427A-8887-53599D5E09A6}" srcOrd="1" destOrd="0" presId="urn:microsoft.com/office/officeart/2018/2/layout/IconVerticalSolidList"/>
    <dgm:cxn modelId="{71BC4A95-CBA4-4CE3-B8AF-507CB1FE5750}" type="presParOf" srcId="{52D9CB03-F7FB-4B15-8198-BD671866EA57}" destId="{B1FC6475-D5C6-4006-B15C-475EC3EA39BD}" srcOrd="2" destOrd="0" presId="urn:microsoft.com/office/officeart/2018/2/layout/IconVerticalSolidList"/>
    <dgm:cxn modelId="{7EE82D97-ED0E-412B-8736-0D229871E1B9}" type="presParOf" srcId="{B1FC6475-D5C6-4006-B15C-475EC3EA39BD}" destId="{3E0C541C-46FA-42C2-BCF3-B8FDF0B75489}" srcOrd="0" destOrd="0" presId="urn:microsoft.com/office/officeart/2018/2/layout/IconVerticalSolidList"/>
    <dgm:cxn modelId="{528E95DB-BB5B-4916-926D-FC73AF4B5665}" type="presParOf" srcId="{B1FC6475-D5C6-4006-B15C-475EC3EA39BD}" destId="{566833C0-0DEE-47DE-BFE5-63C342A05D12}" srcOrd="1" destOrd="0" presId="urn:microsoft.com/office/officeart/2018/2/layout/IconVerticalSolidList"/>
    <dgm:cxn modelId="{31D15F1B-AAE0-43A2-9AB1-FFA1FD064E57}" type="presParOf" srcId="{B1FC6475-D5C6-4006-B15C-475EC3EA39BD}" destId="{14FDA659-FC22-44B9-8BE5-79428D2DEE17}" srcOrd="2" destOrd="0" presId="urn:microsoft.com/office/officeart/2018/2/layout/IconVerticalSolidList"/>
    <dgm:cxn modelId="{A71A86BD-D56C-4F89-A3F8-3F21959BE88B}" type="presParOf" srcId="{B1FC6475-D5C6-4006-B15C-475EC3EA39BD}" destId="{2D2F7ACA-6368-4174-BF11-C140B91AEC99}" srcOrd="3" destOrd="0" presId="urn:microsoft.com/office/officeart/2018/2/layout/IconVerticalSolidList"/>
    <dgm:cxn modelId="{434C0277-935C-4B95-9BA5-E882C2084304}" type="presParOf" srcId="{52D9CB03-F7FB-4B15-8198-BD671866EA57}" destId="{4D75E91A-FEAD-4393-A0AC-5D10DFA0FFCA}" srcOrd="3" destOrd="0" presId="urn:microsoft.com/office/officeart/2018/2/layout/IconVerticalSolidList"/>
    <dgm:cxn modelId="{D928464A-1D35-4E14-A632-9C634EE7F780}" type="presParOf" srcId="{52D9CB03-F7FB-4B15-8198-BD671866EA57}" destId="{83E11761-B323-404A-A319-804707A99564}" srcOrd="4" destOrd="0" presId="urn:microsoft.com/office/officeart/2018/2/layout/IconVerticalSolidList"/>
    <dgm:cxn modelId="{F8EEB484-00AF-42A4-B7F9-922C4F40046C}" type="presParOf" srcId="{83E11761-B323-404A-A319-804707A99564}" destId="{A8C79CC6-58DB-4DD2-B88E-DDA5CAE997C9}" srcOrd="0" destOrd="0" presId="urn:microsoft.com/office/officeart/2018/2/layout/IconVerticalSolidList"/>
    <dgm:cxn modelId="{7A0B7B2D-8917-48B3-BCE6-54B50C94DA4F}" type="presParOf" srcId="{83E11761-B323-404A-A319-804707A99564}" destId="{7747156A-07F8-422D-B66C-22EADB307E55}" srcOrd="1" destOrd="0" presId="urn:microsoft.com/office/officeart/2018/2/layout/IconVerticalSolidList"/>
    <dgm:cxn modelId="{49E879BA-4661-4401-A47F-1DE9492B8C95}" type="presParOf" srcId="{83E11761-B323-404A-A319-804707A99564}" destId="{EDF2CDE3-8CB2-4CCC-AD56-F620F28E5F73}" srcOrd="2" destOrd="0" presId="urn:microsoft.com/office/officeart/2018/2/layout/IconVerticalSolidList"/>
    <dgm:cxn modelId="{336E6921-EF47-409B-B374-09764A857EAC}" type="presParOf" srcId="{83E11761-B323-404A-A319-804707A99564}" destId="{5E939B03-076E-4C78-8C39-38ACBA5C9622}" srcOrd="3" destOrd="0" presId="urn:microsoft.com/office/officeart/2018/2/layout/IconVerticalSolidList"/>
    <dgm:cxn modelId="{F67EB13C-99CB-44C6-8EE2-4B3873AA0AF1}" type="presParOf" srcId="{52D9CB03-F7FB-4B15-8198-BD671866EA57}" destId="{26F2469B-BD37-46E6-AEFA-696A67FFB3F7}" srcOrd="5" destOrd="0" presId="urn:microsoft.com/office/officeart/2018/2/layout/IconVerticalSolidList"/>
    <dgm:cxn modelId="{9E7804BE-BAB6-4D22-85A1-941EE7CE2AD5}" type="presParOf" srcId="{52D9CB03-F7FB-4B15-8198-BD671866EA57}" destId="{CA6B7BD5-D0B9-42B2-B3FB-4929C14C472B}" srcOrd="6" destOrd="0" presId="urn:microsoft.com/office/officeart/2018/2/layout/IconVerticalSolidList"/>
    <dgm:cxn modelId="{CD5ED072-475F-4742-AE5F-7583276F0D8A}" type="presParOf" srcId="{CA6B7BD5-D0B9-42B2-B3FB-4929C14C472B}" destId="{3115F69E-B8E8-4E2D-9D90-237559F22C79}" srcOrd="0" destOrd="0" presId="urn:microsoft.com/office/officeart/2018/2/layout/IconVerticalSolidList"/>
    <dgm:cxn modelId="{B0931951-E381-4BEC-B903-CEA27B81F7BA}" type="presParOf" srcId="{CA6B7BD5-D0B9-42B2-B3FB-4929C14C472B}" destId="{82132326-B48A-4868-86D8-B70E5AE762C7}" srcOrd="1" destOrd="0" presId="urn:microsoft.com/office/officeart/2018/2/layout/IconVerticalSolidList"/>
    <dgm:cxn modelId="{BF50AAD7-B8DF-4F50-BD98-8C7B843F5B97}" type="presParOf" srcId="{CA6B7BD5-D0B9-42B2-B3FB-4929C14C472B}" destId="{AF12CCF6-29B5-49F6-AA85-E1DAEFCA796B}" srcOrd="2" destOrd="0" presId="urn:microsoft.com/office/officeart/2018/2/layout/IconVerticalSolidList"/>
    <dgm:cxn modelId="{8F6042B5-D163-48F4-9B21-CCD987CE8710}" type="presParOf" srcId="{CA6B7BD5-D0B9-42B2-B3FB-4929C14C472B}" destId="{98FE11DB-83E3-414D-B57F-C4DE855533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E422B-C1AF-4907-9FA2-AFB567FAE579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B3D3A-8DE6-487E-99CF-81FB6AEAC850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EA49B1-DFD1-4596-B53D-BFCAC719523F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Vi er alle potentielt kriminelle ifølge Hirschi.</a:t>
          </a:r>
          <a:endParaRPr lang="en-US" sz="2200" kern="1200"/>
        </a:p>
      </dsp:txBody>
      <dsp:txXfrm>
        <a:off x="1429899" y="2442"/>
        <a:ext cx="5083704" cy="1238008"/>
      </dsp:txXfrm>
    </dsp:sp>
    <dsp:sp modelId="{3E0C541C-46FA-42C2-BCF3-B8FDF0B75489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6833C0-0DEE-47DE-BFE5-63C342A05D12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F7ACA-6368-4174-BF11-C140B91AEC99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/>
            <a:t>Mangel på selvkontrol og involvering i risikoadfærd</a:t>
          </a:r>
          <a:endParaRPr lang="en-US" sz="2200" kern="1200"/>
        </a:p>
      </dsp:txBody>
      <dsp:txXfrm>
        <a:off x="1429899" y="1549953"/>
        <a:ext cx="5083704" cy="1238008"/>
      </dsp:txXfrm>
    </dsp:sp>
    <dsp:sp modelId="{A8C79CC6-58DB-4DD2-B88E-DDA5CAE997C9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47156A-07F8-422D-B66C-22EADB307E55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39B03-076E-4C78-8C39-38ACBA5C9622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 dirty="0"/>
            <a:t>Mangel på følelsesmæssig tilknytning til lovlydige omgivelser  </a:t>
          </a:r>
          <a:endParaRPr lang="en-US" sz="2200" kern="1200" dirty="0"/>
        </a:p>
      </dsp:txBody>
      <dsp:txXfrm>
        <a:off x="1429899" y="3097464"/>
        <a:ext cx="5083704" cy="1238008"/>
      </dsp:txXfrm>
    </dsp:sp>
    <dsp:sp modelId="{3115F69E-B8E8-4E2D-9D90-237559F22C79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32326-B48A-4868-86D8-B70E5AE762C7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E11DB-83E3-414D-B57F-C4DE855533D7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200" kern="1200" dirty="0"/>
            <a:t>Svage sociale bånd skaber kriminalitet. </a:t>
          </a:r>
          <a:endParaRPr lang="en-US" sz="2200" kern="1200" dirty="0"/>
        </a:p>
      </dsp:txBody>
      <dsp:txXfrm>
        <a:off x="1429899" y="4644974"/>
        <a:ext cx="5083704" cy="1238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2D7B36-3E4F-3D49-B864-78678B69A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8A066B0-DC6E-954D-8677-F36540BD5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D2A5B8-566B-564E-981B-47B79439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E6D33C-42EA-B047-8218-2083B569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6CCF63-16EF-B34D-8BF8-CCCAAEC6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362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A9A38-6CDA-D34B-B409-D2C3AE414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F7BA0AA-3A17-A84F-A357-DC56A72D7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2D4AED-52F1-8847-A982-715CF51CC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6BB9FBA-0A1F-0D44-8590-843E79B5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95B1EC0-5877-3C4C-B99F-58F4950A9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918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D817F36-7896-D14C-BAC1-8DB78ADA1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65DF95-0CE6-1448-BD38-6BE7F94934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6522F5-F9BF-D741-8B24-45D041BBC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8135C6-39E5-2D44-9013-193E45CCE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6C9139E-DF4D-C74F-AC3E-A7AF61593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2435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BEE62B-D270-F340-9214-FADE884FF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1D59B4-1D5A-EC43-8353-8BECE5834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B187054-4D5F-4048-BEB8-FCA8E9641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E425AE-A415-0244-9C79-3612A3295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C6E6F6-D261-014A-B9CE-7EE01710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63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D3A32E-48D3-2943-8F4E-1B3B9D32E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E3D935-BE34-C74B-8190-1A7283FD8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275DA3-3239-8A40-864C-AAADD640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B98570-812A-B740-A059-1EC8F2A1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CE03909-5B34-FA43-A825-4BFA2092D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283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691401-24C3-B341-B794-39E50ECCB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BF12E3-E0D5-564A-97E9-6319690E05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470FECC-0BED-B749-94FE-B00794811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0A85B2D-5D4B-9144-A6F9-7334829B7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E961BF4-70E8-1248-A6C1-27CD28BB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0A8C445-BE01-504F-B30A-B87AEBA0F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027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BD275C-FA53-C142-BFA1-B08B20B38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3E5A16-DD74-6F44-A8F4-343A8413F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8DB4A23-8DFE-D846-8CA7-D122BFD14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79B5F31-01D0-134B-ADF2-5117DD9FCA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0976AE6-4882-8941-B4B0-4AADF9194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FE1CEBA-3EA5-2C42-AD29-F7B076B8C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F0BDF93-0660-E548-8027-BE7DEA916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233EA6E-FCF4-1B4A-BFDC-12751939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9247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7F8086-7A9E-D349-AC43-B926E8EC6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10422BD-0B6D-8E44-B3EC-EB4EB0248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6D839F1-B3F7-5945-A617-3FDADA558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BC12187-A399-9745-9618-98D226675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421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A147198-BDE8-E74F-AF3E-25D336A2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6D451BF-616A-2E4D-8E90-C843A91CC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96F5B59-0671-5745-AD83-1CB79C31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000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62931-6E83-3D4A-8E19-E376D059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EBE2CC-5ED0-7848-BD73-C6922359F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37E72A7-1293-5B43-8BB1-B36D1D470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B93CF10-CA8E-4649-9906-87DCE854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AD4A290-64DE-E149-AB4E-D269AABDB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C46730A-1441-4343-915E-6F9F52563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738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38B7FB-A222-324D-BD2E-F746B523B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2EF2EDF-1E3E-A844-91DA-6E2F2346C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E8E16DB-63C4-B74A-A5CE-DF6A5A026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3C36D0D-9B05-CB49-9E14-CD3F4F7D0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957FC91-E254-EA4A-ACD4-A6FEDB3A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962878B-D676-3C42-B73B-1CC8012C9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347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8B71386-FF20-3947-8DD1-6B88572F2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B65356-2AAC-E64B-ACAF-CBFCF2966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a-DK"/>
              <a:t>Rediger teksttypografien i masteren
Andet niveau
Tredje niveau
Fjerde niveau
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FD49A9E-1E73-424A-A098-B24E3908F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21773-93A1-9E4E-9004-CC0CA91C65B1}" type="datetimeFigureOut">
              <a:rPr lang="da-DK" smtClean="0"/>
              <a:t>15-05-2024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E8EB06-E39D-ED4F-AC67-9A3124340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D647D3-DD99-F14B-B4C4-A99A83765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D2C84-4A15-7742-97B1-E4BA590E5C7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451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29D32-CF84-1247-819D-DA1CCF9D81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Kriminalitetsteorier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BE5B2F3-4C16-2549-84EA-A61E054C39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5896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A5A25E-529D-9344-9BB8-62D0B35F6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1"/>
            <a:ext cx="3657600" cy="154459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Mertons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kriminalitetsteori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ladsholder til indhold 16">
            <a:extLst>
              <a:ext uri="{FF2B5EF4-FFF2-40B4-BE49-F238E27FC236}">
                <a16:creationId xmlns:a16="http://schemas.microsoft.com/office/drawing/2014/main" id="{F6E475B1-D3C1-FA45-A05C-0917683321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3822" y="1442332"/>
            <a:ext cx="6553545" cy="3981277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0C72AA2D-3C11-2E44-8BBB-535630B5167F}"/>
              </a:ext>
            </a:extLst>
          </p:cNvPr>
          <p:cNvSpPr/>
          <p:nvPr/>
        </p:nvSpPr>
        <p:spPr>
          <a:xfrm>
            <a:off x="558020" y="2607453"/>
            <a:ext cx="3657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/>
              <a:t>Materielle resultater er vigtige i vores samfund. </a:t>
            </a:r>
          </a:p>
          <a:p>
            <a:r>
              <a:rPr lang="da-DK" dirty="0"/>
              <a:t>Behovsfrustration blandt de dårligst stillede borgere, da de ikke kan opnå samme levevilkår som den øvrige befolkning. </a:t>
            </a:r>
          </a:p>
          <a:p>
            <a:r>
              <a:rPr lang="da-DK" dirty="0"/>
              <a:t>De kriminelle skyder genvej til materielle goder via kriminalitet. </a:t>
            </a:r>
          </a:p>
          <a:p>
            <a:r>
              <a:rPr lang="da-DK" dirty="0"/>
              <a:t>De kriminelle er de ressourcesvage grupper i et samfund ifølge </a:t>
            </a:r>
            <a:r>
              <a:rPr lang="da-DK" dirty="0" err="1"/>
              <a:t>Merton</a:t>
            </a:r>
            <a:r>
              <a:rPr lang="da-DK" dirty="0"/>
              <a:t>.</a:t>
            </a:r>
          </a:p>
          <a:p>
            <a:endParaRPr lang="da-DK" dirty="0"/>
          </a:p>
          <a:p>
            <a:r>
              <a:rPr lang="da-DK" dirty="0" err="1"/>
              <a:t>Merton</a:t>
            </a:r>
            <a:r>
              <a:rPr lang="da-DK" dirty="0"/>
              <a:t> har fokus på S og A faktorerne. </a:t>
            </a:r>
          </a:p>
        </p:txBody>
      </p:sp>
    </p:spTree>
    <p:extLst>
      <p:ext uri="{BB962C8B-B14F-4D97-AF65-F5344CB8AC3E}">
        <p14:creationId xmlns:p14="http://schemas.microsoft.com/office/powerpoint/2010/main" val="59031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A6D152-8FEF-7948-B2F5-4D3C99F62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Sutherlands teori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8C946847-C0BF-7E44-81D7-2DF13A6476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4384" y="492573"/>
            <a:ext cx="6552420" cy="5880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55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605EA5-3C15-BC41-BD28-034C309FE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Hirschi om kontrol</a:t>
            </a:r>
            <a:br>
              <a:rPr lang="da-DK">
                <a:solidFill>
                  <a:srgbClr val="FFFFFF"/>
                </a:solidFill>
              </a:rPr>
            </a:br>
            <a:endParaRPr lang="da-DK">
              <a:solidFill>
                <a:srgbClr val="FFFFFF"/>
              </a:solidFill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4D607E32-FDA4-47E0-9594-9DCA59D69C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201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225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95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Kriminalitetsteorier</vt:lpstr>
      <vt:lpstr>Mertons kriminalitetsteori</vt:lpstr>
      <vt:lpstr>Sutherlands teori</vt:lpstr>
      <vt:lpstr>Hirschi om kontrol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Kriminalitetsteorier</dc:title>
  <dc:creator>Maj-Britt Agerskov</dc:creator>
  <cp:lastModifiedBy>Kim Krog Larsen</cp:lastModifiedBy>
  <cp:revision>4</cp:revision>
  <dcterms:created xsi:type="dcterms:W3CDTF">2020-01-20T12:30:40Z</dcterms:created>
  <dcterms:modified xsi:type="dcterms:W3CDTF">2024-05-15T09:19:09Z</dcterms:modified>
</cp:coreProperties>
</file>