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68" r:id="rId3"/>
    <p:sldId id="258" r:id="rId4"/>
    <p:sldId id="257" r:id="rId5"/>
    <p:sldId id="266" r:id="rId6"/>
    <p:sldId id="265" r:id="rId7"/>
    <p:sldId id="259" r:id="rId8"/>
    <p:sldId id="260" r:id="rId9"/>
    <p:sldId id="267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86D8F5-3558-46C9-8F65-9188A498BCAD}" v="42" dt="2024-08-08T06:58:35.9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Autzen" userId="83af316c-ccae-4dd3-9589-94c5661c3925" providerId="ADAL" clId="{0130BC9B-61D6-42CE-A963-2517A2DD2588}"/>
    <pc:docChg chg="modSld">
      <pc:chgData name="Anna Autzen" userId="83af316c-ccae-4dd3-9589-94c5661c3925" providerId="ADAL" clId="{0130BC9B-61D6-42CE-A963-2517A2DD2588}" dt="2023-08-15T06:27:49.365" v="19" actId="20577"/>
      <pc:docMkLst>
        <pc:docMk/>
      </pc:docMkLst>
      <pc:sldChg chg="modSp">
        <pc:chgData name="Anna Autzen" userId="83af316c-ccae-4dd3-9589-94c5661c3925" providerId="ADAL" clId="{0130BC9B-61D6-42CE-A963-2517A2DD2588}" dt="2023-08-15T06:27:49.365" v="19" actId="20577"/>
        <pc:sldMkLst>
          <pc:docMk/>
          <pc:sldMk cId="947136737" sldId="265"/>
        </pc:sldMkLst>
        <pc:spChg chg="mod">
          <ac:chgData name="Anna Autzen" userId="83af316c-ccae-4dd3-9589-94c5661c3925" providerId="ADAL" clId="{0130BC9B-61D6-42CE-A963-2517A2DD2588}" dt="2023-08-15T06:27:49.365" v="19" actId="20577"/>
          <ac:spMkLst>
            <pc:docMk/>
            <pc:sldMk cId="947136737" sldId="265"/>
            <ac:spMk id="4" creationId="{4D825CF0-7667-46AE-AFC7-4CA32872AA78}"/>
          </ac:spMkLst>
        </pc:spChg>
      </pc:sldChg>
    </pc:docChg>
  </pc:docChgLst>
  <pc:docChgLst>
    <pc:chgData name="Anna Autzen" userId="83af316c-ccae-4dd3-9589-94c5661c3925" providerId="ADAL" clId="{8E86D8F5-3558-46C9-8F65-9188A498BCAD}"/>
    <pc:docChg chg="undo custSel delSld modSld">
      <pc:chgData name="Anna Autzen" userId="83af316c-ccae-4dd3-9589-94c5661c3925" providerId="ADAL" clId="{8E86D8F5-3558-46C9-8F65-9188A498BCAD}" dt="2024-08-08T06:58:44.501" v="360" actId="20577"/>
      <pc:docMkLst>
        <pc:docMk/>
      </pc:docMkLst>
      <pc:sldChg chg="modSp mod addAnim delAnim modAnim">
        <pc:chgData name="Anna Autzen" userId="83af316c-ccae-4dd3-9589-94c5661c3925" providerId="ADAL" clId="{8E86D8F5-3558-46C9-8F65-9188A498BCAD}" dt="2024-08-08T06:41:29.652" v="50"/>
        <pc:sldMkLst>
          <pc:docMk/>
          <pc:sldMk cId="1681411054" sldId="257"/>
        </pc:sldMkLst>
        <pc:spChg chg="mod">
          <ac:chgData name="Anna Autzen" userId="83af316c-ccae-4dd3-9589-94c5661c3925" providerId="ADAL" clId="{8E86D8F5-3558-46C9-8F65-9188A498BCAD}" dt="2024-08-08T06:41:29.652" v="50"/>
          <ac:spMkLst>
            <pc:docMk/>
            <pc:sldMk cId="1681411054" sldId="257"/>
            <ac:spMk id="4" creationId="{D071A3BA-848A-4C80-BBCE-492A54F3B471}"/>
          </ac:spMkLst>
        </pc:spChg>
      </pc:sldChg>
      <pc:sldChg chg="modSp mod">
        <pc:chgData name="Anna Autzen" userId="83af316c-ccae-4dd3-9589-94c5661c3925" providerId="ADAL" clId="{8E86D8F5-3558-46C9-8F65-9188A498BCAD}" dt="2024-08-08T06:41:52.893" v="51" actId="20577"/>
        <pc:sldMkLst>
          <pc:docMk/>
          <pc:sldMk cId="2137274380" sldId="258"/>
        </pc:sldMkLst>
        <pc:spChg chg="mod">
          <ac:chgData name="Anna Autzen" userId="83af316c-ccae-4dd3-9589-94c5661c3925" providerId="ADAL" clId="{8E86D8F5-3558-46C9-8F65-9188A498BCAD}" dt="2024-08-08T06:41:52.893" v="51" actId="20577"/>
          <ac:spMkLst>
            <pc:docMk/>
            <pc:sldMk cId="2137274380" sldId="258"/>
            <ac:spMk id="3" creationId="{5392B245-E0DA-4006-86CA-7080D361D2D0}"/>
          </ac:spMkLst>
        </pc:spChg>
      </pc:sldChg>
      <pc:sldChg chg="del">
        <pc:chgData name="Anna Autzen" userId="83af316c-ccae-4dd3-9589-94c5661c3925" providerId="ADAL" clId="{8E86D8F5-3558-46C9-8F65-9188A498BCAD}" dt="2024-08-08T06:41:09.043" v="49" actId="47"/>
        <pc:sldMkLst>
          <pc:docMk/>
          <pc:sldMk cId="3153732362" sldId="263"/>
        </pc:sldMkLst>
      </pc:sldChg>
      <pc:sldChg chg="del">
        <pc:chgData name="Anna Autzen" userId="83af316c-ccae-4dd3-9589-94c5661c3925" providerId="ADAL" clId="{8E86D8F5-3558-46C9-8F65-9188A498BCAD}" dt="2024-08-08T06:41:07.328" v="48" actId="47"/>
        <pc:sldMkLst>
          <pc:docMk/>
          <pc:sldMk cId="2975463601" sldId="264"/>
        </pc:sldMkLst>
      </pc:sldChg>
      <pc:sldChg chg="modSp">
        <pc:chgData name="Anna Autzen" userId="83af316c-ccae-4dd3-9589-94c5661c3925" providerId="ADAL" clId="{8E86D8F5-3558-46C9-8F65-9188A498BCAD}" dt="2024-08-08T06:39:47.752" v="47" actId="20577"/>
        <pc:sldMkLst>
          <pc:docMk/>
          <pc:sldMk cId="947136737" sldId="265"/>
        </pc:sldMkLst>
        <pc:spChg chg="mod">
          <ac:chgData name="Anna Autzen" userId="83af316c-ccae-4dd3-9589-94c5661c3925" providerId="ADAL" clId="{8E86D8F5-3558-46C9-8F65-9188A498BCAD}" dt="2024-08-08T06:39:47.752" v="47" actId="20577"/>
          <ac:spMkLst>
            <pc:docMk/>
            <pc:sldMk cId="947136737" sldId="265"/>
            <ac:spMk id="4" creationId="{4D825CF0-7667-46AE-AFC7-4CA32872AA78}"/>
          </ac:spMkLst>
        </pc:spChg>
      </pc:sldChg>
      <pc:sldChg chg="modSp mod">
        <pc:chgData name="Anna Autzen" userId="83af316c-ccae-4dd3-9589-94c5661c3925" providerId="ADAL" clId="{8E86D8F5-3558-46C9-8F65-9188A498BCAD}" dt="2024-08-08T06:58:44.501" v="360" actId="20577"/>
        <pc:sldMkLst>
          <pc:docMk/>
          <pc:sldMk cId="2914847554" sldId="267"/>
        </pc:sldMkLst>
        <pc:spChg chg="mod">
          <ac:chgData name="Anna Autzen" userId="83af316c-ccae-4dd3-9589-94c5661c3925" providerId="ADAL" clId="{8E86D8F5-3558-46C9-8F65-9188A498BCAD}" dt="2024-08-08T06:58:44.501" v="360" actId="20577"/>
          <ac:spMkLst>
            <pc:docMk/>
            <pc:sldMk cId="2914847554" sldId="267"/>
            <ac:spMk id="3" creationId="{873FF154-73D0-B122-A53F-D0FF7D18B537}"/>
          </ac:spMkLst>
        </pc:spChg>
      </pc:sldChg>
    </pc:docChg>
  </pc:docChgLst>
  <pc:docChgLst>
    <pc:chgData name="Anna Autzen" userId="83af316c-ccae-4dd3-9589-94c5661c3925" providerId="ADAL" clId="{F389D354-8915-436E-AB6D-6C790B215F37}"/>
    <pc:docChg chg="undo custSel addSld modSld">
      <pc:chgData name="Anna Autzen" userId="83af316c-ccae-4dd3-9589-94c5661c3925" providerId="ADAL" clId="{F389D354-8915-436E-AB6D-6C790B215F37}" dt="2022-08-09T07:30:42.552" v="599"/>
      <pc:docMkLst>
        <pc:docMk/>
      </pc:docMkLst>
      <pc:sldChg chg="modSp mod">
        <pc:chgData name="Anna Autzen" userId="83af316c-ccae-4dd3-9589-94c5661c3925" providerId="ADAL" clId="{F389D354-8915-436E-AB6D-6C790B215F37}" dt="2022-08-09T05:55:49.912" v="21" actId="20577"/>
        <pc:sldMkLst>
          <pc:docMk/>
          <pc:sldMk cId="1681411054" sldId="257"/>
        </pc:sldMkLst>
        <pc:spChg chg="mod">
          <ac:chgData name="Anna Autzen" userId="83af316c-ccae-4dd3-9589-94c5661c3925" providerId="ADAL" clId="{F389D354-8915-436E-AB6D-6C790B215F37}" dt="2022-08-09T05:55:49.912" v="21" actId="20577"/>
          <ac:spMkLst>
            <pc:docMk/>
            <pc:sldMk cId="1681411054" sldId="257"/>
            <ac:spMk id="4" creationId="{D071A3BA-848A-4C80-BBCE-492A54F3B471}"/>
          </ac:spMkLst>
        </pc:spChg>
      </pc:sldChg>
      <pc:sldChg chg="modSp">
        <pc:chgData name="Anna Autzen" userId="83af316c-ccae-4dd3-9589-94c5661c3925" providerId="ADAL" clId="{F389D354-8915-436E-AB6D-6C790B215F37}" dt="2022-08-09T05:54:47.567" v="16" actId="20577"/>
        <pc:sldMkLst>
          <pc:docMk/>
          <pc:sldMk cId="2542701817" sldId="259"/>
        </pc:sldMkLst>
        <pc:spChg chg="mod">
          <ac:chgData name="Anna Autzen" userId="83af316c-ccae-4dd3-9589-94c5661c3925" providerId="ADAL" clId="{F389D354-8915-436E-AB6D-6C790B215F37}" dt="2022-08-09T05:54:47.567" v="16" actId="20577"/>
          <ac:spMkLst>
            <pc:docMk/>
            <pc:sldMk cId="2542701817" sldId="259"/>
            <ac:spMk id="3" creationId="{940B8E30-BC20-4D15-AA16-CBD24ECA842D}"/>
          </ac:spMkLst>
        </pc:spChg>
      </pc:sldChg>
      <pc:sldChg chg="modSp mod">
        <pc:chgData name="Anna Autzen" userId="83af316c-ccae-4dd3-9589-94c5661c3925" providerId="ADAL" clId="{F389D354-8915-436E-AB6D-6C790B215F37}" dt="2022-08-09T07:12:49.129" v="578" actId="20577"/>
        <pc:sldMkLst>
          <pc:docMk/>
          <pc:sldMk cId="3153732362" sldId="263"/>
        </pc:sldMkLst>
        <pc:spChg chg="mod">
          <ac:chgData name="Anna Autzen" userId="83af316c-ccae-4dd3-9589-94c5661c3925" providerId="ADAL" clId="{F389D354-8915-436E-AB6D-6C790B215F37}" dt="2022-08-09T07:12:49.129" v="578" actId="20577"/>
          <ac:spMkLst>
            <pc:docMk/>
            <pc:sldMk cId="3153732362" sldId="263"/>
            <ac:spMk id="3" creationId="{B889E3F7-F93A-46AE-8D35-C6419FD893CD}"/>
          </ac:spMkLst>
        </pc:spChg>
      </pc:sldChg>
      <pc:sldChg chg="addSp delSp modSp mod">
        <pc:chgData name="Anna Autzen" userId="83af316c-ccae-4dd3-9589-94c5661c3925" providerId="ADAL" clId="{F389D354-8915-436E-AB6D-6C790B215F37}" dt="2022-08-09T07:10:26.018" v="562" actId="1076"/>
        <pc:sldMkLst>
          <pc:docMk/>
          <pc:sldMk cId="2975463601" sldId="264"/>
        </pc:sldMkLst>
        <pc:spChg chg="del">
          <ac:chgData name="Anna Autzen" userId="83af316c-ccae-4dd3-9589-94c5661c3925" providerId="ADAL" clId="{F389D354-8915-436E-AB6D-6C790B215F37}" dt="2022-08-09T07:08:21.894" v="506" actId="478"/>
          <ac:spMkLst>
            <pc:docMk/>
            <pc:sldMk cId="2975463601" sldId="264"/>
            <ac:spMk id="3" creationId="{9A2421CE-F004-4B01-BA21-F0BB15F72769}"/>
          </ac:spMkLst>
        </pc:spChg>
        <pc:spChg chg="add del mod">
          <ac:chgData name="Anna Autzen" userId="83af316c-ccae-4dd3-9589-94c5661c3925" providerId="ADAL" clId="{F389D354-8915-436E-AB6D-6C790B215F37}" dt="2022-08-09T07:08:21.896" v="508"/>
          <ac:spMkLst>
            <pc:docMk/>
            <pc:sldMk cId="2975463601" sldId="264"/>
            <ac:spMk id="4" creationId="{0F30EA8A-F488-CA82-72C5-5C5A64545CF5}"/>
          </ac:spMkLst>
        </pc:spChg>
        <pc:spChg chg="add mod">
          <ac:chgData name="Anna Autzen" userId="83af316c-ccae-4dd3-9589-94c5661c3925" providerId="ADAL" clId="{F389D354-8915-436E-AB6D-6C790B215F37}" dt="2022-08-09T07:10:26.018" v="562" actId="1076"/>
          <ac:spMkLst>
            <pc:docMk/>
            <pc:sldMk cId="2975463601" sldId="264"/>
            <ac:spMk id="5" creationId="{2BB7A433-D6CE-F05A-864B-B31DB9DF612D}"/>
          </ac:spMkLst>
        </pc:spChg>
      </pc:sldChg>
      <pc:sldChg chg="addSp modSp mod modAnim">
        <pc:chgData name="Anna Autzen" userId="83af316c-ccae-4dd3-9589-94c5661c3925" providerId="ADAL" clId="{F389D354-8915-436E-AB6D-6C790B215F37}" dt="2022-08-09T07:02:33.086" v="504" actId="20577"/>
        <pc:sldMkLst>
          <pc:docMk/>
          <pc:sldMk cId="4259889455" sldId="266"/>
        </pc:sldMkLst>
        <pc:spChg chg="mod">
          <ac:chgData name="Anna Autzen" userId="83af316c-ccae-4dd3-9589-94c5661c3925" providerId="ADAL" clId="{F389D354-8915-436E-AB6D-6C790B215F37}" dt="2022-08-09T07:02:33.086" v="504" actId="20577"/>
          <ac:spMkLst>
            <pc:docMk/>
            <pc:sldMk cId="4259889455" sldId="266"/>
            <ac:spMk id="3" creationId="{3573899C-BB77-446F-A892-AC74FDB5D40E}"/>
          </ac:spMkLst>
        </pc:spChg>
        <pc:spChg chg="add mod">
          <ac:chgData name="Anna Autzen" userId="83af316c-ccae-4dd3-9589-94c5661c3925" providerId="ADAL" clId="{F389D354-8915-436E-AB6D-6C790B215F37}" dt="2022-08-09T06:46:45.719" v="68" actId="14100"/>
          <ac:spMkLst>
            <pc:docMk/>
            <pc:sldMk cId="4259889455" sldId="266"/>
            <ac:spMk id="4" creationId="{6A333869-CFB1-4600-0A5A-7B5117208F9E}"/>
          </ac:spMkLst>
        </pc:spChg>
        <pc:spChg chg="add mod">
          <ac:chgData name="Anna Autzen" userId="83af316c-ccae-4dd3-9589-94c5661c3925" providerId="ADAL" clId="{F389D354-8915-436E-AB6D-6C790B215F37}" dt="2022-08-09T06:48:16.876" v="80" actId="1076"/>
          <ac:spMkLst>
            <pc:docMk/>
            <pc:sldMk cId="4259889455" sldId="266"/>
            <ac:spMk id="5" creationId="{D3116847-2E91-4F6B-EAAC-0183480E5F3A}"/>
          </ac:spMkLst>
        </pc:spChg>
      </pc:sldChg>
      <pc:sldChg chg="modSp new mod">
        <pc:chgData name="Anna Autzen" userId="83af316c-ccae-4dd3-9589-94c5661c3925" providerId="ADAL" clId="{F389D354-8915-436E-AB6D-6C790B215F37}" dt="2022-08-09T06:59:52.226" v="425" actId="20577"/>
        <pc:sldMkLst>
          <pc:docMk/>
          <pc:sldMk cId="2914847554" sldId="267"/>
        </pc:sldMkLst>
        <pc:spChg chg="mod">
          <ac:chgData name="Anna Autzen" userId="83af316c-ccae-4dd3-9589-94c5661c3925" providerId="ADAL" clId="{F389D354-8915-436E-AB6D-6C790B215F37}" dt="2022-08-09T06:44:54.652" v="36" actId="20577"/>
          <ac:spMkLst>
            <pc:docMk/>
            <pc:sldMk cId="2914847554" sldId="267"/>
            <ac:spMk id="2" creationId="{7FC3114D-134F-ED3D-0826-44D8D06D416B}"/>
          </ac:spMkLst>
        </pc:spChg>
        <pc:spChg chg="mod">
          <ac:chgData name="Anna Autzen" userId="83af316c-ccae-4dd3-9589-94c5661c3925" providerId="ADAL" clId="{F389D354-8915-436E-AB6D-6C790B215F37}" dt="2022-08-09T06:59:52.226" v="425" actId="20577"/>
          <ac:spMkLst>
            <pc:docMk/>
            <pc:sldMk cId="2914847554" sldId="267"/>
            <ac:spMk id="3" creationId="{873FF154-73D0-B122-A53F-D0FF7D18B537}"/>
          </ac:spMkLst>
        </pc:spChg>
      </pc:sldChg>
      <pc:sldChg chg="addSp delSp modSp new mod setBg modAnim">
        <pc:chgData name="Anna Autzen" userId="83af316c-ccae-4dd3-9589-94c5661c3925" providerId="ADAL" clId="{F389D354-8915-436E-AB6D-6C790B215F37}" dt="2022-08-09T07:30:42.552" v="599"/>
        <pc:sldMkLst>
          <pc:docMk/>
          <pc:sldMk cId="4025836776" sldId="268"/>
        </pc:sldMkLst>
        <pc:spChg chg="mod ord">
          <ac:chgData name="Anna Autzen" userId="83af316c-ccae-4dd3-9589-94c5661c3925" providerId="ADAL" clId="{F389D354-8915-436E-AB6D-6C790B215F37}" dt="2022-08-09T07:30:11.629" v="598" actId="26606"/>
          <ac:spMkLst>
            <pc:docMk/>
            <pc:sldMk cId="4025836776" sldId="268"/>
            <ac:spMk id="2" creationId="{472B7522-0534-1B64-8D65-C9C7A1E9E7A7}"/>
          </ac:spMkLst>
        </pc:spChg>
        <pc:spChg chg="del">
          <ac:chgData name="Anna Autzen" userId="83af316c-ccae-4dd3-9589-94c5661c3925" providerId="ADAL" clId="{F389D354-8915-436E-AB6D-6C790B215F37}" dt="2022-08-09T07:29:11.748" v="591"/>
          <ac:spMkLst>
            <pc:docMk/>
            <pc:sldMk cId="4025836776" sldId="268"/>
            <ac:spMk id="3" creationId="{8DDA2AD8-B3D0-019D-A26B-495DE2F0AB30}"/>
          </ac:spMkLst>
        </pc:spChg>
        <pc:spChg chg="add del">
          <ac:chgData name="Anna Autzen" userId="83af316c-ccae-4dd3-9589-94c5661c3925" providerId="ADAL" clId="{F389D354-8915-436E-AB6D-6C790B215F37}" dt="2022-08-09T07:30:00.650" v="595" actId="478"/>
          <ac:spMkLst>
            <pc:docMk/>
            <pc:sldMk cId="4025836776" sldId="268"/>
            <ac:spMk id="8" creationId="{A99C598C-9EEB-F52B-2280-D3D9F77BA215}"/>
          </ac:spMkLst>
        </pc:spChg>
        <pc:spChg chg="add del">
          <ac:chgData name="Anna Autzen" userId="83af316c-ccae-4dd3-9589-94c5661c3925" providerId="ADAL" clId="{F389D354-8915-436E-AB6D-6C790B215F37}" dt="2022-08-09T07:29:54.939" v="593" actId="26606"/>
          <ac:spMkLst>
            <pc:docMk/>
            <pc:sldMk cId="4025836776" sldId="268"/>
            <ac:spMk id="9" creationId="{C8D967A7-41C2-4639-88B5-9BC93E73CAB6}"/>
          </ac:spMkLst>
        </pc:spChg>
        <pc:spChg chg="add del">
          <ac:chgData name="Anna Autzen" userId="83af316c-ccae-4dd3-9589-94c5661c3925" providerId="ADAL" clId="{F389D354-8915-436E-AB6D-6C790B215F37}" dt="2022-08-09T07:29:54.939" v="593" actId="26606"/>
          <ac:spMkLst>
            <pc:docMk/>
            <pc:sldMk cId="4025836776" sldId="268"/>
            <ac:spMk id="11" creationId="{563F4F0C-5B8B-4943-AC9E-59253138B5DD}"/>
          </ac:spMkLst>
        </pc:spChg>
        <pc:spChg chg="add del">
          <ac:chgData name="Anna Autzen" userId="83af316c-ccae-4dd3-9589-94c5661c3925" providerId="ADAL" clId="{F389D354-8915-436E-AB6D-6C790B215F37}" dt="2022-08-09T07:29:54.939" v="593" actId="26606"/>
          <ac:spMkLst>
            <pc:docMk/>
            <pc:sldMk cId="4025836776" sldId="268"/>
            <ac:spMk id="13" creationId="{24CC0FFD-3149-402E-9CEB-165600A23096}"/>
          </ac:spMkLst>
        </pc:spChg>
        <pc:spChg chg="add del">
          <ac:chgData name="Anna Autzen" userId="83af316c-ccae-4dd3-9589-94c5661c3925" providerId="ADAL" clId="{F389D354-8915-436E-AB6D-6C790B215F37}" dt="2022-08-09T07:30:11.629" v="598" actId="26606"/>
          <ac:spMkLst>
            <pc:docMk/>
            <pc:sldMk cId="4025836776" sldId="268"/>
            <ac:spMk id="15" creationId="{1660E788-AFA9-4A1B-9991-6AA74632A15B}"/>
          </ac:spMkLst>
        </pc:spChg>
        <pc:spChg chg="add del">
          <ac:chgData name="Anna Autzen" userId="83af316c-ccae-4dd3-9589-94c5661c3925" providerId="ADAL" clId="{F389D354-8915-436E-AB6D-6C790B215F37}" dt="2022-08-09T07:30:11.629" v="598" actId="26606"/>
          <ac:spMkLst>
            <pc:docMk/>
            <pc:sldMk cId="4025836776" sldId="268"/>
            <ac:spMk id="16" creationId="{867D4867-5BA7-4462-B2F6-A23F4A622AA7}"/>
          </ac:spMkLst>
        </pc:spChg>
        <pc:spChg chg="add del">
          <ac:chgData name="Anna Autzen" userId="83af316c-ccae-4dd3-9589-94c5661c3925" providerId="ADAL" clId="{F389D354-8915-436E-AB6D-6C790B215F37}" dt="2022-08-09T07:30:11.592" v="597" actId="26606"/>
          <ac:spMkLst>
            <pc:docMk/>
            <pc:sldMk cId="4025836776" sldId="268"/>
            <ac:spMk id="21" creationId="{419501C6-F015-4273-AF88-E0F6C853899F}"/>
          </ac:spMkLst>
        </pc:spChg>
        <pc:spChg chg="add del">
          <ac:chgData name="Anna Autzen" userId="83af316c-ccae-4dd3-9589-94c5661c3925" providerId="ADAL" clId="{F389D354-8915-436E-AB6D-6C790B215F37}" dt="2022-08-09T07:30:11.592" v="597" actId="26606"/>
          <ac:spMkLst>
            <pc:docMk/>
            <pc:sldMk cId="4025836776" sldId="268"/>
            <ac:spMk id="23" creationId="{CA677DB7-5829-45BD-9754-5EC484CC4253}"/>
          </ac:spMkLst>
        </pc:spChg>
        <pc:spChg chg="add">
          <ac:chgData name="Anna Autzen" userId="83af316c-ccae-4dd3-9589-94c5661c3925" providerId="ADAL" clId="{F389D354-8915-436E-AB6D-6C790B215F37}" dt="2022-08-09T07:30:11.629" v="598" actId="26606"/>
          <ac:spMkLst>
            <pc:docMk/>
            <pc:sldMk cId="4025836776" sldId="268"/>
            <ac:spMk id="25" creationId="{5FA21C72-692C-49FD-9EB4-DDDDDEBD4BD6}"/>
          </ac:spMkLst>
        </pc:spChg>
        <pc:spChg chg="add">
          <ac:chgData name="Anna Autzen" userId="83af316c-ccae-4dd3-9589-94c5661c3925" providerId="ADAL" clId="{F389D354-8915-436E-AB6D-6C790B215F37}" dt="2022-08-09T07:30:11.629" v="598" actId="26606"/>
          <ac:spMkLst>
            <pc:docMk/>
            <pc:sldMk cId="4025836776" sldId="268"/>
            <ac:spMk id="26" creationId="{FBAF941A-6830-47A3-B63C-7C7B66AEA73B}"/>
          </ac:spMkLst>
        </pc:spChg>
        <pc:picChg chg="add mod">
          <ac:chgData name="Anna Autzen" userId="83af316c-ccae-4dd3-9589-94c5661c3925" providerId="ADAL" clId="{F389D354-8915-436E-AB6D-6C790B215F37}" dt="2022-08-09T07:30:11.629" v="598" actId="26606"/>
          <ac:picMkLst>
            <pc:docMk/>
            <pc:sldMk cId="4025836776" sldId="268"/>
            <ac:picMk id="4" creationId="{2D807E3A-D67D-6D5A-D264-7B2A13A8114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8/8/2024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8/8/2024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8/8/2024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8/8/2024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8/8/2024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8/8/2024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8/8/2024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8/8/2024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8/8/2024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8/8/2024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8/8/2024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8/8/2024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eoguessr.com/l/wo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2E6CA9-A8AA-4108-A948-C38A7F4F40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Naturgeografi C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6845D97-3660-42D7-B312-E36663CEAD3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29312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0">
            <a:extLst>
              <a:ext uri="{FF2B5EF4-FFF2-40B4-BE49-F238E27FC236}">
                <a16:creationId xmlns:a16="http://schemas.microsoft.com/office/drawing/2014/main" id="{5FA21C72-692C-49FD-9EB4-DDDDDEBD4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75405" y="950977"/>
            <a:ext cx="9041190" cy="4956047"/>
          </a:xfrm>
          <a:prstGeom prst="rect">
            <a:avLst/>
          </a:prstGeom>
          <a:solidFill>
            <a:srgbClr val="FFFFFF"/>
          </a:solidFill>
          <a:ln w="317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who-are-you-caterpillar">
            <a:hlinkClick r:id="" action="ppaction://media"/>
            <a:extLst>
              <a:ext uri="{FF2B5EF4-FFF2-40B4-BE49-F238E27FC236}">
                <a16:creationId xmlns:a16="http://schemas.microsoft.com/office/drawing/2014/main" id="{2D807E3A-D67D-6D5A-D264-7B2A13A8114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430973" y="1271016"/>
            <a:ext cx="5785899" cy="4315968"/>
          </a:xfrm>
          <a:prstGeom prst="rect">
            <a:avLst/>
          </a:prstGeom>
        </p:spPr>
      </p:pic>
      <p:sp>
        <p:nvSpPr>
          <p:cNvPr id="26" name="Oval 22">
            <a:extLst>
              <a:ext uri="{FF2B5EF4-FFF2-40B4-BE49-F238E27FC236}">
                <a16:creationId xmlns:a16="http://schemas.microsoft.com/office/drawing/2014/main" id="{FBAF941A-6830-47A3-B63C-7C7B66AEA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380" y="624518"/>
            <a:ext cx="2157984" cy="2157984"/>
          </a:xfrm>
          <a:prstGeom prst="ellipse">
            <a:avLst/>
          </a:prstGeom>
          <a:solidFill>
            <a:srgbClr val="404040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72B7522-0534-1B64-8D65-C9C7A1E9E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972" y="789110"/>
            <a:ext cx="1828800" cy="1828800"/>
          </a:xfrm>
          <a:prstGeom prst="ellipse">
            <a:avLst/>
          </a:prstGeom>
          <a:noFill/>
          <a:ln>
            <a:solidFill>
              <a:srgbClr val="FFFFFF"/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2000">
                <a:solidFill>
                  <a:srgbClr val="FFFFFF"/>
                </a:solidFill>
              </a:rPr>
              <a:t>Hvem er vi?</a:t>
            </a:r>
          </a:p>
        </p:txBody>
      </p:sp>
    </p:spTree>
    <p:extLst>
      <p:ext uri="{BB962C8B-B14F-4D97-AF65-F5344CB8AC3E}">
        <p14:creationId xmlns:p14="http://schemas.microsoft.com/office/powerpoint/2010/main" val="4025836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2C2D13-51BC-4E6F-BED5-1E1D5E14D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Bøger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392B245-E0DA-4006-86CA-7080D361D2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5" y="2638044"/>
            <a:ext cx="4991467" cy="3101983"/>
          </a:xfrm>
        </p:spPr>
        <p:txBody>
          <a:bodyPr/>
          <a:lstStyle/>
          <a:p>
            <a:r>
              <a:rPr lang="da-DK" dirty="0"/>
              <a:t>Naturgeografi C </a:t>
            </a:r>
          </a:p>
          <a:p>
            <a:r>
              <a:rPr lang="da-DK" dirty="0"/>
              <a:t>Naturgeografi – Vores Verden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E9304976-2B76-441C-9C9F-EC40B29654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6802" y="2268501"/>
            <a:ext cx="4362450" cy="436245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1838A589-402F-4E42-BA62-1342BD568B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8640" y="3376496"/>
            <a:ext cx="2536937" cy="3254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274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A50A47-7724-431C-B164-EE5318F6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0"/>
            <a:ext cx="7729728" cy="1188720"/>
          </a:xfrm>
        </p:spPr>
        <p:txBody>
          <a:bodyPr/>
          <a:lstStyle/>
          <a:p>
            <a:r>
              <a:rPr lang="da-DK" dirty="0"/>
              <a:t>Hvad skal vi lave?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43BBCA1-1008-43A0-8DD4-8CD7F42BA4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121" y="1188720"/>
            <a:ext cx="11770242" cy="5669280"/>
          </a:xfrm>
        </p:spPr>
        <p:txBody>
          <a:bodyPr>
            <a:normAutofit fontScale="25000" lnSpcReduction="20000"/>
          </a:bodyPr>
          <a:lstStyle/>
          <a:p>
            <a:endParaRPr lang="da-DK" dirty="0"/>
          </a:p>
          <a:p>
            <a:pPr marL="0" indent="0">
              <a:buNone/>
            </a:pPr>
            <a:r>
              <a:rPr lang="da-DK" sz="6400" b="1" dirty="0"/>
              <a:t>Jordens og landskabernes processer </a:t>
            </a:r>
          </a:p>
          <a:p>
            <a:r>
              <a:rPr lang="da-DK" sz="6400" dirty="0"/>
              <a:t>Jordens udvikling, herunder den pladetektoniske model, jordskælv og vulkaner </a:t>
            </a:r>
          </a:p>
          <a:p>
            <a:r>
              <a:rPr lang="da-DK" sz="6400" dirty="0"/>
              <a:t>Geologiske processer og kredsløb og menneskers anvendelse af ressourcer </a:t>
            </a:r>
          </a:p>
          <a:p>
            <a:r>
              <a:rPr lang="da-DK" sz="6400" dirty="0"/>
              <a:t>Det globale kulstofkredsløb i geofaglige sammenhænge </a:t>
            </a:r>
          </a:p>
          <a:p>
            <a:r>
              <a:rPr lang="da-DK" sz="6400" dirty="0"/>
              <a:t>Natur- og menneskeskabte landskabers dannelse, udvikling og betydning for produktion og samfund </a:t>
            </a:r>
          </a:p>
          <a:p>
            <a:pPr marL="0" indent="0">
              <a:buNone/>
            </a:pPr>
            <a:endParaRPr lang="da-DK" sz="6400" dirty="0"/>
          </a:p>
          <a:p>
            <a:pPr marL="0" indent="0">
              <a:buNone/>
            </a:pPr>
            <a:r>
              <a:rPr lang="da-DK" sz="6400" b="1" dirty="0"/>
              <a:t>Klima og vejrs betydning for menneskets livsvilkår</a:t>
            </a:r>
            <a:r>
              <a:rPr lang="ja-JP" altLang="da-DK" sz="6400" b="1" dirty="0"/>
              <a:t> </a:t>
            </a:r>
          </a:p>
          <a:p>
            <a:r>
              <a:rPr lang="da-DK" sz="6400" dirty="0"/>
              <a:t>Det globale </a:t>
            </a:r>
            <a:r>
              <a:rPr lang="da-DK" sz="6400" dirty="0" err="1"/>
              <a:t>vindsystem</a:t>
            </a:r>
            <a:r>
              <a:rPr lang="da-DK" sz="6400" dirty="0"/>
              <a:t> og klimasystemet herunder klimazoner og plantebælter </a:t>
            </a:r>
          </a:p>
          <a:p>
            <a:r>
              <a:rPr lang="da-DK" sz="6400" dirty="0"/>
              <a:t>Vandets kredsløb, herunder grundvandsdannelse samt udnyttelse af vandressourcer </a:t>
            </a:r>
          </a:p>
          <a:p>
            <a:r>
              <a:rPr lang="da-DK" sz="6400" dirty="0"/>
              <a:t>Klimaets betydning for produktion og menneskers grundlæggende livsvilkår </a:t>
            </a:r>
          </a:p>
          <a:p>
            <a:r>
              <a:rPr lang="da-DK" sz="6400" dirty="0"/>
              <a:t>Klimaændringer og samfundsudviklingens klimapåvirkning </a:t>
            </a:r>
          </a:p>
          <a:p>
            <a:endParaRPr lang="da-DK" sz="6400" dirty="0"/>
          </a:p>
          <a:p>
            <a:pPr marL="0" indent="0">
              <a:buNone/>
            </a:pPr>
            <a:r>
              <a:rPr lang="da-DK" sz="6400" b="1" dirty="0"/>
              <a:t>Innovation, bæredygtighed og ressourceforvaltning </a:t>
            </a:r>
          </a:p>
          <a:p>
            <a:r>
              <a:rPr lang="da-DK" sz="6400" dirty="0"/>
              <a:t>Bæredygtig udvikling under forskellige natur- og samfundsforhold, herunder forbrugs- og produktionsmønstre </a:t>
            </a:r>
          </a:p>
          <a:p>
            <a:r>
              <a:rPr lang="da-DK" sz="6400" dirty="0"/>
              <a:t>Teknologiudvikling under forskellige natur- og samfundsforhold </a:t>
            </a:r>
          </a:p>
          <a:p>
            <a:r>
              <a:rPr lang="da-DK" sz="6400" dirty="0"/>
              <a:t>Jordens energiressourcer herunder energistrømme, energiteknologier og energiforbrug </a:t>
            </a:r>
          </a:p>
          <a:p>
            <a:r>
              <a:rPr lang="da-DK" sz="6400" dirty="0"/>
              <a:t>FN’s Verdensmål for bæredygtig udvikling. </a:t>
            </a:r>
          </a:p>
          <a:p>
            <a:endParaRPr lang="da-DK" sz="6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71A3BA-848A-4C80-BBCE-492A54F3B471}"/>
              </a:ext>
            </a:extLst>
          </p:cNvPr>
          <p:cNvSpPr/>
          <p:nvPr/>
        </p:nvSpPr>
        <p:spPr>
          <a:xfrm>
            <a:off x="9239693" y="1350335"/>
            <a:ext cx="2782186" cy="39765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800" dirty="0"/>
              <a:t>Temaer</a:t>
            </a:r>
          </a:p>
          <a:p>
            <a:pPr algn="ctr"/>
            <a:endParaRPr lang="da-DK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da-DK" dirty="0"/>
              <a:t>Hvorfor skal vi passe på vores vand?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da-DK" dirty="0"/>
              <a:t>Hvorfor opstår klimaforandringer?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da-DK" dirty="0"/>
              <a:t>Er det farligt at bo ved pladegrænserne?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da-DK" dirty="0"/>
              <a:t>Hvad skaber vejret og klimaet?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81411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010DEA-81AE-4C56-A84A-CD3126B3B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Lektier….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573899C-BB77-446F-A892-AC74FDB5D4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Prøvelæsning på tid</a:t>
            </a:r>
          </a:p>
          <a:p>
            <a:r>
              <a:rPr lang="da-DK" dirty="0"/>
              <a:t>Elevønsker - fokuspunkter - lektiespørgsmål</a:t>
            </a:r>
          </a:p>
          <a:p>
            <a:r>
              <a:rPr lang="da-DK" dirty="0"/>
              <a:t>Figur-lektier</a:t>
            </a:r>
          </a:p>
          <a:p>
            <a:r>
              <a:rPr lang="da-DK" dirty="0"/>
              <a:t>Opsamling på lektier: spørgsmål, opsamling på opgaver (evt. lykkehjul)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6A333869-CFB1-4600-0A5A-7B5117208F9E}"/>
              </a:ext>
            </a:extLst>
          </p:cNvPr>
          <p:cNvSpPr/>
          <p:nvPr/>
        </p:nvSpPr>
        <p:spPr>
          <a:xfrm>
            <a:off x="7437120" y="2489200"/>
            <a:ext cx="3484880" cy="12903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D3116847-2E91-4F6B-EAAC-0183480E5F3A}"/>
              </a:ext>
            </a:extLst>
          </p:cNvPr>
          <p:cNvSpPr txBox="1"/>
          <p:nvPr/>
        </p:nvSpPr>
        <p:spPr>
          <a:xfrm>
            <a:off x="8255000" y="2811194"/>
            <a:ext cx="1849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dirty="0"/>
              <a:t>NG-VV s. 8-13 </a:t>
            </a:r>
          </a:p>
          <a:p>
            <a:pPr algn="ctr"/>
            <a:r>
              <a:rPr lang="da-DK" dirty="0"/>
              <a:t>5 minutter</a:t>
            </a:r>
          </a:p>
        </p:txBody>
      </p:sp>
    </p:spTree>
    <p:extLst>
      <p:ext uri="{BB962C8B-B14F-4D97-AF65-F5344CB8AC3E}">
        <p14:creationId xmlns:p14="http://schemas.microsoft.com/office/powerpoint/2010/main" val="4259889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9C9933-50D8-4B3A-B04A-2694B1DB2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er det du skal lære?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91554E88-A006-471B-A2C9-974794D051FD}"/>
              </a:ext>
            </a:extLst>
          </p:cNvPr>
          <p:cNvSpPr/>
          <p:nvPr/>
        </p:nvSpPr>
        <p:spPr>
          <a:xfrm>
            <a:off x="4480891" y="2683565"/>
            <a:ext cx="3230217" cy="944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AT FINDE RUMLIGE MØNSTRE</a:t>
            </a:r>
          </a:p>
        </p:txBody>
      </p:sp>
      <p:cxnSp>
        <p:nvCxnSpPr>
          <p:cNvPr id="8" name="Lige pilforbindelse 7">
            <a:extLst>
              <a:ext uri="{FF2B5EF4-FFF2-40B4-BE49-F238E27FC236}">
                <a16:creationId xmlns:a16="http://schemas.microsoft.com/office/drawing/2014/main" id="{D9308381-9027-4219-BFCD-51BD84684581}"/>
              </a:ext>
            </a:extLst>
          </p:cNvPr>
          <p:cNvCxnSpPr>
            <a:stCxn id="6" idx="2"/>
          </p:cNvCxnSpPr>
          <p:nvPr/>
        </p:nvCxnSpPr>
        <p:spPr>
          <a:xfrm flipH="1">
            <a:off x="4343400" y="3627783"/>
            <a:ext cx="1752600" cy="10038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Lige pilforbindelse 9">
            <a:extLst>
              <a:ext uri="{FF2B5EF4-FFF2-40B4-BE49-F238E27FC236}">
                <a16:creationId xmlns:a16="http://schemas.microsoft.com/office/drawing/2014/main" id="{49BFED29-7A15-4F5F-A1CE-E6D594BE0A0C}"/>
              </a:ext>
            </a:extLst>
          </p:cNvPr>
          <p:cNvCxnSpPr>
            <a:stCxn id="6" idx="2"/>
          </p:cNvCxnSpPr>
          <p:nvPr/>
        </p:nvCxnSpPr>
        <p:spPr>
          <a:xfrm flipH="1">
            <a:off x="6095999" y="3627783"/>
            <a:ext cx="1" cy="10768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Lige pilforbindelse 14">
            <a:extLst>
              <a:ext uri="{FF2B5EF4-FFF2-40B4-BE49-F238E27FC236}">
                <a16:creationId xmlns:a16="http://schemas.microsoft.com/office/drawing/2014/main" id="{C6473956-55B2-417B-ABDD-A5C4110683CC}"/>
              </a:ext>
            </a:extLst>
          </p:cNvPr>
          <p:cNvCxnSpPr>
            <a:stCxn id="6" idx="2"/>
          </p:cNvCxnSpPr>
          <p:nvPr/>
        </p:nvCxnSpPr>
        <p:spPr>
          <a:xfrm>
            <a:off x="6096000" y="3627783"/>
            <a:ext cx="1875183" cy="10038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ktangel 15">
            <a:extLst>
              <a:ext uri="{FF2B5EF4-FFF2-40B4-BE49-F238E27FC236}">
                <a16:creationId xmlns:a16="http://schemas.microsoft.com/office/drawing/2014/main" id="{8CB35E4A-5742-4890-A846-57148B55D88B}"/>
              </a:ext>
            </a:extLst>
          </p:cNvPr>
          <p:cNvSpPr/>
          <p:nvPr/>
        </p:nvSpPr>
        <p:spPr>
          <a:xfrm>
            <a:off x="3535848" y="4654893"/>
            <a:ext cx="1752597" cy="6957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udbredelsen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DE8B62CC-1C01-480D-A1FD-B6DC6F8D3BA9}"/>
              </a:ext>
            </a:extLst>
          </p:cNvPr>
          <p:cNvSpPr/>
          <p:nvPr/>
        </p:nvSpPr>
        <p:spPr>
          <a:xfrm>
            <a:off x="5303769" y="4654893"/>
            <a:ext cx="1752597" cy="6957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variationen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CBDC14B2-CBBA-4E45-AB93-C718AC7A3D98}"/>
              </a:ext>
            </a:extLst>
          </p:cNvPr>
          <p:cNvSpPr/>
          <p:nvPr/>
        </p:nvSpPr>
        <p:spPr>
          <a:xfrm>
            <a:off x="7076246" y="4654893"/>
            <a:ext cx="1752597" cy="6957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relationen</a:t>
            </a:r>
          </a:p>
        </p:txBody>
      </p:sp>
      <p:cxnSp>
        <p:nvCxnSpPr>
          <p:cNvPr id="20" name="Lige pilforbindelse 19">
            <a:extLst>
              <a:ext uri="{FF2B5EF4-FFF2-40B4-BE49-F238E27FC236}">
                <a16:creationId xmlns:a16="http://schemas.microsoft.com/office/drawing/2014/main" id="{1F204DE3-4AF2-4FB1-B5AA-F6006CF8FB00}"/>
              </a:ext>
            </a:extLst>
          </p:cNvPr>
          <p:cNvCxnSpPr>
            <a:stCxn id="6" idx="1"/>
          </p:cNvCxnSpPr>
          <p:nvPr/>
        </p:nvCxnSpPr>
        <p:spPr>
          <a:xfrm flipH="1">
            <a:off x="3250096" y="3155674"/>
            <a:ext cx="123079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ktangel 21">
            <a:extLst>
              <a:ext uri="{FF2B5EF4-FFF2-40B4-BE49-F238E27FC236}">
                <a16:creationId xmlns:a16="http://schemas.microsoft.com/office/drawing/2014/main" id="{1C4FD585-E3C8-48ED-A30C-94A123E225BC}"/>
              </a:ext>
            </a:extLst>
          </p:cNvPr>
          <p:cNvSpPr/>
          <p:nvPr/>
        </p:nvSpPr>
        <p:spPr>
          <a:xfrm>
            <a:off x="1497499" y="2807804"/>
            <a:ext cx="1752597" cy="6957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tidsdimension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DEFC8B96-1562-400D-9FBA-F27A37B3B8EF}"/>
              </a:ext>
            </a:extLst>
          </p:cNvPr>
          <p:cNvSpPr/>
          <p:nvPr/>
        </p:nvSpPr>
        <p:spPr>
          <a:xfrm>
            <a:off x="1497497" y="5394561"/>
            <a:ext cx="1752597" cy="6957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globalt</a:t>
            </a:r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FECD056F-A82A-44D5-BBD8-9B868F7D983B}"/>
              </a:ext>
            </a:extLst>
          </p:cNvPr>
          <p:cNvSpPr/>
          <p:nvPr/>
        </p:nvSpPr>
        <p:spPr>
          <a:xfrm>
            <a:off x="1497497" y="4654892"/>
            <a:ext cx="1752597" cy="6957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regionalt</a:t>
            </a:r>
          </a:p>
        </p:txBody>
      </p:sp>
      <p:sp>
        <p:nvSpPr>
          <p:cNvPr id="27" name="Rektangel 26">
            <a:extLst>
              <a:ext uri="{FF2B5EF4-FFF2-40B4-BE49-F238E27FC236}">
                <a16:creationId xmlns:a16="http://schemas.microsoft.com/office/drawing/2014/main" id="{7C72B7CF-4123-417B-8DCF-AC57457FA80D}"/>
              </a:ext>
            </a:extLst>
          </p:cNvPr>
          <p:cNvSpPr/>
          <p:nvPr/>
        </p:nvSpPr>
        <p:spPr>
          <a:xfrm>
            <a:off x="1497498" y="3895343"/>
            <a:ext cx="1752597" cy="6957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lokalt</a:t>
            </a:r>
          </a:p>
        </p:txBody>
      </p:sp>
      <p:cxnSp>
        <p:nvCxnSpPr>
          <p:cNvPr id="29" name="Lige pilforbindelse 28">
            <a:extLst>
              <a:ext uri="{FF2B5EF4-FFF2-40B4-BE49-F238E27FC236}">
                <a16:creationId xmlns:a16="http://schemas.microsoft.com/office/drawing/2014/main" id="{5395B558-6AC8-432D-A8B0-1761CD4F7D1F}"/>
              </a:ext>
            </a:extLst>
          </p:cNvPr>
          <p:cNvCxnSpPr>
            <a:stCxn id="16" idx="1"/>
            <a:endCxn id="27" idx="3"/>
          </p:cNvCxnSpPr>
          <p:nvPr/>
        </p:nvCxnSpPr>
        <p:spPr>
          <a:xfrm flipH="1" flipV="1">
            <a:off x="3250095" y="4243213"/>
            <a:ext cx="285753" cy="7595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Lige pilforbindelse 32">
            <a:extLst>
              <a:ext uri="{FF2B5EF4-FFF2-40B4-BE49-F238E27FC236}">
                <a16:creationId xmlns:a16="http://schemas.microsoft.com/office/drawing/2014/main" id="{F02C69A1-BD45-4DAC-A487-13215D057E08}"/>
              </a:ext>
            </a:extLst>
          </p:cNvPr>
          <p:cNvCxnSpPr>
            <a:stCxn id="16" idx="1"/>
            <a:endCxn id="26" idx="3"/>
          </p:cNvCxnSpPr>
          <p:nvPr/>
        </p:nvCxnSpPr>
        <p:spPr>
          <a:xfrm flipH="1" flipV="1">
            <a:off x="3250094" y="5002762"/>
            <a:ext cx="285754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Lige pilforbindelse 34">
            <a:extLst>
              <a:ext uri="{FF2B5EF4-FFF2-40B4-BE49-F238E27FC236}">
                <a16:creationId xmlns:a16="http://schemas.microsoft.com/office/drawing/2014/main" id="{7008C7F6-C7EA-444E-85DA-81C01FC037AF}"/>
              </a:ext>
            </a:extLst>
          </p:cNvPr>
          <p:cNvCxnSpPr>
            <a:stCxn id="16" idx="1"/>
            <a:endCxn id="25" idx="3"/>
          </p:cNvCxnSpPr>
          <p:nvPr/>
        </p:nvCxnSpPr>
        <p:spPr>
          <a:xfrm flipH="1">
            <a:off x="3250094" y="5002763"/>
            <a:ext cx="285754" cy="7396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ktangel 41">
            <a:extLst>
              <a:ext uri="{FF2B5EF4-FFF2-40B4-BE49-F238E27FC236}">
                <a16:creationId xmlns:a16="http://schemas.microsoft.com/office/drawing/2014/main" id="{30809A67-187A-46E7-9AB2-58B4FED21D85}"/>
              </a:ext>
            </a:extLst>
          </p:cNvPr>
          <p:cNvSpPr/>
          <p:nvPr/>
        </p:nvSpPr>
        <p:spPr>
          <a:xfrm>
            <a:off x="8941904" y="2807803"/>
            <a:ext cx="1752597" cy="6957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metodiske værktøjer</a:t>
            </a:r>
          </a:p>
        </p:txBody>
      </p:sp>
      <p:cxnSp>
        <p:nvCxnSpPr>
          <p:cNvPr id="45" name="Lige pilforbindelse 44">
            <a:extLst>
              <a:ext uri="{FF2B5EF4-FFF2-40B4-BE49-F238E27FC236}">
                <a16:creationId xmlns:a16="http://schemas.microsoft.com/office/drawing/2014/main" id="{F77D2337-EFFA-482B-94E2-4B6AFAA92CAC}"/>
              </a:ext>
            </a:extLst>
          </p:cNvPr>
          <p:cNvCxnSpPr>
            <a:stCxn id="6" idx="3"/>
            <a:endCxn id="42" idx="1"/>
          </p:cNvCxnSpPr>
          <p:nvPr/>
        </p:nvCxnSpPr>
        <p:spPr>
          <a:xfrm flipV="1">
            <a:off x="7711108" y="3155673"/>
            <a:ext cx="1230796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ktangel 45">
            <a:extLst>
              <a:ext uri="{FF2B5EF4-FFF2-40B4-BE49-F238E27FC236}">
                <a16:creationId xmlns:a16="http://schemas.microsoft.com/office/drawing/2014/main" id="{7280F17E-450B-4D0B-AA33-6C7AFA02FACF}"/>
              </a:ext>
            </a:extLst>
          </p:cNvPr>
          <p:cNvSpPr/>
          <p:nvPr/>
        </p:nvSpPr>
        <p:spPr>
          <a:xfrm>
            <a:off x="9965662" y="3684543"/>
            <a:ext cx="1752597" cy="6957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indsamle egne data </a:t>
            </a:r>
          </a:p>
        </p:txBody>
      </p:sp>
      <p:sp>
        <p:nvSpPr>
          <p:cNvPr id="47" name="Rektangel 46">
            <a:extLst>
              <a:ext uri="{FF2B5EF4-FFF2-40B4-BE49-F238E27FC236}">
                <a16:creationId xmlns:a16="http://schemas.microsoft.com/office/drawing/2014/main" id="{53580A33-6CF0-4F58-8DE5-8F68403A7760}"/>
              </a:ext>
            </a:extLst>
          </p:cNvPr>
          <p:cNvSpPr/>
          <p:nvPr/>
        </p:nvSpPr>
        <p:spPr>
          <a:xfrm>
            <a:off x="8065605" y="3684544"/>
            <a:ext cx="1752597" cy="6957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bearbejde andres data </a:t>
            </a:r>
          </a:p>
        </p:txBody>
      </p:sp>
      <p:sp>
        <p:nvSpPr>
          <p:cNvPr id="48" name="Rektangel 47">
            <a:extLst>
              <a:ext uri="{FF2B5EF4-FFF2-40B4-BE49-F238E27FC236}">
                <a16:creationId xmlns:a16="http://schemas.microsoft.com/office/drawing/2014/main" id="{783755EA-A27E-465B-B220-AF97FEAFF0DE}"/>
              </a:ext>
            </a:extLst>
          </p:cNvPr>
          <p:cNvSpPr/>
          <p:nvPr/>
        </p:nvSpPr>
        <p:spPr>
          <a:xfrm>
            <a:off x="8656154" y="5418096"/>
            <a:ext cx="1752597" cy="6957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feltarbejde </a:t>
            </a:r>
          </a:p>
        </p:txBody>
      </p:sp>
      <p:sp>
        <p:nvSpPr>
          <p:cNvPr id="49" name="Rektangel 48">
            <a:extLst>
              <a:ext uri="{FF2B5EF4-FFF2-40B4-BE49-F238E27FC236}">
                <a16:creationId xmlns:a16="http://schemas.microsoft.com/office/drawing/2014/main" id="{164578FA-7A53-43DF-A37F-193D4812F586}"/>
              </a:ext>
            </a:extLst>
          </p:cNvPr>
          <p:cNvSpPr/>
          <p:nvPr/>
        </p:nvSpPr>
        <p:spPr>
          <a:xfrm>
            <a:off x="10451530" y="5418096"/>
            <a:ext cx="1752597" cy="6957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laboratorie-arbejde</a:t>
            </a:r>
          </a:p>
        </p:txBody>
      </p:sp>
      <p:cxnSp>
        <p:nvCxnSpPr>
          <p:cNvPr id="51" name="Lige pilforbindelse 50">
            <a:extLst>
              <a:ext uri="{FF2B5EF4-FFF2-40B4-BE49-F238E27FC236}">
                <a16:creationId xmlns:a16="http://schemas.microsoft.com/office/drawing/2014/main" id="{B5287EFB-B9E1-442B-A659-9316F3C9A998}"/>
              </a:ext>
            </a:extLst>
          </p:cNvPr>
          <p:cNvCxnSpPr>
            <a:stCxn id="42" idx="2"/>
            <a:endCxn id="47" idx="0"/>
          </p:cNvCxnSpPr>
          <p:nvPr/>
        </p:nvCxnSpPr>
        <p:spPr>
          <a:xfrm flipH="1">
            <a:off x="8941904" y="3503542"/>
            <a:ext cx="876299" cy="1810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Lige pilforbindelse 52">
            <a:extLst>
              <a:ext uri="{FF2B5EF4-FFF2-40B4-BE49-F238E27FC236}">
                <a16:creationId xmlns:a16="http://schemas.microsoft.com/office/drawing/2014/main" id="{330BE4FA-EA65-48A4-BA04-9C7B75FF57E9}"/>
              </a:ext>
            </a:extLst>
          </p:cNvPr>
          <p:cNvCxnSpPr>
            <a:stCxn id="42" idx="2"/>
            <a:endCxn id="46" idx="0"/>
          </p:cNvCxnSpPr>
          <p:nvPr/>
        </p:nvCxnSpPr>
        <p:spPr>
          <a:xfrm>
            <a:off x="9818203" y="3503542"/>
            <a:ext cx="1023758" cy="1810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Lige pilforbindelse 54">
            <a:extLst>
              <a:ext uri="{FF2B5EF4-FFF2-40B4-BE49-F238E27FC236}">
                <a16:creationId xmlns:a16="http://schemas.microsoft.com/office/drawing/2014/main" id="{75938E4B-DC3F-4C28-846F-FB0B2E4CD1FE}"/>
              </a:ext>
            </a:extLst>
          </p:cNvPr>
          <p:cNvCxnSpPr>
            <a:stCxn id="46" idx="2"/>
            <a:endCxn id="48" idx="0"/>
          </p:cNvCxnSpPr>
          <p:nvPr/>
        </p:nvCxnSpPr>
        <p:spPr>
          <a:xfrm flipH="1">
            <a:off x="9532453" y="4380282"/>
            <a:ext cx="1309508" cy="10378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Lige pilforbindelse 56">
            <a:extLst>
              <a:ext uri="{FF2B5EF4-FFF2-40B4-BE49-F238E27FC236}">
                <a16:creationId xmlns:a16="http://schemas.microsoft.com/office/drawing/2014/main" id="{B5C4BF2A-8681-4A42-84D3-9F539324F331}"/>
              </a:ext>
            </a:extLst>
          </p:cNvPr>
          <p:cNvCxnSpPr>
            <a:stCxn id="46" idx="2"/>
            <a:endCxn id="49" idx="0"/>
          </p:cNvCxnSpPr>
          <p:nvPr/>
        </p:nvCxnSpPr>
        <p:spPr>
          <a:xfrm>
            <a:off x="10841961" y="4380282"/>
            <a:ext cx="485868" cy="10378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llipse 2">
            <a:extLst>
              <a:ext uri="{FF2B5EF4-FFF2-40B4-BE49-F238E27FC236}">
                <a16:creationId xmlns:a16="http://schemas.microsoft.com/office/drawing/2014/main" id="{5F529B0C-6FFC-4926-8A2F-968F4A927C5F}"/>
              </a:ext>
            </a:extLst>
          </p:cNvPr>
          <p:cNvSpPr/>
          <p:nvPr/>
        </p:nvSpPr>
        <p:spPr>
          <a:xfrm>
            <a:off x="8188960" y="4704589"/>
            <a:ext cx="2854960" cy="2145262"/>
          </a:xfrm>
          <a:prstGeom prst="ellipse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" name="Rektangel: afrundede hjørner 3">
            <a:extLst>
              <a:ext uri="{FF2B5EF4-FFF2-40B4-BE49-F238E27FC236}">
                <a16:creationId xmlns:a16="http://schemas.microsoft.com/office/drawing/2014/main" id="{4D825CF0-7667-46AE-AFC7-4CA32872AA78}"/>
              </a:ext>
            </a:extLst>
          </p:cNvPr>
          <p:cNvSpPr/>
          <p:nvPr/>
        </p:nvSpPr>
        <p:spPr>
          <a:xfrm>
            <a:off x="4643120" y="5742431"/>
            <a:ext cx="3159760" cy="1107419"/>
          </a:xfrm>
          <a:prstGeom prst="roundRect">
            <a:avLst/>
          </a:prstGeom>
          <a:solidFill>
            <a:srgbClr val="92D050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Felttur til Østerådalen</a:t>
            </a:r>
          </a:p>
          <a:p>
            <a:pPr algn="ctr"/>
            <a:r>
              <a:rPr lang="da-DK" dirty="0"/>
              <a:t>Ekskursion til ”Testcenter for store havvindmøller – Thy”</a:t>
            </a:r>
          </a:p>
        </p:txBody>
      </p:sp>
    </p:spTree>
    <p:extLst>
      <p:ext uri="{BB962C8B-B14F-4D97-AF65-F5344CB8AC3E}">
        <p14:creationId xmlns:p14="http://schemas.microsoft.com/office/powerpoint/2010/main" val="94713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6" grpId="0" animBg="1"/>
      <p:bldP spid="17" grpId="0" animBg="1"/>
      <p:bldP spid="18" grpId="0" animBg="1"/>
      <p:bldP spid="22" grpId="0" animBg="1"/>
      <p:bldP spid="25" grpId="0" animBg="1"/>
      <p:bldP spid="26" grpId="0" animBg="1"/>
      <p:bldP spid="27" grpId="0" animBg="1"/>
      <p:bldP spid="42" grpId="0" animBg="1"/>
      <p:bldP spid="46" grpId="0" animBg="1"/>
      <p:bldP spid="47" grpId="0" animBg="1"/>
      <p:bldP spid="48" grpId="0" animBg="1"/>
      <p:bldP spid="49" grpId="0" animBg="1"/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ECE651-0C06-4494-9D52-DA7A25DBC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Afleveringer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40B8E30-BC20-4D15-AA16-CBD24ECA84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638044"/>
            <a:ext cx="7729728" cy="4134896"/>
          </a:xfrm>
        </p:spPr>
        <p:txBody>
          <a:bodyPr>
            <a:normAutofit lnSpcReduction="10000"/>
          </a:bodyPr>
          <a:lstStyle/>
          <a:p>
            <a:r>
              <a:rPr lang="da-DK" dirty="0"/>
              <a:t>12 timers elevtid</a:t>
            </a:r>
          </a:p>
          <a:p>
            <a:endParaRPr lang="da-DK" dirty="0"/>
          </a:p>
          <a:p>
            <a:r>
              <a:rPr lang="da-DK" dirty="0"/>
              <a:t>Skriftlighed i faget omfatter arbejde med fagets forskellige genrer og er en væsentlig del af læreprocessen. Skriftlighed omfatter blandt andet følgende: </a:t>
            </a:r>
          </a:p>
          <a:p>
            <a:pPr lvl="1"/>
            <a:r>
              <a:rPr lang="da-DK" dirty="0"/>
              <a:t>journaler og rapporter over eksperimentelt arbejde, feltarbejde eller andet empiribaseret arbejde </a:t>
            </a:r>
          </a:p>
          <a:p>
            <a:pPr lvl="1"/>
            <a:r>
              <a:rPr lang="da-DK" dirty="0"/>
              <a:t>forskellige opgavetyper med henblik på træning af faglige elementer og samspil med andre fag. 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2 rapporter á 3 timers elevtid hver</a:t>
            </a:r>
          </a:p>
          <a:p>
            <a:r>
              <a:rPr lang="da-DK" dirty="0"/>
              <a:t>4 opgaver á 2 time hver</a:t>
            </a:r>
          </a:p>
          <a:p>
            <a:r>
              <a:rPr lang="da-DK" dirty="0"/>
              <a:t>Mulighed for omlagt skriftlighed</a:t>
            </a:r>
          </a:p>
        </p:txBody>
      </p:sp>
    </p:spTree>
    <p:extLst>
      <p:ext uri="{BB962C8B-B14F-4D97-AF65-F5344CB8AC3E}">
        <p14:creationId xmlns:p14="http://schemas.microsoft.com/office/powerpoint/2010/main" val="2542701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EA355C-A6F5-4984-BA5E-46C32D0BB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Eksamen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B9363A0-C3B7-4817-A007-15BA6FCDDC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638044"/>
            <a:ext cx="7729728" cy="3624533"/>
          </a:xfrm>
        </p:spPr>
        <p:txBody>
          <a:bodyPr>
            <a:normAutofit fontScale="92500" lnSpcReduction="20000"/>
          </a:bodyPr>
          <a:lstStyle/>
          <a:p>
            <a:r>
              <a:rPr lang="da-DK" dirty="0"/>
              <a:t>Forberedelse: 24 min</a:t>
            </a:r>
          </a:p>
          <a:p>
            <a:r>
              <a:rPr lang="da-DK" dirty="0"/>
              <a:t>Eksamen: 24 min</a:t>
            </a:r>
          </a:p>
          <a:p>
            <a:endParaRPr lang="da-DK" dirty="0"/>
          </a:p>
          <a:p>
            <a:r>
              <a:rPr lang="da-DK" dirty="0"/>
              <a:t>Eksamensspørgsmålene: </a:t>
            </a:r>
          </a:p>
          <a:p>
            <a:r>
              <a:rPr lang="da-DK" dirty="0"/>
              <a:t>Opgaven indeholder en aktuel og fagligt relevant problemstilling formuleret som et overordnet spørgsmål og to præciserende underspørgsmål samt materiale i form af to bilag. Bilagsmaterialet danner basis for en faglig uddybet besvarelse og perspektivering ved inddragelse af undervisningens indhold og elevens feltarbejde, eksperimentelt eller andet empiribaseret arbejde. </a:t>
            </a:r>
          </a:p>
          <a:p>
            <a:r>
              <a:rPr lang="da-DK" dirty="0"/>
              <a:t>Opgaverne uden underspørgsmål og bilag skal være kendte for eksaminanderne inden prøven </a:t>
            </a:r>
          </a:p>
          <a:p>
            <a:r>
              <a:rPr lang="da-DK" dirty="0"/>
              <a:t>Det forventes at eleven selv finder eksperimentelt eller andet empiribaseret arbejde (fra undervisningen) og inddrager det i eksamenen</a:t>
            </a:r>
          </a:p>
        </p:txBody>
      </p:sp>
    </p:spTree>
    <p:extLst>
      <p:ext uri="{BB962C8B-B14F-4D97-AF65-F5344CB8AC3E}">
        <p14:creationId xmlns:p14="http://schemas.microsoft.com/office/powerpoint/2010/main" val="2534855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C3114D-134F-ED3D-0826-44D8D06D4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Geografispil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73FF154-73D0-B122-A53F-D0FF7D18B5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326640"/>
            <a:ext cx="7729728" cy="4165600"/>
          </a:xfrm>
        </p:spPr>
        <p:txBody>
          <a:bodyPr>
            <a:normAutofit/>
          </a:bodyPr>
          <a:lstStyle/>
          <a:p>
            <a:r>
              <a:rPr lang="da-DK" sz="2400" dirty="0"/>
              <a:t>Følg de to links på Lectio – start med verdensdele og oceaner, og derefter lande i Europa. </a:t>
            </a:r>
          </a:p>
          <a:p>
            <a:endParaRPr lang="da-DK" sz="2400" dirty="0"/>
          </a:p>
          <a:p>
            <a:r>
              <a:rPr lang="da-DK" sz="2400" dirty="0"/>
              <a:t>Hvis du er hurtigt færdig, eller du gerne vil prøve nogle af de andre geografispil på siden, så kan du evt. kigge her: </a:t>
            </a:r>
            <a:r>
              <a:rPr lang="da-DK" sz="2400" dirty="0">
                <a:hlinkClick r:id="rId2"/>
              </a:rPr>
              <a:t>https://www.geoguessr.com/l/wor</a:t>
            </a:r>
            <a:r>
              <a:rPr lang="da-DK" sz="2400" dirty="0"/>
              <a:t> </a:t>
            </a:r>
            <a:endParaRPr lang="da-DK" sz="1800" dirty="0"/>
          </a:p>
          <a:p>
            <a:pPr lvl="1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14847554"/>
      </p:ext>
    </p:extLst>
  </p:cSld>
  <p:clrMapOvr>
    <a:masterClrMapping/>
  </p:clrMapOvr>
</p:sld>
</file>

<file path=ppt/theme/theme1.xml><?xml version="1.0" encoding="utf-8"?>
<a:theme xmlns:a="http://schemas.openxmlformats.org/drawingml/2006/main" name="Pakke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TM10001115[[fn=Pakke]]</Template>
  <TotalTime>1208</TotalTime>
  <Words>456</Words>
  <Application>Microsoft Office PowerPoint</Application>
  <PresentationFormat>Widescreen</PresentationFormat>
  <Paragraphs>78</Paragraphs>
  <Slides>9</Slides>
  <Notes>0</Notes>
  <HiddenSlides>0</HiddenSlides>
  <MMClips>1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2" baseType="lpstr">
      <vt:lpstr>Arial</vt:lpstr>
      <vt:lpstr>Gill Sans MT</vt:lpstr>
      <vt:lpstr>Pakke</vt:lpstr>
      <vt:lpstr>Naturgeografi C</vt:lpstr>
      <vt:lpstr>Hvem er vi?</vt:lpstr>
      <vt:lpstr>Bøger</vt:lpstr>
      <vt:lpstr>Hvad skal vi lave?</vt:lpstr>
      <vt:lpstr>Lektier….</vt:lpstr>
      <vt:lpstr>Hvad er det du skal lære?</vt:lpstr>
      <vt:lpstr>Afleveringer</vt:lpstr>
      <vt:lpstr>Eksamen</vt:lpstr>
      <vt:lpstr>Geografispil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Naturgeografi C</dc:title>
  <dc:creator>Vigga Madsbøll</dc:creator>
  <cp:lastModifiedBy>Anna Autzen</cp:lastModifiedBy>
  <cp:revision>15</cp:revision>
  <dcterms:created xsi:type="dcterms:W3CDTF">2018-08-15T17:30:56Z</dcterms:created>
  <dcterms:modified xsi:type="dcterms:W3CDTF">2024-08-08T06:58:49Z</dcterms:modified>
</cp:coreProperties>
</file>