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62" r:id="rId2"/>
    <p:sldId id="256" r:id="rId3"/>
    <p:sldId id="258" r:id="rId4"/>
    <p:sldId id="259" r:id="rId5"/>
    <p:sldId id="257" r:id="rId6"/>
    <p:sldId id="261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A56E40-A872-4A7A-AE35-16DEA17F877A}" v="1" dt="2024-08-23T05:33:48.2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Autzen" userId="83af316c-ccae-4dd3-9589-94c5661c3925" providerId="ADAL" clId="{54A56E40-A872-4A7A-AE35-16DEA17F877A}"/>
    <pc:docChg chg="addSld delSld modSld">
      <pc:chgData name="Anna Autzen" userId="83af316c-ccae-4dd3-9589-94c5661c3925" providerId="ADAL" clId="{54A56E40-A872-4A7A-AE35-16DEA17F877A}" dt="2024-08-23T05:33:48.238" v="2"/>
      <pc:docMkLst>
        <pc:docMk/>
      </pc:docMkLst>
      <pc:sldChg chg="del">
        <pc:chgData name="Anna Autzen" userId="83af316c-ccae-4dd3-9589-94c5661c3925" providerId="ADAL" clId="{54A56E40-A872-4A7A-AE35-16DEA17F877A}" dt="2024-08-23T05:33:44.941" v="0" actId="47"/>
        <pc:sldMkLst>
          <pc:docMk/>
          <pc:sldMk cId="1629084984" sldId="261"/>
        </pc:sldMkLst>
      </pc:sldChg>
      <pc:sldChg chg="delSp add setBg delDesignElem">
        <pc:chgData name="Anna Autzen" userId="83af316c-ccae-4dd3-9589-94c5661c3925" providerId="ADAL" clId="{54A56E40-A872-4A7A-AE35-16DEA17F877A}" dt="2024-08-23T05:33:48.238" v="2"/>
        <pc:sldMkLst>
          <pc:docMk/>
          <pc:sldMk cId="2660843455" sldId="261"/>
        </pc:sldMkLst>
        <pc:spChg chg="del">
          <ac:chgData name="Anna Autzen" userId="83af316c-ccae-4dd3-9589-94c5661c3925" providerId="ADAL" clId="{54A56E40-A872-4A7A-AE35-16DEA17F877A}" dt="2024-08-23T05:33:48.238" v="2"/>
          <ac:spMkLst>
            <pc:docMk/>
            <pc:sldMk cId="2660843455" sldId="261"/>
            <ac:spMk id="9" creationId="{7AD7C5BE-418C-4A44-91BF-28E411F75BC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8/22/2024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8/22/2024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8/22/2024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8/22/2024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8/22/2024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8/22/2024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8/22/2024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8/22/2024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8/22/2024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8/22/2024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8/22/2024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8/22/2024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AFC09A-3107-489B-A863-0D41872AC6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Grundvandsudnyttelse</a:t>
            </a:r>
          </a:p>
        </p:txBody>
      </p:sp>
    </p:spTree>
    <p:extLst>
      <p:ext uri="{BB962C8B-B14F-4D97-AF65-F5344CB8AC3E}">
        <p14:creationId xmlns:p14="http://schemas.microsoft.com/office/powerpoint/2010/main" val="285009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73D9B0-EB22-4776-AE4F-7D7AABE18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548005"/>
            <a:ext cx="8991600" cy="1645920"/>
          </a:xfrm>
        </p:spPr>
        <p:txBody>
          <a:bodyPr/>
          <a:lstStyle/>
          <a:p>
            <a:r>
              <a:rPr lang="da-DK" dirty="0"/>
              <a:t>Den udnyttelige grundvandsressource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8D4AA3A-5371-41D1-9C51-20EE580F3C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199" y="2494722"/>
            <a:ext cx="8991599" cy="4253948"/>
          </a:xfrm>
        </p:spPr>
        <p:txBody>
          <a:bodyPr>
            <a:normAutofit/>
          </a:bodyPr>
          <a:lstStyle/>
          <a:p>
            <a:pPr algn="l"/>
            <a:r>
              <a:rPr lang="da-DK" dirty="0"/>
              <a:t>Den vandmængde der maksimalt kan udvindes fra et grundvandsmagasin uden at det går ud over vandkvaliteten og nærliggende vandløb og søer. </a:t>
            </a:r>
          </a:p>
          <a:p>
            <a:pPr algn="l"/>
            <a:r>
              <a:rPr lang="da-DK" dirty="0"/>
              <a:t>Vandmængden skal kunne gendannes naturligt, og uden uønskede følger såsom: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a-DK" dirty="0"/>
              <a:t>Fortsat sænkning af grundvandsmagasinet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a-DK" dirty="0"/>
              <a:t>Kvalitetsforringelse i magasinet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a-DK" dirty="0"/>
              <a:t>Ind- og </a:t>
            </a:r>
            <a:r>
              <a:rPr lang="da-DK" dirty="0" err="1"/>
              <a:t>opsivning</a:t>
            </a:r>
            <a:r>
              <a:rPr lang="da-DK" dirty="0"/>
              <a:t> af saltvand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a-DK" dirty="0"/>
              <a:t>Uhensigtsmæssig påvirkning af andre eksisterende vandindvindinger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a-DK" dirty="0"/>
              <a:t>Uacceptabel reduktion i vandløbenes minimumsvandføring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a-DK" dirty="0"/>
              <a:t>Uønsket påvirkning af vådområder (tørlægning)</a:t>
            </a:r>
          </a:p>
          <a:p>
            <a:pPr algn="l"/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78990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CAAF74-3CD1-4464-8E2A-6715D421C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Grundvandets alder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7FDE6EF-9B46-46AB-9897-4EB4D58F9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Under 50 år = Ungt</a:t>
            </a:r>
          </a:p>
          <a:p>
            <a:r>
              <a:rPr lang="da-DK" dirty="0"/>
              <a:t>Over 50 år = Gammelt</a:t>
            </a:r>
          </a:p>
          <a:p>
            <a:r>
              <a:rPr lang="da-DK" dirty="0"/>
              <a:t>Alderen er ca. det antal år vandet har været i grundvandsmagasinet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34927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19501C6-F015-4273-AF88-E0F6C8538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677DB7-5829-45BD-9754-5EC484CC4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3BB0CCF-968D-4A71-9A91-78A681472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3044950" cy="162779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/>
              <a:t>Indvinding af grundvand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4BC28441-11E7-4A23-970D-62EEBDDD56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03" t="36935" r="32673" b="16935"/>
          <a:stretch/>
        </p:blipFill>
        <p:spPr>
          <a:xfrm rot="16200000">
            <a:off x="4880920" y="821170"/>
            <a:ext cx="6858000" cy="5199636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A040F4AF-B4B6-40E9-891A-5A8EB34FD8A3}"/>
              </a:ext>
            </a:extLst>
          </p:cNvPr>
          <p:cNvSpPr/>
          <p:nvPr/>
        </p:nvSpPr>
        <p:spPr>
          <a:xfrm>
            <a:off x="1918253" y="5891705"/>
            <a:ext cx="3791849" cy="8219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Tillader passage af vand men ikke sand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5B315DA6-6FBF-42E7-80E6-393E8D51BD6D}"/>
              </a:ext>
            </a:extLst>
          </p:cNvPr>
          <p:cNvSpPr/>
          <p:nvPr/>
        </p:nvSpPr>
        <p:spPr>
          <a:xfrm>
            <a:off x="1918252" y="4553235"/>
            <a:ext cx="3791849" cy="8219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Grus med stor diameter – øger permeabilitet nær boringen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5B59F58-1F1E-4E0E-A738-0C02C7CE23C3}"/>
              </a:ext>
            </a:extLst>
          </p:cNvPr>
          <p:cNvSpPr/>
          <p:nvPr/>
        </p:nvSpPr>
        <p:spPr>
          <a:xfrm>
            <a:off x="1918251" y="3213651"/>
            <a:ext cx="3791849" cy="8219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err="1"/>
              <a:t>Lermineral</a:t>
            </a:r>
            <a:r>
              <a:rPr lang="da-DK" dirty="0"/>
              <a:t>, som sikrer at der ikke siver vand ned fra </a:t>
            </a:r>
            <a:r>
              <a:rPr lang="da-DK" dirty="0" err="1"/>
              <a:t>ovenliggende</a:t>
            </a:r>
            <a:r>
              <a:rPr lang="da-DK" dirty="0"/>
              <a:t> jordlag</a:t>
            </a:r>
          </a:p>
        </p:txBody>
      </p:sp>
    </p:spTree>
    <p:extLst>
      <p:ext uri="{BB962C8B-B14F-4D97-AF65-F5344CB8AC3E}">
        <p14:creationId xmlns:p14="http://schemas.microsoft.com/office/powerpoint/2010/main" val="317787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74877AFD-B0A2-44D0-886D-0D0B476E2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267" y="9196"/>
            <a:ext cx="8552733" cy="6848804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737BFD30-A47C-4474-8AB2-ADCD570D25B3}"/>
              </a:ext>
            </a:extLst>
          </p:cNvPr>
          <p:cNvSpPr/>
          <p:nvPr/>
        </p:nvSpPr>
        <p:spPr>
          <a:xfrm>
            <a:off x="0" y="0"/>
            <a:ext cx="3639267" cy="1448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Hvad viser figuren?</a:t>
            </a:r>
          </a:p>
          <a:p>
            <a:pPr algn="ctr"/>
            <a:r>
              <a:rPr lang="da-DK" dirty="0"/>
              <a:t>Skriv 5 linjer på 5 min</a:t>
            </a:r>
          </a:p>
        </p:txBody>
      </p:sp>
    </p:spTree>
    <p:extLst>
      <p:ext uri="{BB962C8B-B14F-4D97-AF65-F5344CB8AC3E}">
        <p14:creationId xmlns:p14="http://schemas.microsoft.com/office/powerpoint/2010/main" val="3362922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B6EFD9-BD41-06A8-2663-883BE340C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da-DK" dirty="0"/>
              <a:t>grundvandsforureningen</a:t>
            </a:r>
          </a:p>
        </p:txBody>
      </p:sp>
      <p:pic>
        <p:nvPicPr>
          <p:cNvPr id="4" name="Billede 3" descr="Et billede, der indeholder skærmbillede, tekst, linje/række&#10;&#10;Automatisk genereret beskrivelse">
            <a:extLst>
              <a:ext uri="{FF2B5EF4-FFF2-40B4-BE49-F238E27FC236}">
                <a16:creationId xmlns:a16="http://schemas.microsoft.com/office/drawing/2014/main" id="{0D98408D-B5B5-6D92-292D-8D5E85462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173" y="2482596"/>
            <a:ext cx="6855328" cy="2930652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772284CD-7DC9-C8B9-A87C-C9B55AEDC0B0}"/>
              </a:ext>
            </a:extLst>
          </p:cNvPr>
          <p:cNvSpPr/>
          <p:nvPr/>
        </p:nvSpPr>
        <p:spPr>
          <a:xfrm>
            <a:off x="6444344" y="5627914"/>
            <a:ext cx="5551714" cy="11887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Skriv selv en forklaring til figuren – skriv mindst 5 linjer </a:t>
            </a:r>
          </a:p>
        </p:txBody>
      </p:sp>
    </p:spTree>
    <p:extLst>
      <p:ext uri="{BB962C8B-B14F-4D97-AF65-F5344CB8AC3E}">
        <p14:creationId xmlns:p14="http://schemas.microsoft.com/office/powerpoint/2010/main" val="2660843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4E7E08-35B0-416A-ACD9-B708E9B3A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45327"/>
            <a:ext cx="7729728" cy="1908085"/>
          </a:xfrm>
        </p:spPr>
        <p:txBody>
          <a:bodyPr>
            <a:normAutofit/>
          </a:bodyPr>
          <a:lstStyle/>
          <a:p>
            <a:r>
              <a:rPr lang="da-DK" dirty="0"/>
              <a:t>Landbruget i Danmark</a:t>
            </a:r>
            <a:br>
              <a:rPr lang="da-DK" dirty="0"/>
            </a:br>
            <a:br>
              <a:rPr lang="da-DK" dirty="0"/>
            </a:br>
            <a:r>
              <a:rPr lang="da-DK" dirty="0"/>
              <a:t>Den vigtigste kilde til grundvandsforurening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F41B481-B836-4654-B4AA-874774631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974629"/>
          </a:xfrm>
        </p:spPr>
        <p:txBody>
          <a:bodyPr>
            <a:normAutofit/>
          </a:bodyPr>
          <a:lstStyle/>
          <a:p>
            <a:r>
              <a:rPr lang="da-DK" dirty="0"/>
              <a:t>Sidste istid sluttede for 11.500 år siden.</a:t>
            </a:r>
          </a:p>
          <a:p>
            <a:r>
              <a:rPr lang="da-DK" dirty="0"/>
              <a:t>De første mennesker der indvandrede var samlere og jægere</a:t>
            </a:r>
          </a:p>
          <a:p>
            <a:r>
              <a:rPr lang="da-DK" dirty="0"/>
              <a:t>Agerbruget startede for 6000 år siden – for stor befolkning til fortsat at være samlere og jægere</a:t>
            </a:r>
          </a:p>
          <a:p>
            <a:r>
              <a:rPr lang="da-DK" dirty="0"/>
              <a:t>Flyttemarksbrug og svedjebrug</a:t>
            </a:r>
          </a:p>
          <a:p>
            <a:r>
              <a:rPr lang="da-DK" dirty="0"/>
              <a:t>Middelalder: trevangsbrug hvor hver har mange små jordlodder</a:t>
            </a:r>
          </a:p>
          <a:p>
            <a:r>
              <a:rPr lang="da-DK" dirty="0"/>
              <a:t>1700-tallet: jorden samles omkring den enkelte gård</a:t>
            </a:r>
          </a:p>
          <a:p>
            <a:r>
              <a:rPr lang="da-DK" dirty="0"/>
              <a:t>Slutningen af 1800-tallet: landbruget bliver mindre vigtigt pga. industri</a:t>
            </a:r>
          </a:p>
          <a:p>
            <a:r>
              <a:rPr lang="da-DK" dirty="0"/>
              <a:t>1950’erne: Industrien overhaler landbruget målt på eksport, beskæftigelse og produktion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4800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akke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233</Words>
  <Application>Microsoft Office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0" baseType="lpstr">
      <vt:lpstr>Arial</vt:lpstr>
      <vt:lpstr>Gill Sans MT</vt:lpstr>
      <vt:lpstr>Pakke</vt:lpstr>
      <vt:lpstr>Grundvandsudnyttelse</vt:lpstr>
      <vt:lpstr>Den udnyttelige grundvandsressource</vt:lpstr>
      <vt:lpstr>Grundvandets alder</vt:lpstr>
      <vt:lpstr>Indvinding af grundvand</vt:lpstr>
      <vt:lpstr>PowerPoint-præsentation</vt:lpstr>
      <vt:lpstr>grundvandsforureningen</vt:lpstr>
      <vt:lpstr>Landbruget i Danmark  Den vigtigste kilde til grundvandsforurening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 udnyttelige grundvandsressource</dc:title>
  <dc:creator>Vigga N�rgaard Madsb�ll</dc:creator>
  <cp:lastModifiedBy>Anna Autzen</cp:lastModifiedBy>
  <cp:revision>5</cp:revision>
  <dcterms:created xsi:type="dcterms:W3CDTF">2019-02-03T18:16:11Z</dcterms:created>
  <dcterms:modified xsi:type="dcterms:W3CDTF">2024-08-23T05:33:54Z</dcterms:modified>
</cp:coreProperties>
</file>