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8" r:id="rId4"/>
    <p:sldId id="269" r:id="rId5"/>
    <p:sldId id="270" r:id="rId6"/>
    <p:sldId id="272" r:id="rId7"/>
    <p:sldId id="273" r:id="rId8"/>
    <p:sldId id="274" r:id="rId9"/>
    <p:sldId id="27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239CE-EF07-4E3D-8647-584D0293CD15}" v="14" dt="2022-03-09T10:00:52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zen" userId="83af316c-ccae-4dd3-9589-94c5661c3925" providerId="ADAL" clId="{16CAF30A-D8E2-4405-973C-BD3BDD49EA2D}"/>
    <pc:docChg chg="undo custSel addSld modSld">
      <pc:chgData name="Anna Autzen" userId="83af316c-ccae-4dd3-9589-94c5661c3925" providerId="ADAL" clId="{16CAF30A-D8E2-4405-973C-BD3BDD49EA2D}" dt="2022-02-02T09:00:12.868" v="112" actId="732"/>
      <pc:docMkLst>
        <pc:docMk/>
      </pc:docMkLst>
      <pc:sldChg chg="addSp delSp modSp new mod setBg modAnim setClrOvrMap">
        <pc:chgData name="Anna Autzen" userId="83af316c-ccae-4dd3-9589-94c5661c3925" providerId="ADAL" clId="{16CAF30A-D8E2-4405-973C-BD3BDD49EA2D}" dt="2022-02-02T09:00:12.868" v="112" actId="732"/>
        <pc:sldMkLst>
          <pc:docMk/>
          <pc:sldMk cId="347007940" sldId="275"/>
        </pc:sldMkLst>
        <pc:spChg chg="mod ord">
          <ac:chgData name="Anna Autzen" userId="83af316c-ccae-4dd3-9589-94c5661c3925" providerId="ADAL" clId="{16CAF30A-D8E2-4405-973C-BD3BDD49EA2D}" dt="2022-02-02T08:59:57.511" v="109" actId="26606"/>
          <ac:spMkLst>
            <pc:docMk/>
            <pc:sldMk cId="347007940" sldId="275"/>
            <ac:spMk id="2" creationId="{B68B4E58-7E64-4D12-BD15-CDD131460B7A}"/>
          </ac:spMkLst>
        </pc:spChg>
        <pc:spChg chg="del">
          <ac:chgData name="Anna Autzen" userId="83af316c-ccae-4dd3-9589-94c5661c3925" providerId="ADAL" clId="{16CAF30A-D8E2-4405-973C-BD3BDD49EA2D}" dt="2022-02-01T08:15:33.435" v="20"/>
          <ac:spMkLst>
            <pc:docMk/>
            <pc:sldMk cId="347007940" sldId="275"/>
            <ac:spMk id="3" creationId="{CD1ABF8E-F2BB-45E0-BBBD-4AFF83C658A0}"/>
          </ac:spMkLst>
        </pc:spChg>
        <pc:spChg chg="add del">
          <ac:chgData name="Anna Autzen" userId="83af316c-ccae-4dd3-9589-94c5661c3925" providerId="ADAL" clId="{16CAF30A-D8E2-4405-973C-BD3BDD49EA2D}" dt="2022-02-01T08:21:31.154" v="32" actId="26606"/>
          <ac:spMkLst>
            <pc:docMk/>
            <pc:sldMk cId="347007940" sldId="275"/>
            <ac:spMk id="10" creationId="{53F29798-D584-4792-9B62-3F5F5C36D619}"/>
          </ac:spMkLst>
        </pc:spChg>
        <pc:spChg chg="add del">
          <ac:chgData name="Anna Autzen" userId="83af316c-ccae-4dd3-9589-94c5661c3925" providerId="ADAL" clId="{16CAF30A-D8E2-4405-973C-BD3BDD49EA2D}" dt="2022-02-02T08:59:57.511" v="109" actId="26606"/>
          <ac:spMkLst>
            <pc:docMk/>
            <pc:sldMk cId="347007940" sldId="275"/>
            <ac:spMk id="75" creationId="{1707FC24-6981-43D9-B525-C7832BA22463}"/>
          </ac:spMkLst>
        </pc:spChg>
        <pc:spChg chg="add del">
          <ac:chgData name="Anna Autzen" userId="83af316c-ccae-4dd3-9589-94c5661c3925" providerId="ADAL" clId="{16CAF30A-D8E2-4405-973C-BD3BDD49EA2D}" dt="2022-02-01T08:24:52.212" v="51" actId="26606"/>
          <ac:spMkLst>
            <pc:docMk/>
            <pc:sldMk cId="347007940" sldId="275"/>
            <ac:spMk id="76" creationId="{F6E384F5-137A-40B1-97F0-694CC6ECD59C}"/>
          </ac:spMkLst>
        </pc:spChg>
        <pc:spChg chg="add del">
          <ac:chgData name="Anna Autzen" userId="83af316c-ccae-4dd3-9589-94c5661c3925" providerId="ADAL" clId="{16CAF30A-D8E2-4405-973C-BD3BDD49EA2D}" dt="2022-02-01T08:22:10.964" v="37" actId="26606"/>
          <ac:spMkLst>
            <pc:docMk/>
            <pc:sldMk cId="347007940" sldId="275"/>
            <ac:spMk id="77" creationId="{07977D39-626F-40D7-B00F-16E02602DD5A}"/>
          </ac:spMkLst>
        </pc:spChg>
        <pc:spChg chg="add del">
          <ac:chgData name="Anna Autzen" userId="83af316c-ccae-4dd3-9589-94c5661c3925" providerId="ADAL" clId="{16CAF30A-D8E2-4405-973C-BD3BDD49EA2D}" dt="2022-02-01T08:24:52.212" v="51" actId="26606"/>
          <ac:spMkLst>
            <pc:docMk/>
            <pc:sldMk cId="347007940" sldId="275"/>
            <ac:spMk id="78" creationId="{9DBC4630-03DA-474F-BBCB-BA3AE6B317A4}"/>
          </ac:spMkLst>
        </pc:spChg>
        <pc:spChg chg="add del">
          <ac:chgData name="Anna Autzen" userId="83af316c-ccae-4dd3-9589-94c5661c3925" providerId="ADAL" clId="{16CAF30A-D8E2-4405-973C-BD3BDD49EA2D}" dt="2022-02-01T08:22:10.964" v="37" actId="26606"/>
          <ac:spMkLst>
            <pc:docMk/>
            <pc:sldMk cId="347007940" sldId="275"/>
            <ac:spMk id="79" creationId="{B905CDE4-B751-4B3E-B625-6E59F8903414}"/>
          </ac:spMkLst>
        </pc:spChg>
        <pc:spChg chg="add del">
          <ac:chgData name="Anna Autzen" userId="83af316c-ccae-4dd3-9589-94c5661c3925" providerId="ADAL" clId="{16CAF30A-D8E2-4405-973C-BD3BDD49EA2D}" dt="2022-02-01T08:24:52.212" v="51" actId="26606"/>
          <ac:spMkLst>
            <pc:docMk/>
            <pc:sldMk cId="347007940" sldId="275"/>
            <ac:spMk id="80" creationId="{78418A25-6EAC-4140-BFE6-284E1925B5EE}"/>
          </ac:spMkLst>
        </pc:spChg>
        <pc:spChg chg="add del">
          <ac:chgData name="Anna Autzen" userId="83af316c-ccae-4dd3-9589-94c5661c3925" providerId="ADAL" clId="{16CAF30A-D8E2-4405-973C-BD3BDD49EA2D}" dt="2022-02-01T08:22:10.964" v="37" actId="26606"/>
          <ac:spMkLst>
            <pc:docMk/>
            <pc:sldMk cId="347007940" sldId="275"/>
            <ac:spMk id="81" creationId="{08108C16-F4C0-44AA-999D-17BD39219B24}"/>
          </ac:spMkLst>
        </pc:spChg>
        <pc:spChg chg="add del">
          <ac:chgData name="Anna Autzen" userId="83af316c-ccae-4dd3-9589-94c5661c3925" providerId="ADAL" clId="{16CAF30A-D8E2-4405-973C-BD3BDD49EA2D}" dt="2022-02-01T08:24:52.212" v="51" actId="26606"/>
          <ac:spMkLst>
            <pc:docMk/>
            <pc:sldMk cId="347007940" sldId="275"/>
            <ac:spMk id="82" creationId="{6B9D64DB-4D5C-4A91-B45F-F301E3174F9F}"/>
          </ac:spMkLst>
        </pc:spChg>
        <pc:spChg chg="add del">
          <ac:chgData name="Anna Autzen" userId="83af316c-ccae-4dd3-9589-94c5661c3925" providerId="ADAL" clId="{16CAF30A-D8E2-4405-973C-BD3BDD49EA2D}" dt="2022-02-01T08:22:10.964" v="37" actId="26606"/>
          <ac:spMkLst>
            <pc:docMk/>
            <pc:sldMk cId="347007940" sldId="275"/>
            <ac:spMk id="83" creationId="{CDC29AC1-2821-4FCC-B597-88DAF39C36FE}"/>
          </ac:spMkLst>
        </pc:spChg>
        <pc:spChg chg="add del">
          <ac:chgData name="Anna Autzen" userId="83af316c-ccae-4dd3-9589-94c5661c3925" providerId="ADAL" clId="{16CAF30A-D8E2-4405-973C-BD3BDD49EA2D}" dt="2022-02-01T08:24:52.212" v="51" actId="26606"/>
          <ac:spMkLst>
            <pc:docMk/>
            <pc:sldMk cId="347007940" sldId="275"/>
            <ac:spMk id="84" creationId="{CB14CE1B-4BC5-4EF2-BE3D-05E4F580B3DB}"/>
          </ac:spMkLst>
        </pc:spChg>
        <pc:spChg chg="add del">
          <ac:chgData name="Anna Autzen" userId="83af316c-ccae-4dd3-9589-94c5661c3925" providerId="ADAL" clId="{16CAF30A-D8E2-4405-973C-BD3BDD49EA2D}" dt="2022-02-01T08:22:10.964" v="37" actId="26606"/>
          <ac:spMkLst>
            <pc:docMk/>
            <pc:sldMk cId="347007940" sldId="275"/>
            <ac:spMk id="85" creationId="{C8F10CB3-3B5E-4C7A-98CF-B87454DDFA39}"/>
          </ac:spMkLst>
        </pc:spChg>
        <pc:spChg chg="add del">
          <ac:chgData name="Anna Autzen" userId="83af316c-ccae-4dd3-9589-94c5661c3925" providerId="ADAL" clId="{16CAF30A-D8E2-4405-973C-BD3BDD49EA2D}" dt="2022-02-01T08:24:45.369" v="46" actId="26606"/>
          <ac:spMkLst>
            <pc:docMk/>
            <pc:sldMk cId="347007940" sldId="275"/>
            <ac:spMk id="139" creationId="{D4771268-CB57-404A-9271-370EB28F6090}"/>
          </ac:spMkLst>
        </pc:spChg>
        <pc:spChg chg="add del">
          <ac:chgData name="Anna Autzen" userId="83af316c-ccae-4dd3-9589-94c5661c3925" providerId="ADAL" clId="{16CAF30A-D8E2-4405-973C-BD3BDD49EA2D}" dt="2022-02-01T08:24:50.614" v="48" actId="26606"/>
          <ac:spMkLst>
            <pc:docMk/>
            <pc:sldMk cId="347007940" sldId="275"/>
            <ac:spMk id="141" creationId="{9DBC4630-03DA-474F-BBCB-BA3AE6B317A4}"/>
          </ac:spMkLst>
        </pc:spChg>
        <pc:spChg chg="add del">
          <ac:chgData name="Anna Autzen" userId="83af316c-ccae-4dd3-9589-94c5661c3925" providerId="ADAL" clId="{16CAF30A-D8E2-4405-973C-BD3BDD49EA2D}" dt="2022-02-01T08:22:36.545" v="39" actId="26606"/>
          <ac:spMkLst>
            <pc:docMk/>
            <pc:sldMk cId="347007940" sldId="275"/>
            <ac:spMk id="143" creationId="{07977D39-626F-40D7-B00F-16E02602DD5A}"/>
          </ac:spMkLst>
        </pc:spChg>
        <pc:spChg chg="add del">
          <ac:chgData name="Anna Autzen" userId="83af316c-ccae-4dd3-9589-94c5661c3925" providerId="ADAL" clId="{16CAF30A-D8E2-4405-973C-BD3BDD49EA2D}" dt="2022-02-01T08:22:36.545" v="39" actId="26606"/>
          <ac:spMkLst>
            <pc:docMk/>
            <pc:sldMk cId="347007940" sldId="275"/>
            <ac:spMk id="145" creationId="{B905CDE4-B751-4B3E-B625-6E59F8903414}"/>
          </ac:spMkLst>
        </pc:spChg>
        <pc:spChg chg="add del">
          <ac:chgData name="Anna Autzen" userId="83af316c-ccae-4dd3-9589-94c5661c3925" providerId="ADAL" clId="{16CAF30A-D8E2-4405-973C-BD3BDD49EA2D}" dt="2022-02-01T08:22:36.545" v="39" actId="26606"/>
          <ac:spMkLst>
            <pc:docMk/>
            <pc:sldMk cId="347007940" sldId="275"/>
            <ac:spMk id="147" creationId="{08108C16-F4C0-44AA-999D-17BD39219B24}"/>
          </ac:spMkLst>
        </pc:spChg>
        <pc:spChg chg="add del">
          <ac:chgData name="Anna Autzen" userId="83af316c-ccae-4dd3-9589-94c5661c3925" providerId="ADAL" clId="{16CAF30A-D8E2-4405-973C-BD3BDD49EA2D}" dt="2022-02-01T08:22:36.545" v="39" actId="26606"/>
          <ac:spMkLst>
            <pc:docMk/>
            <pc:sldMk cId="347007940" sldId="275"/>
            <ac:spMk id="149" creationId="{CDC29AC1-2821-4FCC-B597-88DAF39C36FE}"/>
          </ac:spMkLst>
        </pc:spChg>
        <pc:spChg chg="add del">
          <ac:chgData name="Anna Autzen" userId="83af316c-ccae-4dd3-9589-94c5661c3925" providerId="ADAL" clId="{16CAF30A-D8E2-4405-973C-BD3BDD49EA2D}" dt="2022-02-01T08:22:36.545" v="39" actId="26606"/>
          <ac:spMkLst>
            <pc:docMk/>
            <pc:sldMk cId="347007940" sldId="275"/>
            <ac:spMk id="151" creationId="{C8F10CB3-3B5E-4C7A-98CF-B87454DDFA39}"/>
          </ac:spMkLst>
        </pc:spChg>
        <pc:spChg chg="add del">
          <ac:chgData name="Anna Autzen" userId="83af316c-ccae-4dd3-9589-94c5661c3925" providerId="ADAL" clId="{16CAF30A-D8E2-4405-973C-BD3BDD49EA2D}" dt="2022-02-01T08:24:23.776" v="42" actId="26606"/>
          <ac:spMkLst>
            <pc:docMk/>
            <pc:sldMk cId="347007940" sldId="275"/>
            <ac:spMk id="192" creationId="{E73BBE33-B533-4661-8A6A-6BD8D05EB19A}"/>
          </ac:spMkLst>
        </pc:spChg>
        <pc:spChg chg="add del">
          <ac:chgData name="Anna Autzen" userId="83af316c-ccae-4dd3-9589-94c5661c3925" providerId="ADAL" clId="{16CAF30A-D8E2-4405-973C-BD3BDD49EA2D}" dt="2022-02-01T08:24:50.614" v="48" actId="26606"/>
          <ac:spMkLst>
            <pc:docMk/>
            <pc:sldMk cId="347007940" sldId="275"/>
            <ac:spMk id="1032" creationId="{F6E384F5-137A-40B1-97F0-694CC6ECD59C}"/>
          </ac:spMkLst>
        </pc:spChg>
        <pc:spChg chg="add del">
          <ac:chgData name="Anna Autzen" userId="83af316c-ccae-4dd3-9589-94c5661c3925" providerId="ADAL" clId="{16CAF30A-D8E2-4405-973C-BD3BDD49EA2D}" dt="2022-02-01T08:24:50.614" v="48" actId="26606"/>
          <ac:spMkLst>
            <pc:docMk/>
            <pc:sldMk cId="347007940" sldId="275"/>
            <ac:spMk id="1033" creationId="{78418A25-6EAC-4140-BFE6-284E1925B5EE}"/>
          </ac:spMkLst>
        </pc:spChg>
        <pc:spChg chg="add del">
          <ac:chgData name="Anna Autzen" userId="83af316c-ccae-4dd3-9589-94c5661c3925" providerId="ADAL" clId="{16CAF30A-D8E2-4405-973C-BD3BDD49EA2D}" dt="2022-02-01T08:22:13.522" v="38" actId="478"/>
          <ac:spMkLst>
            <pc:docMk/>
            <pc:sldMk cId="347007940" sldId="275"/>
            <ac:spMk id="1034" creationId="{27EA0821-4EF2-46D1-99C4-7F2CA28561E4}"/>
          </ac:spMkLst>
        </pc:spChg>
        <pc:spChg chg="add del">
          <ac:chgData name="Anna Autzen" userId="83af316c-ccae-4dd3-9589-94c5661c3925" providerId="ADAL" clId="{16CAF30A-D8E2-4405-973C-BD3BDD49EA2D}" dt="2022-02-01T08:24:50.614" v="48" actId="26606"/>
          <ac:spMkLst>
            <pc:docMk/>
            <pc:sldMk cId="347007940" sldId="275"/>
            <ac:spMk id="1035" creationId="{31103AB2-C090-458F-B752-294F23AFA8AD}"/>
          </ac:spMkLst>
        </pc:spChg>
        <pc:spChg chg="add">
          <ac:chgData name="Anna Autzen" userId="83af316c-ccae-4dd3-9589-94c5661c3925" providerId="ADAL" clId="{16CAF30A-D8E2-4405-973C-BD3BDD49EA2D}" dt="2022-02-02T08:59:57.511" v="109" actId="26606"/>
          <ac:spMkLst>
            <pc:docMk/>
            <pc:sldMk cId="347007940" sldId="275"/>
            <ac:spMk id="1036" creationId="{F76371D7-6733-4D74-8B73-248817D8A1B9}"/>
          </ac:spMkLst>
        </pc:spChg>
        <pc:spChg chg="add del">
          <ac:chgData name="Anna Autzen" userId="83af316c-ccae-4dd3-9589-94c5661c3925" providerId="ADAL" clId="{16CAF30A-D8E2-4405-973C-BD3BDD49EA2D}" dt="2022-02-01T08:24:52.201" v="50" actId="26606"/>
          <ac:spMkLst>
            <pc:docMk/>
            <pc:sldMk cId="347007940" sldId="275"/>
            <ac:spMk id="1037" creationId="{3B47FC9C-2ED3-4100-A4EF-E8CDFEE106C9}"/>
          </ac:spMkLst>
        </pc:spChg>
        <pc:spChg chg="add">
          <ac:chgData name="Anna Autzen" userId="83af316c-ccae-4dd3-9589-94c5661c3925" providerId="ADAL" clId="{16CAF30A-D8E2-4405-973C-BD3BDD49EA2D}" dt="2022-02-02T08:59:57.511" v="109" actId="26606"/>
          <ac:spMkLst>
            <pc:docMk/>
            <pc:sldMk cId="347007940" sldId="275"/>
            <ac:spMk id="1038" creationId="{3FCFB1DE-0B7E-48CC-BA90-B2AB0889F9D6}"/>
          </ac:spMkLst>
        </pc:spChg>
        <pc:spChg chg="add del">
          <ac:chgData name="Anna Autzen" userId="83af316c-ccae-4dd3-9589-94c5661c3925" providerId="ADAL" clId="{16CAF30A-D8E2-4405-973C-BD3BDD49EA2D}" dt="2022-02-01T08:25:23.828" v="52" actId="26606"/>
          <ac:spMkLst>
            <pc:docMk/>
            <pc:sldMk cId="347007940" sldId="275"/>
            <ac:spMk id="1039" creationId="{E73BBE33-B533-4661-8A6A-6BD8D05EB19A}"/>
          </ac:spMkLst>
        </pc:spChg>
        <pc:picChg chg="add del mod ord modCrop">
          <ac:chgData name="Anna Autzen" userId="83af316c-ccae-4dd3-9589-94c5661c3925" providerId="ADAL" clId="{16CAF30A-D8E2-4405-973C-BD3BDD49EA2D}" dt="2022-02-01T08:24:15.499" v="40" actId="478"/>
          <ac:picMkLst>
            <pc:docMk/>
            <pc:sldMk cId="347007940" sldId="275"/>
            <ac:picMk id="4" creationId="{EE869F4F-CDEF-43FE-8C3D-7ECC3189C5B1}"/>
          </ac:picMkLst>
        </pc:picChg>
        <pc:picChg chg="add mod ord modCrop">
          <ac:chgData name="Anna Autzen" userId="83af316c-ccae-4dd3-9589-94c5661c3925" providerId="ADAL" clId="{16CAF30A-D8E2-4405-973C-BD3BDD49EA2D}" dt="2022-02-02T08:59:57.511" v="109" actId="26606"/>
          <ac:picMkLst>
            <pc:docMk/>
            <pc:sldMk cId="347007940" sldId="275"/>
            <ac:picMk id="5" creationId="{16B70259-3130-49EF-9F09-4FE6F704ED06}"/>
          </ac:picMkLst>
        </pc:picChg>
        <pc:picChg chg="add mod ord modCrop">
          <ac:chgData name="Anna Autzen" userId="83af316c-ccae-4dd3-9589-94c5661c3925" providerId="ADAL" clId="{16CAF30A-D8E2-4405-973C-BD3BDD49EA2D}" dt="2022-02-02T09:00:12.868" v="112" actId="732"/>
          <ac:picMkLst>
            <pc:docMk/>
            <pc:sldMk cId="347007940" sldId="275"/>
            <ac:picMk id="7" creationId="{991EF279-E498-4A54-ADA5-B8A5D3A80C6B}"/>
          </ac:picMkLst>
        </pc:picChg>
        <pc:picChg chg="add mod ord">
          <ac:chgData name="Anna Autzen" userId="83af316c-ccae-4dd3-9589-94c5661c3925" providerId="ADAL" clId="{16CAF30A-D8E2-4405-973C-BD3BDD49EA2D}" dt="2022-02-02T08:59:57.511" v="109" actId="26606"/>
          <ac:picMkLst>
            <pc:docMk/>
            <pc:sldMk cId="347007940" sldId="275"/>
            <ac:picMk id="1026" creationId="{F77C7CDF-BD95-4EDB-9311-B26AF4E24AC5}"/>
          </ac:picMkLst>
        </pc:picChg>
        <pc:picChg chg="add del mod ord">
          <ac:chgData name="Anna Autzen" userId="83af316c-ccae-4dd3-9589-94c5661c3925" providerId="ADAL" clId="{16CAF30A-D8E2-4405-973C-BD3BDD49EA2D}" dt="2022-02-02T08:58:40.462" v="106" actId="478"/>
          <ac:picMkLst>
            <pc:docMk/>
            <pc:sldMk cId="347007940" sldId="275"/>
            <ac:picMk id="1028" creationId="{BFFDB14B-9D4A-4047-B1FD-CE1D57E8ADB8}"/>
          </ac:picMkLst>
        </pc:picChg>
        <pc:picChg chg="add mod ord">
          <ac:chgData name="Anna Autzen" userId="83af316c-ccae-4dd3-9589-94c5661c3925" providerId="ADAL" clId="{16CAF30A-D8E2-4405-973C-BD3BDD49EA2D}" dt="2022-02-02T08:59:57.511" v="109" actId="26606"/>
          <ac:picMkLst>
            <pc:docMk/>
            <pc:sldMk cId="347007940" sldId="275"/>
            <ac:picMk id="1030" creationId="{6CCD1680-765C-4E28-95BC-BC59DD9175FA}"/>
          </ac:picMkLst>
        </pc:picChg>
      </pc:sldChg>
    </pc:docChg>
  </pc:docChgLst>
  <pc:docChgLst>
    <pc:chgData name="Anna Autzen" userId="83af316c-ccae-4dd3-9589-94c5661c3925" providerId="ADAL" clId="{F0C239CE-EF07-4E3D-8647-584D0293CD15}"/>
    <pc:docChg chg="undo custSel addSld delSld modSld">
      <pc:chgData name="Anna Autzen" userId="83af316c-ccae-4dd3-9589-94c5661c3925" providerId="ADAL" clId="{F0C239CE-EF07-4E3D-8647-584D0293CD15}" dt="2022-03-09T10:01:55.384" v="102" actId="26606"/>
      <pc:docMkLst>
        <pc:docMk/>
      </pc:docMkLst>
      <pc:sldChg chg="addSp delSp modSp mod setBg setClrOvrMap">
        <pc:chgData name="Anna Autzen" userId="83af316c-ccae-4dd3-9589-94c5661c3925" providerId="ADAL" clId="{F0C239CE-EF07-4E3D-8647-584D0293CD15}" dt="2022-03-09T09:57:12.343" v="15" actId="26606"/>
        <pc:sldMkLst>
          <pc:docMk/>
          <pc:sldMk cId="2601523998" sldId="256"/>
        </pc:sldMkLst>
        <pc:spChg chg="mod">
          <ac:chgData name="Anna Autzen" userId="83af316c-ccae-4dd3-9589-94c5661c3925" providerId="ADAL" clId="{F0C239CE-EF07-4E3D-8647-584D0293CD15}" dt="2022-03-09T09:57:12.343" v="15" actId="26606"/>
          <ac:spMkLst>
            <pc:docMk/>
            <pc:sldMk cId="2601523998" sldId="256"/>
            <ac:spMk id="2" creationId="{30E2D7DD-9B46-4995-8615-56C09BE631DA}"/>
          </ac:spMkLst>
        </pc:spChg>
        <pc:spChg chg="mod">
          <ac:chgData name="Anna Autzen" userId="83af316c-ccae-4dd3-9589-94c5661c3925" providerId="ADAL" clId="{F0C239CE-EF07-4E3D-8647-584D0293CD15}" dt="2022-03-09T09:57:12.343" v="15" actId="26606"/>
          <ac:spMkLst>
            <pc:docMk/>
            <pc:sldMk cId="2601523998" sldId="256"/>
            <ac:spMk id="3" creationId="{2E9B3954-C97C-42E6-A17F-57DD861CA319}"/>
          </ac:spMkLst>
        </pc:spChg>
        <pc:spChg chg="add del">
          <ac:chgData name="Anna Autzen" userId="83af316c-ccae-4dd3-9589-94c5661c3925" providerId="ADAL" clId="{F0C239CE-EF07-4E3D-8647-584D0293CD15}" dt="2022-03-09T09:57:12.343" v="15" actId="26606"/>
          <ac:spMkLst>
            <pc:docMk/>
            <pc:sldMk cId="2601523998" sldId="256"/>
            <ac:spMk id="11" creationId="{71B2258F-86CA-4D4D-8270-BC05FCDEBFB3}"/>
          </ac:spMkLst>
        </pc:spChg>
        <pc:spChg chg="add">
          <ac:chgData name="Anna Autzen" userId="83af316c-ccae-4dd3-9589-94c5661c3925" providerId="ADAL" clId="{F0C239CE-EF07-4E3D-8647-584D0293CD15}" dt="2022-03-09T09:57:12.343" v="15" actId="26606"/>
          <ac:spMkLst>
            <pc:docMk/>
            <pc:sldMk cId="2601523998" sldId="256"/>
            <ac:spMk id="16" creationId="{C7D023E4-8DE1-436E-9847-ED6A4B4B04FD}"/>
          </ac:spMkLst>
        </pc:spChg>
        <pc:spChg chg="add del">
          <ac:chgData name="Anna Autzen" userId="83af316c-ccae-4dd3-9589-94c5661c3925" providerId="ADAL" clId="{F0C239CE-EF07-4E3D-8647-584D0293CD15}" dt="2022-03-09T09:56:37.893" v="13" actId="26606"/>
          <ac:spMkLst>
            <pc:docMk/>
            <pc:sldMk cId="2601523998" sldId="256"/>
            <ac:spMk id="17" creationId="{94714483-7072-431F-9DBE-87F44E4D44BC}"/>
          </ac:spMkLst>
        </pc:spChg>
        <pc:spChg chg="add del">
          <ac:chgData name="Anna Autzen" userId="83af316c-ccae-4dd3-9589-94c5661c3925" providerId="ADAL" clId="{F0C239CE-EF07-4E3D-8647-584D0293CD15}" dt="2022-03-09T09:56:37.893" v="13" actId="26606"/>
          <ac:spMkLst>
            <pc:docMk/>
            <pc:sldMk cId="2601523998" sldId="256"/>
            <ac:spMk id="19" creationId="{495892E1-F4A5-4991-AC52-4F417B14A2A2}"/>
          </ac:spMkLst>
        </pc:spChg>
        <pc:spChg chg="add del">
          <ac:chgData name="Anna Autzen" userId="83af316c-ccae-4dd3-9589-94c5661c3925" providerId="ADAL" clId="{F0C239CE-EF07-4E3D-8647-584D0293CD15}" dt="2022-03-09T09:56:37.893" v="13" actId="26606"/>
          <ac:spMkLst>
            <pc:docMk/>
            <pc:sldMk cId="2601523998" sldId="256"/>
            <ac:spMk id="29" creationId="{E2683E3F-F855-4549-84F8-42064EC0F247}"/>
          </ac:spMkLst>
        </pc:spChg>
        <pc:spChg chg="add del">
          <ac:chgData name="Anna Autzen" userId="83af316c-ccae-4dd3-9589-94c5661c3925" providerId="ADAL" clId="{F0C239CE-EF07-4E3D-8647-584D0293CD15}" dt="2022-03-09T09:56:37.893" v="13" actId="26606"/>
          <ac:spMkLst>
            <pc:docMk/>
            <pc:sldMk cId="2601523998" sldId="256"/>
            <ac:spMk id="37" creationId="{832F3179-0CD5-40C8-9939-D8355006F7BA}"/>
          </ac:spMkLst>
        </pc:spChg>
        <pc:grpChg chg="add">
          <ac:chgData name="Anna Autzen" userId="83af316c-ccae-4dd3-9589-94c5661c3925" providerId="ADAL" clId="{F0C239CE-EF07-4E3D-8647-584D0293CD15}" dt="2022-03-09T09:57:12.343" v="15" actId="26606"/>
          <ac:grpSpMkLst>
            <pc:docMk/>
            <pc:sldMk cId="2601523998" sldId="256"/>
            <ac:grpSpMk id="18" creationId="{1FEC590B-3306-47E9-BD67-97F3F76169A4}"/>
          </ac:grpSpMkLst>
        </pc:grpChg>
        <pc:grpChg chg="add del">
          <ac:chgData name="Anna Autzen" userId="83af316c-ccae-4dd3-9589-94c5661c3925" providerId="ADAL" clId="{F0C239CE-EF07-4E3D-8647-584D0293CD15}" dt="2022-03-09T09:56:37.893" v="13" actId="26606"/>
          <ac:grpSpMkLst>
            <pc:docMk/>
            <pc:sldMk cId="2601523998" sldId="256"/>
            <ac:grpSpMk id="21" creationId="{ACF597F8-76AA-44FA-8E6A-06223B66C0DD}"/>
          </ac:grpSpMkLst>
        </pc:grpChg>
        <pc:grpChg chg="add">
          <ac:chgData name="Anna Autzen" userId="83af316c-ccae-4dd3-9589-94c5661c3925" providerId="ADAL" clId="{F0C239CE-EF07-4E3D-8647-584D0293CD15}" dt="2022-03-09T09:57:12.343" v="15" actId="26606"/>
          <ac:grpSpMkLst>
            <pc:docMk/>
            <pc:sldMk cId="2601523998" sldId="256"/>
            <ac:grpSpMk id="22" creationId="{A47AAF5E-1692-48C9-98FB-6432BF0BC4F7}"/>
          </ac:grpSpMkLst>
        </pc:grpChg>
        <pc:grpChg chg="add del">
          <ac:chgData name="Anna Autzen" userId="83af316c-ccae-4dd3-9589-94c5661c3925" providerId="ADAL" clId="{F0C239CE-EF07-4E3D-8647-584D0293CD15}" dt="2022-03-09T09:56:37.893" v="13" actId="26606"/>
          <ac:grpSpMkLst>
            <pc:docMk/>
            <pc:sldMk cId="2601523998" sldId="256"/>
            <ac:grpSpMk id="31" creationId="{8FC90B1E-0223-4440-AF22-8F32F6F0C7D2}"/>
          </ac:grpSpMkLst>
        </pc:grpChg>
        <pc:grpChg chg="add del">
          <ac:chgData name="Anna Autzen" userId="83af316c-ccae-4dd3-9589-94c5661c3925" providerId="ADAL" clId="{F0C239CE-EF07-4E3D-8647-584D0293CD15}" dt="2022-03-09T09:56:37.893" v="13" actId="26606"/>
          <ac:grpSpMkLst>
            <pc:docMk/>
            <pc:sldMk cId="2601523998" sldId="256"/>
            <ac:grpSpMk id="39" creationId="{11CE155D-684B-4F5E-B835-C52765E310E7}"/>
          </ac:grpSpMkLst>
        </pc:grpChg>
        <pc:picChg chg="del mod">
          <ac:chgData name="Anna Autzen" userId="83af316c-ccae-4dd3-9589-94c5661c3925" providerId="ADAL" clId="{F0C239CE-EF07-4E3D-8647-584D0293CD15}" dt="2022-03-09T09:56:41.605" v="14" actId="478"/>
          <ac:picMkLst>
            <pc:docMk/>
            <pc:sldMk cId="2601523998" sldId="256"/>
            <ac:picMk id="12" creationId="{80932107-ED98-43D2-B18D-8FB1659F3B34}"/>
          </ac:picMkLst>
        </pc:picChg>
      </pc:sldChg>
      <pc:sldChg chg="del">
        <pc:chgData name="Anna Autzen" userId="83af316c-ccae-4dd3-9589-94c5661c3925" providerId="ADAL" clId="{F0C239CE-EF07-4E3D-8647-584D0293CD15}" dt="2022-03-09T09:57:42.605" v="16" actId="2696"/>
        <pc:sldMkLst>
          <pc:docMk/>
          <pc:sldMk cId="347007940" sldId="275"/>
        </pc:sldMkLst>
      </pc:sldChg>
      <pc:sldChg chg="addSp delSp modSp new mod setBg">
        <pc:chgData name="Anna Autzen" userId="83af316c-ccae-4dd3-9589-94c5661c3925" providerId="ADAL" clId="{F0C239CE-EF07-4E3D-8647-584D0293CD15}" dt="2022-03-09T10:01:55.384" v="102" actId="26606"/>
        <pc:sldMkLst>
          <pc:docMk/>
          <pc:sldMk cId="564096682" sldId="275"/>
        </pc:sldMkLst>
        <pc:spChg chg="mod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2" creationId="{49B1A6CD-5D2E-4DF0-9198-37D5D2CC24C1}"/>
          </ac:spMkLst>
        </pc:spChg>
        <pc:spChg chg="add del mod ord">
          <ac:chgData name="Anna Autzen" userId="83af316c-ccae-4dd3-9589-94c5661c3925" providerId="ADAL" clId="{F0C239CE-EF07-4E3D-8647-584D0293CD15}" dt="2022-03-09T10:01:25.610" v="95" actId="478"/>
          <ac:spMkLst>
            <pc:docMk/>
            <pc:sldMk cId="564096682" sldId="275"/>
            <ac:spMk id="3" creationId="{E7758371-CF11-4B8F-8EA8-57F6F5BAE150}"/>
          </ac:spMkLst>
        </pc:spChg>
        <pc:spChg chg="add del">
          <ac:chgData name="Anna Autzen" userId="83af316c-ccae-4dd3-9589-94c5661c3925" providerId="ADAL" clId="{F0C239CE-EF07-4E3D-8647-584D0293CD15}" dt="2022-03-09T10:01:31.445" v="96" actId="26606"/>
          <ac:spMkLst>
            <pc:docMk/>
            <pc:sldMk cId="564096682" sldId="275"/>
            <ac:spMk id="71" creationId="{C4E4288A-DFC8-40A2-90E5-70E851A933AD}"/>
          </ac:spMkLst>
        </pc:spChg>
        <pc:spChg chg="add del">
          <ac:chgData name="Anna Autzen" userId="83af316c-ccae-4dd3-9589-94c5661c3925" providerId="ADAL" clId="{F0C239CE-EF07-4E3D-8647-584D0293CD15}" dt="2022-03-09T10:01:31.445" v="96" actId="26606"/>
          <ac:spMkLst>
            <pc:docMk/>
            <pc:sldMk cId="564096682" sldId="275"/>
            <ac:spMk id="77" creationId="{BD2BFF02-DF78-4F07-B176-52514E13127D}"/>
          </ac:spMkLst>
        </pc:spChg>
        <pc:spChg chg="add del">
          <ac:chgData name="Anna Autzen" userId="83af316c-ccae-4dd3-9589-94c5661c3925" providerId="ADAL" clId="{F0C239CE-EF07-4E3D-8647-584D0293CD15}" dt="2022-03-09T10:01:31.445" v="96" actId="26606"/>
          <ac:spMkLst>
            <pc:docMk/>
            <pc:sldMk cId="564096682" sldId="275"/>
            <ac:spMk id="79" creationId="{0DB06EAB-7D8C-403A-86C5-B5FD79A13650}"/>
          </ac:spMkLst>
        </pc:spChg>
        <pc:spChg chg="add del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135" creationId="{A29398BB-6F62-472B-88B2-8D942FEBFB20}"/>
          </ac:spMkLst>
        </pc:spChg>
        <pc:spChg chg="add del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141" creationId="{01F1CEA4-5DA0-41E1-A743-4F227AE62B67}"/>
          </ac:spMkLst>
        </pc:spChg>
        <pc:spChg chg="add del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143" creationId="{07D1A722-B699-4DA0-B7AC-F06CC81AD5F2}"/>
          </ac:spMkLst>
        </pc:spChg>
        <pc:spChg chg="add del">
          <ac:chgData name="Anna Autzen" userId="83af316c-ccae-4dd3-9589-94c5661c3925" providerId="ADAL" clId="{F0C239CE-EF07-4E3D-8647-584D0293CD15}" dt="2022-03-09T10:01:51.487" v="99" actId="26606"/>
          <ac:spMkLst>
            <pc:docMk/>
            <pc:sldMk cId="564096682" sldId="275"/>
            <ac:spMk id="192" creationId="{1ED8053C-AF28-403A-90F2-67A100EDECE4}"/>
          </ac:spMkLst>
        </pc:spChg>
        <pc:spChg chg="add del">
          <ac:chgData name="Anna Autzen" userId="83af316c-ccae-4dd3-9589-94c5661c3925" providerId="ADAL" clId="{F0C239CE-EF07-4E3D-8647-584D0293CD15}" dt="2022-03-09T10:01:51.487" v="99" actId="26606"/>
          <ac:spMkLst>
            <pc:docMk/>
            <pc:sldMk cId="564096682" sldId="275"/>
            <ac:spMk id="193" creationId="{10BCDCE7-03A4-438B-9B4A-0F5E37C4C1AF}"/>
          </ac:spMkLst>
        </pc:spChg>
        <pc:spChg chg="add del">
          <ac:chgData name="Anna Autzen" userId="83af316c-ccae-4dd3-9589-94c5661c3925" providerId="ADAL" clId="{F0C239CE-EF07-4E3D-8647-584D0293CD15}" dt="2022-03-09T10:01:55.371" v="101" actId="26606"/>
          <ac:spMkLst>
            <pc:docMk/>
            <pc:sldMk cId="564096682" sldId="275"/>
            <ac:spMk id="1028" creationId="{A29398BB-6F62-472B-88B2-8D942FEBFB20}"/>
          </ac:spMkLst>
        </pc:spChg>
        <pc:spChg chg="add del">
          <ac:chgData name="Anna Autzen" userId="83af316c-ccae-4dd3-9589-94c5661c3925" providerId="ADAL" clId="{F0C239CE-EF07-4E3D-8647-584D0293CD15}" dt="2022-03-09T10:01:55.371" v="101" actId="26606"/>
          <ac:spMkLst>
            <pc:docMk/>
            <pc:sldMk cId="564096682" sldId="275"/>
            <ac:spMk id="1029" creationId="{0F076673-2450-47A0-8561-8A207DE17E0B}"/>
          </ac:spMkLst>
        </pc:spChg>
        <pc:spChg chg="add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1031" creationId="{1ED8053C-AF28-403A-90F2-67A100EDECE4}"/>
          </ac:spMkLst>
        </pc:spChg>
        <pc:spChg chg="add">
          <ac:chgData name="Anna Autzen" userId="83af316c-ccae-4dd3-9589-94c5661c3925" providerId="ADAL" clId="{F0C239CE-EF07-4E3D-8647-584D0293CD15}" dt="2022-03-09T10:01:55.384" v="102" actId="26606"/>
          <ac:spMkLst>
            <pc:docMk/>
            <pc:sldMk cId="564096682" sldId="275"/>
            <ac:spMk id="1032" creationId="{10BCDCE7-03A4-438B-9B4A-0F5E37C4C1AF}"/>
          </ac:spMkLst>
        </pc:spChg>
        <pc:grpChg chg="add del">
          <ac:chgData name="Anna Autzen" userId="83af316c-ccae-4dd3-9589-94c5661c3925" providerId="ADAL" clId="{F0C239CE-EF07-4E3D-8647-584D0293CD15}" dt="2022-03-09T10:01:31.445" v="96" actId="26606"/>
          <ac:grpSpMkLst>
            <pc:docMk/>
            <pc:sldMk cId="564096682" sldId="275"/>
            <ac:grpSpMk id="73" creationId="{B63C2D82-D4FA-4A37-BB01-1E7B21E4FF20}"/>
          </ac:grpSpMkLst>
        </pc:grpChg>
        <pc:grpChg chg="add del">
          <ac:chgData name="Anna Autzen" userId="83af316c-ccae-4dd3-9589-94c5661c3925" providerId="ADAL" clId="{F0C239CE-EF07-4E3D-8647-584D0293CD15}" dt="2022-03-09T10:01:55.384" v="102" actId="26606"/>
          <ac:grpSpMkLst>
            <pc:docMk/>
            <pc:sldMk cId="564096682" sldId="275"/>
            <ac:grpSpMk id="137" creationId="{A3C0D298-47AC-4912-8022-B969E5732CB9}"/>
          </ac:grpSpMkLst>
        </pc:grpChg>
        <pc:picChg chg="add mod">
          <ac:chgData name="Anna Autzen" userId="83af316c-ccae-4dd3-9589-94c5661c3925" providerId="ADAL" clId="{F0C239CE-EF07-4E3D-8647-584D0293CD15}" dt="2022-03-09T10:01:55.384" v="102" actId="26606"/>
          <ac:picMkLst>
            <pc:docMk/>
            <pc:sldMk cId="564096682" sldId="275"/>
            <ac:picMk id="4" creationId="{2517866C-544C-401F-B282-97FDA820DEEF}"/>
          </ac:picMkLst>
        </pc:picChg>
        <pc:picChg chg="add mod">
          <ac:chgData name="Anna Autzen" userId="83af316c-ccae-4dd3-9589-94c5661c3925" providerId="ADAL" clId="{F0C239CE-EF07-4E3D-8647-584D0293CD15}" dt="2022-03-09T10:01:55.384" v="102" actId="26606"/>
          <ac:picMkLst>
            <pc:docMk/>
            <pc:sldMk cId="564096682" sldId="275"/>
            <ac:picMk id="1026" creationId="{A7BD1A09-4636-46F2-928D-10B915B201D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66F912-426A-46A5-AB5D-02686E1E3666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7208BBB-A98B-4D88-8B8C-E1BA50CD6556}">
      <dgm:prSet/>
      <dgm:spPr/>
      <dgm:t>
        <a:bodyPr/>
        <a:lstStyle/>
        <a:p>
          <a:r>
            <a:rPr lang="da-DK" b="0" i="0"/>
            <a:t>Aftaler med landmænd</a:t>
          </a:r>
          <a:endParaRPr lang="en-US"/>
        </a:p>
      </dgm:t>
    </dgm:pt>
    <dgm:pt modelId="{2635019C-72B1-4D7F-89AC-FCFDCC1F1CF9}" type="parTrans" cxnId="{BE119804-3A4C-43BC-B553-108CF3B0D4C2}">
      <dgm:prSet/>
      <dgm:spPr/>
      <dgm:t>
        <a:bodyPr/>
        <a:lstStyle/>
        <a:p>
          <a:endParaRPr lang="en-US"/>
        </a:p>
      </dgm:t>
    </dgm:pt>
    <dgm:pt modelId="{08C9486B-A67E-4F9C-9A33-12307D4D5284}" type="sibTrans" cxnId="{BE119804-3A4C-43BC-B553-108CF3B0D4C2}">
      <dgm:prSet/>
      <dgm:spPr/>
      <dgm:t>
        <a:bodyPr/>
        <a:lstStyle/>
        <a:p>
          <a:endParaRPr lang="en-US"/>
        </a:p>
      </dgm:t>
    </dgm:pt>
    <dgm:pt modelId="{7C8B1D83-7A64-427C-A4D3-1DB7B6906BEA}">
      <dgm:prSet/>
      <dgm:spPr/>
      <dgm:t>
        <a:bodyPr/>
        <a:lstStyle/>
        <a:p>
          <a:r>
            <a:rPr lang="da-DK" b="0" i="0"/>
            <a:t>Køb af landbrugsjord</a:t>
          </a:r>
          <a:endParaRPr lang="en-US"/>
        </a:p>
      </dgm:t>
    </dgm:pt>
    <dgm:pt modelId="{C8CE37AC-5247-45BD-8A7C-7FC1F2A296AB}" type="parTrans" cxnId="{33CF7DA0-4EFE-4AE0-8CEE-D3A5B21695CE}">
      <dgm:prSet/>
      <dgm:spPr/>
      <dgm:t>
        <a:bodyPr/>
        <a:lstStyle/>
        <a:p>
          <a:endParaRPr lang="en-US"/>
        </a:p>
      </dgm:t>
    </dgm:pt>
    <dgm:pt modelId="{6BDC5377-CEAF-422B-9DA3-66D4FC2C26BE}" type="sibTrans" cxnId="{33CF7DA0-4EFE-4AE0-8CEE-D3A5B21695CE}">
      <dgm:prSet/>
      <dgm:spPr/>
      <dgm:t>
        <a:bodyPr/>
        <a:lstStyle/>
        <a:p>
          <a:endParaRPr lang="en-US"/>
        </a:p>
      </dgm:t>
    </dgm:pt>
    <dgm:pt modelId="{2C3B71E3-D1B3-400E-A383-47B00D3836F0}">
      <dgm:prSet/>
      <dgm:spPr/>
      <dgm:t>
        <a:bodyPr/>
        <a:lstStyle/>
        <a:p>
          <a:r>
            <a:rPr lang="da-DK" b="0" i="0"/>
            <a:t>Skovrejsning </a:t>
          </a:r>
          <a:endParaRPr lang="en-US"/>
        </a:p>
      </dgm:t>
    </dgm:pt>
    <dgm:pt modelId="{6855399B-3288-4522-AA6D-A375582CDCAB}" type="parTrans" cxnId="{1699572F-B7CF-4D81-A4E7-A5E88F87E4A8}">
      <dgm:prSet/>
      <dgm:spPr/>
      <dgm:t>
        <a:bodyPr/>
        <a:lstStyle/>
        <a:p>
          <a:endParaRPr lang="en-US"/>
        </a:p>
      </dgm:t>
    </dgm:pt>
    <dgm:pt modelId="{A24DDB83-867F-4A4E-A67A-3D2EA51BFB5D}" type="sibTrans" cxnId="{1699572F-B7CF-4D81-A4E7-A5E88F87E4A8}">
      <dgm:prSet/>
      <dgm:spPr/>
      <dgm:t>
        <a:bodyPr/>
        <a:lstStyle/>
        <a:p>
          <a:endParaRPr lang="en-US"/>
        </a:p>
      </dgm:t>
    </dgm:pt>
    <dgm:pt modelId="{1FD2E93F-B785-4A42-9F01-2955C47CCA85}">
      <dgm:prSet/>
      <dgm:spPr/>
      <dgm:t>
        <a:bodyPr/>
        <a:lstStyle/>
        <a:p>
          <a:r>
            <a:rPr lang="da-DK" b="0" i="0"/>
            <a:t>Godkendelsesordning for pesticider</a:t>
          </a:r>
          <a:endParaRPr lang="en-US"/>
        </a:p>
      </dgm:t>
    </dgm:pt>
    <dgm:pt modelId="{E55ED807-37A6-4F83-9DD0-357C4B491D7E}" type="parTrans" cxnId="{40AEAFC6-DD29-4BA4-AB34-3BD374B91DDF}">
      <dgm:prSet/>
      <dgm:spPr/>
      <dgm:t>
        <a:bodyPr/>
        <a:lstStyle/>
        <a:p>
          <a:endParaRPr lang="en-US"/>
        </a:p>
      </dgm:t>
    </dgm:pt>
    <dgm:pt modelId="{B49C9A37-C184-49B9-859D-B0D105C0251F}" type="sibTrans" cxnId="{40AEAFC6-DD29-4BA4-AB34-3BD374B91DDF}">
      <dgm:prSet/>
      <dgm:spPr/>
      <dgm:t>
        <a:bodyPr/>
        <a:lstStyle/>
        <a:p>
          <a:endParaRPr lang="en-US"/>
        </a:p>
      </dgm:t>
    </dgm:pt>
    <dgm:pt modelId="{1B7E8221-BA23-4724-9A69-4D8E3E440E21}">
      <dgm:prSet/>
      <dgm:spPr/>
      <dgm:t>
        <a:bodyPr/>
        <a:lstStyle/>
        <a:p>
          <a:r>
            <a:rPr lang="da-DK" b="0" i="0"/>
            <a:t>Love om brug af gødning og pesticider</a:t>
          </a:r>
          <a:endParaRPr lang="en-US"/>
        </a:p>
      </dgm:t>
    </dgm:pt>
    <dgm:pt modelId="{E81A36E8-7D29-43B6-B526-33077733455F}" type="parTrans" cxnId="{D55CF452-D885-4499-A6E5-22D389DE2FA9}">
      <dgm:prSet/>
      <dgm:spPr/>
      <dgm:t>
        <a:bodyPr/>
        <a:lstStyle/>
        <a:p>
          <a:endParaRPr lang="en-US"/>
        </a:p>
      </dgm:t>
    </dgm:pt>
    <dgm:pt modelId="{20D6BAC1-53BF-4F9E-B663-C326F4257F70}" type="sibTrans" cxnId="{D55CF452-D885-4499-A6E5-22D389DE2FA9}">
      <dgm:prSet/>
      <dgm:spPr/>
      <dgm:t>
        <a:bodyPr/>
        <a:lstStyle/>
        <a:p>
          <a:endParaRPr lang="en-US"/>
        </a:p>
      </dgm:t>
    </dgm:pt>
    <dgm:pt modelId="{6DAC5137-3B30-430B-8C27-18676098DCFE}">
      <dgm:prSet/>
      <dgm:spPr/>
      <dgm:t>
        <a:bodyPr/>
        <a:lstStyle/>
        <a:p>
          <a:r>
            <a:rPr lang="da-DK" b="0" i="0"/>
            <a:t>Undgå at bygge byer oven på områder med vigtigt drikkevand</a:t>
          </a:r>
          <a:endParaRPr lang="en-US"/>
        </a:p>
      </dgm:t>
    </dgm:pt>
    <dgm:pt modelId="{B53C3432-BFE4-4818-A333-F4B650F420AB}" type="parTrans" cxnId="{CD49A42A-2C62-4B46-A7D8-1BBF5DCC4B29}">
      <dgm:prSet/>
      <dgm:spPr/>
      <dgm:t>
        <a:bodyPr/>
        <a:lstStyle/>
        <a:p>
          <a:endParaRPr lang="en-US"/>
        </a:p>
      </dgm:t>
    </dgm:pt>
    <dgm:pt modelId="{4F77F6BE-6A9C-4861-9F4F-9B7E0F6DB138}" type="sibTrans" cxnId="{CD49A42A-2C62-4B46-A7D8-1BBF5DCC4B29}">
      <dgm:prSet/>
      <dgm:spPr/>
      <dgm:t>
        <a:bodyPr/>
        <a:lstStyle/>
        <a:p>
          <a:endParaRPr lang="en-US"/>
        </a:p>
      </dgm:t>
    </dgm:pt>
    <dgm:pt modelId="{CC806F67-6C65-4D6C-846C-96C7655927C7}">
      <dgm:prSet/>
      <dgm:spPr/>
      <dgm:t>
        <a:bodyPr/>
        <a:lstStyle/>
        <a:p>
          <a:r>
            <a:rPr lang="da-DK" b="0" i="0"/>
            <a:t>Opfordre haveejere til ikke at bruge gift i haven</a:t>
          </a:r>
          <a:endParaRPr lang="en-US"/>
        </a:p>
      </dgm:t>
    </dgm:pt>
    <dgm:pt modelId="{ED0F0863-5B60-412E-B805-3D690AB6340D}" type="parTrans" cxnId="{2F66D166-31F8-471C-9E9A-03F2424A5593}">
      <dgm:prSet/>
      <dgm:spPr/>
      <dgm:t>
        <a:bodyPr/>
        <a:lstStyle/>
        <a:p>
          <a:endParaRPr lang="en-US"/>
        </a:p>
      </dgm:t>
    </dgm:pt>
    <dgm:pt modelId="{99023C56-CC11-4642-8F0F-027394A0F71A}" type="sibTrans" cxnId="{2F66D166-31F8-471C-9E9A-03F2424A5593}">
      <dgm:prSet/>
      <dgm:spPr/>
      <dgm:t>
        <a:bodyPr/>
        <a:lstStyle/>
        <a:p>
          <a:endParaRPr lang="en-US"/>
        </a:p>
      </dgm:t>
    </dgm:pt>
    <dgm:pt modelId="{B39DC37A-60CA-4842-A0E2-5049FCE19C3F}" type="pres">
      <dgm:prSet presAssocID="{B766F912-426A-46A5-AB5D-02686E1E3666}" presName="linear" presStyleCnt="0">
        <dgm:presLayoutVars>
          <dgm:animLvl val="lvl"/>
          <dgm:resizeHandles val="exact"/>
        </dgm:presLayoutVars>
      </dgm:prSet>
      <dgm:spPr/>
    </dgm:pt>
    <dgm:pt modelId="{8F72CD14-B271-43BE-BE19-B47E8AB61BA2}" type="pres">
      <dgm:prSet presAssocID="{F7208BBB-A98B-4D88-8B8C-E1BA50CD6556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5E483C0-951B-4C95-BB5E-BA326E6AB5B9}" type="pres">
      <dgm:prSet presAssocID="{08C9486B-A67E-4F9C-9A33-12307D4D5284}" presName="spacer" presStyleCnt="0"/>
      <dgm:spPr/>
    </dgm:pt>
    <dgm:pt modelId="{C4AB2C5E-BF16-4C58-8B91-CE6AF00F5ECE}" type="pres">
      <dgm:prSet presAssocID="{7C8B1D83-7A64-427C-A4D3-1DB7B6906BE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C82602F1-E4A9-47BF-97BF-CA441443A5A4}" type="pres">
      <dgm:prSet presAssocID="{6BDC5377-CEAF-422B-9DA3-66D4FC2C26BE}" presName="spacer" presStyleCnt="0"/>
      <dgm:spPr/>
    </dgm:pt>
    <dgm:pt modelId="{205E2941-859B-4B90-9494-78CE995660B3}" type="pres">
      <dgm:prSet presAssocID="{2C3B71E3-D1B3-400E-A383-47B00D3836F0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26685C27-A43D-4CFA-93B2-A1EB9583C7DE}" type="pres">
      <dgm:prSet presAssocID="{A24DDB83-867F-4A4E-A67A-3D2EA51BFB5D}" presName="spacer" presStyleCnt="0"/>
      <dgm:spPr/>
    </dgm:pt>
    <dgm:pt modelId="{150420D8-2095-45E1-A1FC-20AB9E1C828D}" type="pres">
      <dgm:prSet presAssocID="{1FD2E93F-B785-4A42-9F01-2955C47CCA8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A7EECE3-FEA1-4A98-97C1-F02EB0966D4D}" type="pres">
      <dgm:prSet presAssocID="{B49C9A37-C184-49B9-859D-B0D105C0251F}" presName="spacer" presStyleCnt="0"/>
      <dgm:spPr/>
    </dgm:pt>
    <dgm:pt modelId="{9D4778FC-37D7-49A0-B108-7D49B71B2D3F}" type="pres">
      <dgm:prSet presAssocID="{1B7E8221-BA23-4724-9A69-4D8E3E440E2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E022F3C-046F-4AE3-AB38-C705F7F364EA}" type="pres">
      <dgm:prSet presAssocID="{20D6BAC1-53BF-4F9E-B663-C326F4257F70}" presName="spacer" presStyleCnt="0"/>
      <dgm:spPr/>
    </dgm:pt>
    <dgm:pt modelId="{03CD2F48-9896-4AEB-913A-47250EA39512}" type="pres">
      <dgm:prSet presAssocID="{6DAC5137-3B30-430B-8C27-18676098DCFE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7495014-983E-4FAB-A673-23030EE319FF}" type="pres">
      <dgm:prSet presAssocID="{4F77F6BE-6A9C-4861-9F4F-9B7E0F6DB138}" presName="spacer" presStyleCnt="0"/>
      <dgm:spPr/>
    </dgm:pt>
    <dgm:pt modelId="{F97E3AA7-DC8A-4D1B-B392-FA6620A7EA60}" type="pres">
      <dgm:prSet presAssocID="{CC806F67-6C65-4D6C-846C-96C7655927C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BE119804-3A4C-43BC-B553-108CF3B0D4C2}" srcId="{B766F912-426A-46A5-AB5D-02686E1E3666}" destId="{F7208BBB-A98B-4D88-8B8C-E1BA50CD6556}" srcOrd="0" destOrd="0" parTransId="{2635019C-72B1-4D7F-89AC-FCFDCC1F1CF9}" sibTransId="{08C9486B-A67E-4F9C-9A33-12307D4D5284}"/>
    <dgm:cxn modelId="{456A290A-8A66-4D60-96B8-B0BA3DEC2FB4}" type="presOf" srcId="{B766F912-426A-46A5-AB5D-02686E1E3666}" destId="{B39DC37A-60CA-4842-A0E2-5049FCE19C3F}" srcOrd="0" destOrd="0" presId="urn:microsoft.com/office/officeart/2005/8/layout/vList2"/>
    <dgm:cxn modelId="{CD49A42A-2C62-4B46-A7D8-1BBF5DCC4B29}" srcId="{B766F912-426A-46A5-AB5D-02686E1E3666}" destId="{6DAC5137-3B30-430B-8C27-18676098DCFE}" srcOrd="5" destOrd="0" parTransId="{B53C3432-BFE4-4818-A333-F4B650F420AB}" sibTransId="{4F77F6BE-6A9C-4861-9F4F-9B7E0F6DB138}"/>
    <dgm:cxn modelId="{F64B342E-ED7E-4E39-B994-E811E74F2A35}" type="presOf" srcId="{7C8B1D83-7A64-427C-A4D3-1DB7B6906BEA}" destId="{C4AB2C5E-BF16-4C58-8B91-CE6AF00F5ECE}" srcOrd="0" destOrd="0" presId="urn:microsoft.com/office/officeart/2005/8/layout/vList2"/>
    <dgm:cxn modelId="{1699572F-B7CF-4D81-A4E7-A5E88F87E4A8}" srcId="{B766F912-426A-46A5-AB5D-02686E1E3666}" destId="{2C3B71E3-D1B3-400E-A383-47B00D3836F0}" srcOrd="2" destOrd="0" parTransId="{6855399B-3288-4522-AA6D-A375582CDCAB}" sibTransId="{A24DDB83-867F-4A4E-A67A-3D2EA51BFB5D}"/>
    <dgm:cxn modelId="{001EAE36-59FF-45F6-B1B7-E873EB409CF4}" type="presOf" srcId="{1FD2E93F-B785-4A42-9F01-2955C47CCA85}" destId="{150420D8-2095-45E1-A1FC-20AB9E1C828D}" srcOrd="0" destOrd="0" presId="urn:microsoft.com/office/officeart/2005/8/layout/vList2"/>
    <dgm:cxn modelId="{2F66D166-31F8-471C-9E9A-03F2424A5593}" srcId="{B766F912-426A-46A5-AB5D-02686E1E3666}" destId="{CC806F67-6C65-4D6C-846C-96C7655927C7}" srcOrd="6" destOrd="0" parTransId="{ED0F0863-5B60-412E-B805-3D690AB6340D}" sibTransId="{99023C56-CC11-4642-8F0F-027394A0F71A}"/>
    <dgm:cxn modelId="{1DD6F54F-E054-45B0-BB12-60A6CF3C593D}" type="presOf" srcId="{2C3B71E3-D1B3-400E-A383-47B00D3836F0}" destId="{205E2941-859B-4B90-9494-78CE995660B3}" srcOrd="0" destOrd="0" presId="urn:microsoft.com/office/officeart/2005/8/layout/vList2"/>
    <dgm:cxn modelId="{D55CF452-D885-4499-A6E5-22D389DE2FA9}" srcId="{B766F912-426A-46A5-AB5D-02686E1E3666}" destId="{1B7E8221-BA23-4724-9A69-4D8E3E440E21}" srcOrd="4" destOrd="0" parTransId="{E81A36E8-7D29-43B6-B526-33077733455F}" sibTransId="{20D6BAC1-53BF-4F9E-B663-C326F4257F70}"/>
    <dgm:cxn modelId="{33CF7DA0-4EFE-4AE0-8CEE-D3A5B21695CE}" srcId="{B766F912-426A-46A5-AB5D-02686E1E3666}" destId="{7C8B1D83-7A64-427C-A4D3-1DB7B6906BEA}" srcOrd="1" destOrd="0" parTransId="{C8CE37AC-5247-45BD-8A7C-7FC1F2A296AB}" sibTransId="{6BDC5377-CEAF-422B-9DA3-66D4FC2C26BE}"/>
    <dgm:cxn modelId="{1CCBF8A4-92D8-47AF-9AD5-4D608EB711CD}" type="presOf" srcId="{CC806F67-6C65-4D6C-846C-96C7655927C7}" destId="{F97E3AA7-DC8A-4D1B-B392-FA6620A7EA60}" srcOrd="0" destOrd="0" presId="urn:microsoft.com/office/officeart/2005/8/layout/vList2"/>
    <dgm:cxn modelId="{1F9707BB-4B64-4CCD-BCD8-5EDABD6A2758}" type="presOf" srcId="{1B7E8221-BA23-4724-9A69-4D8E3E440E21}" destId="{9D4778FC-37D7-49A0-B108-7D49B71B2D3F}" srcOrd="0" destOrd="0" presId="urn:microsoft.com/office/officeart/2005/8/layout/vList2"/>
    <dgm:cxn modelId="{40AEAFC6-DD29-4BA4-AB34-3BD374B91DDF}" srcId="{B766F912-426A-46A5-AB5D-02686E1E3666}" destId="{1FD2E93F-B785-4A42-9F01-2955C47CCA85}" srcOrd="3" destOrd="0" parTransId="{E55ED807-37A6-4F83-9DD0-357C4B491D7E}" sibTransId="{B49C9A37-C184-49B9-859D-B0D105C0251F}"/>
    <dgm:cxn modelId="{838E00DE-0B9A-4F9E-B16A-19E1A6A834E0}" type="presOf" srcId="{6DAC5137-3B30-430B-8C27-18676098DCFE}" destId="{03CD2F48-9896-4AEB-913A-47250EA39512}" srcOrd="0" destOrd="0" presId="urn:microsoft.com/office/officeart/2005/8/layout/vList2"/>
    <dgm:cxn modelId="{6FB62EF4-1301-4CD0-90EE-0FA7E43CA5EA}" type="presOf" srcId="{F7208BBB-A98B-4D88-8B8C-E1BA50CD6556}" destId="{8F72CD14-B271-43BE-BE19-B47E8AB61BA2}" srcOrd="0" destOrd="0" presId="urn:microsoft.com/office/officeart/2005/8/layout/vList2"/>
    <dgm:cxn modelId="{EEC6F679-3CF0-4633-BA5E-D6CF921704DE}" type="presParOf" srcId="{B39DC37A-60CA-4842-A0E2-5049FCE19C3F}" destId="{8F72CD14-B271-43BE-BE19-B47E8AB61BA2}" srcOrd="0" destOrd="0" presId="urn:microsoft.com/office/officeart/2005/8/layout/vList2"/>
    <dgm:cxn modelId="{374A0A20-FFC7-4175-B1BC-0EFC0EA1AE7D}" type="presParOf" srcId="{B39DC37A-60CA-4842-A0E2-5049FCE19C3F}" destId="{C5E483C0-951B-4C95-BB5E-BA326E6AB5B9}" srcOrd="1" destOrd="0" presId="urn:microsoft.com/office/officeart/2005/8/layout/vList2"/>
    <dgm:cxn modelId="{3311DEDD-095A-4D7B-80F2-F300167095EC}" type="presParOf" srcId="{B39DC37A-60CA-4842-A0E2-5049FCE19C3F}" destId="{C4AB2C5E-BF16-4C58-8B91-CE6AF00F5ECE}" srcOrd="2" destOrd="0" presId="urn:microsoft.com/office/officeart/2005/8/layout/vList2"/>
    <dgm:cxn modelId="{9EEC2923-BBD6-4C0E-9AC0-01D07D5200B1}" type="presParOf" srcId="{B39DC37A-60CA-4842-A0E2-5049FCE19C3F}" destId="{C82602F1-E4A9-47BF-97BF-CA441443A5A4}" srcOrd="3" destOrd="0" presId="urn:microsoft.com/office/officeart/2005/8/layout/vList2"/>
    <dgm:cxn modelId="{C982139A-02A1-4FD2-A9C6-D6D2966CE3EF}" type="presParOf" srcId="{B39DC37A-60CA-4842-A0E2-5049FCE19C3F}" destId="{205E2941-859B-4B90-9494-78CE995660B3}" srcOrd="4" destOrd="0" presId="urn:microsoft.com/office/officeart/2005/8/layout/vList2"/>
    <dgm:cxn modelId="{5B75522A-857A-4B1A-8B38-D819FD0A81C2}" type="presParOf" srcId="{B39DC37A-60CA-4842-A0E2-5049FCE19C3F}" destId="{26685C27-A43D-4CFA-93B2-A1EB9583C7DE}" srcOrd="5" destOrd="0" presId="urn:microsoft.com/office/officeart/2005/8/layout/vList2"/>
    <dgm:cxn modelId="{355EF794-A87F-4F27-ABFA-E278CF0101EA}" type="presParOf" srcId="{B39DC37A-60CA-4842-A0E2-5049FCE19C3F}" destId="{150420D8-2095-45E1-A1FC-20AB9E1C828D}" srcOrd="6" destOrd="0" presId="urn:microsoft.com/office/officeart/2005/8/layout/vList2"/>
    <dgm:cxn modelId="{B57A938F-24AB-4782-B1EC-B857EE83B797}" type="presParOf" srcId="{B39DC37A-60CA-4842-A0E2-5049FCE19C3F}" destId="{DA7EECE3-FEA1-4A98-97C1-F02EB0966D4D}" srcOrd="7" destOrd="0" presId="urn:microsoft.com/office/officeart/2005/8/layout/vList2"/>
    <dgm:cxn modelId="{F9E7F36D-C429-4CEC-8EC2-3E0D8BEC290F}" type="presParOf" srcId="{B39DC37A-60CA-4842-A0E2-5049FCE19C3F}" destId="{9D4778FC-37D7-49A0-B108-7D49B71B2D3F}" srcOrd="8" destOrd="0" presId="urn:microsoft.com/office/officeart/2005/8/layout/vList2"/>
    <dgm:cxn modelId="{3283804A-3342-4E6A-B7D3-B591C34E19B5}" type="presParOf" srcId="{B39DC37A-60CA-4842-A0E2-5049FCE19C3F}" destId="{FE022F3C-046F-4AE3-AB38-C705F7F364EA}" srcOrd="9" destOrd="0" presId="urn:microsoft.com/office/officeart/2005/8/layout/vList2"/>
    <dgm:cxn modelId="{024520A6-A837-445E-9044-6EDA54205007}" type="presParOf" srcId="{B39DC37A-60CA-4842-A0E2-5049FCE19C3F}" destId="{03CD2F48-9896-4AEB-913A-47250EA39512}" srcOrd="10" destOrd="0" presId="urn:microsoft.com/office/officeart/2005/8/layout/vList2"/>
    <dgm:cxn modelId="{7D628EB7-E23C-4398-9BE0-C7F5E01C4588}" type="presParOf" srcId="{B39DC37A-60CA-4842-A0E2-5049FCE19C3F}" destId="{27495014-983E-4FAB-A673-23030EE319FF}" srcOrd="11" destOrd="0" presId="urn:microsoft.com/office/officeart/2005/8/layout/vList2"/>
    <dgm:cxn modelId="{163EF08E-67E1-4DEE-AC23-090009BEEC55}" type="presParOf" srcId="{B39DC37A-60CA-4842-A0E2-5049FCE19C3F}" destId="{F97E3AA7-DC8A-4D1B-B392-FA6620A7EA6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4BB423-8EA5-4C03-8C3C-1C2F92D2F50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50D1BBF-B113-42E6-BC9D-452B5336964E}">
      <dgm:prSet/>
      <dgm:spPr/>
      <dgm:t>
        <a:bodyPr/>
        <a:lstStyle/>
        <a:p>
          <a:r>
            <a:rPr lang="da-DK" b="0" i="0"/>
            <a:t>Nogle vandværker indgår aftaler med landmænd om at begrænse brugen af gødning og ikke bruge sprøjtegifte (pesticider) på deres jord.</a:t>
          </a:r>
          <a:endParaRPr lang="en-US"/>
        </a:p>
      </dgm:t>
    </dgm:pt>
    <dgm:pt modelId="{D0B59B3C-CE18-429E-9BAF-62711973113C}" type="parTrans" cxnId="{8B830CB4-5C95-4D50-AB49-F980D3A5E718}">
      <dgm:prSet/>
      <dgm:spPr/>
      <dgm:t>
        <a:bodyPr/>
        <a:lstStyle/>
        <a:p>
          <a:endParaRPr lang="en-US"/>
        </a:p>
      </dgm:t>
    </dgm:pt>
    <dgm:pt modelId="{CEAEBB9F-E652-4F89-8384-78C565B08B69}" type="sibTrans" cxnId="{8B830CB4-5C95-4D50-AB49-F980D3A5E718}">
      <dgm:prSet/>
      <dgm:spPr/>
      <dgm:t>
        <a:bodyPr/>
        <a:lstStyle/>
        <a:p>
          <a:endParaRPr lang="en-US"/>
        </a:p>
      </dgm:t>
    </dgm:pt>
    <dgm:pt modelId="{915325C1-EA7C-4A01-B8E4-60EB2287C651}">
      <dgm:prSet/>
      <dgm:spPr/>
      <dgm:t>
        <a:bodyPr/>
        <a:lstStyle/>
        <a:p>
          <a:r>
            <a:rPr lang="da-DK" b="0" i="0"/>
            <a:t>Det er også en mulighed at købe landbrugsjord for at sikre, at der ikke spredes pesticider på jorden. </a:t>
          </a:r>
          <a:endParaRPr lang="en-US"/>
        </a:p>
      </dgm:t>
    </dgm:pt>
    <dgm:pt modelId="{254678F2-F1FC-4238-B9F8-86782F7DED8B}" type="parTrans" cxnId="{1D5959FC-86E9-42ED-A4F0-8EF9CC643B00}">
      <dgm:prSet/>
      <dgm:spPr/>
      <dgm:t>
        <a:bodyPr/>
        <a:lstStyle/>
        <a:p>
          <a:endParaRPr lang="en-US"/>
        </a:p>
      </dgm:t>
    </dgm:pt>
    <dgm:pt modelId="{BA2A3CBD-BCB5-4235-8178-D54354FFE3E6}" type="sibTrans" cxnId="{1D5959FC-86E9-42ED-A4F0-8EF9CC643B00}">
      <dgm:prSet/>
      <dgm:spPr/>
      <dgm:t>
        <a:bodyPr/>
        <a:lstStyle/>
        <a:p>
          <a:endParaRPr lang="en-US"/>
        </a:p>
      </dgm:t>
    </dgm:pt>
    <dgm:pt modelId="{AAF3BB5A-9A60-4630-BAC6-3D5B28F8B107}">
      <dgm:prSet/>
      <dgm:spPr/>
      <dgm:t>
        <a:bodyPr/>
        <a:lstStyle/>
        <a:p>
          <a:r>
            <a:rPr lang="da-DK" b="0" i="0"/>
            <a:t>Nogle steder planter man skov oven på vigtige grundvandsmagasiner. Det kaldes </a:t>
          </a:r>
          <a:r>
            <a:rPr lang="da-DK" b="1" i="0"/>
            <a:t>skovrejsning</a:t>
          </a:r>
          <a:r>
            <a:rPr lang="da-DK" b="0" i="0"/>
            <a:t>.</a:t>
          </a:r>
          <a:br>
            <a:rPr lang="da-DK" b="0" i="0"/>
          </a:br>
          <a:r>
            <a:rPr lang="da-DK" b="0" i="0"/>
            <a:t>I skovene bliver der ikke brugt pesticider og gødning på jorden, og det er godt for grundvandet under skoven.</a:t>
          </a:r>
          <a:endParaRPr lang="en-US"/>
        </a:p>
      </dgm:t>
    </dgm:pt>
    <dgm:pt modelId="{D787D856-9B4B-4B5F-AD10-D8F8E449DEA7}" type="parTrans" cxnId="{79A27145-8AD5-42F4-BA4B-0F6DE604B349}">
      <dgm:prSet/>
      <dgm:spPr/>
      <dgm:t>
        <a:bodyPr/>
        <a:lstStyle/>
        <a:p>
          <a:endParaRPr lang="en-US"/>
        </a:p>
      </dgm:t>
    </dgm:pt>
    <dgm:pt modelId="{74B7B9FD-86D8-4BA2-9A52-461CC6EE9077}" type="sibTrans" cxnId="{79A27145-8AD5-42F4-BA4B-0F6DE604B349}">
      <dgm:prSet/>
      <dgm:spPr/>
      <dgm:t>
        <a:bodyPr/>
        <a:lstStyle/>
        <a:p>
          <a:endParaRPr lang="en-US"/>
        </a:p>
      </dgm:t>
    </dgm:pt>
    <dgm:pt modelId="{09E2EEC4-6A56-4453-A270-6C19D5508F70}">
      <dgm:prSet/>
      <dgm:spPr/>
      <dgm:t>
        <a:bodyPr/>
        <a:lstStyle/>
        <a:p>
          <a:r>
            <a:rPr lang="da-DK" b="0" i="0"/>
            <a:t>Samtidig har skovrejsning den fordel, at det giver ny natur og muligheder for friluftsliv for de mennesker, der bor i området.</a:t>
          </a:r>
          <a:endParaRPr lang="en-US"/>
        </a:p>
      </dgm:t>
    </dgm:pt>
    <dgm:pt modelId="{D667DB45-5E25-4122-BB9F-062C6FA8C036}" type="parTrans" cxnId="{AFF6EE49-DDAD-46BE-BC92-D192CB391F4E}">
      <dgm:prSet/>
      <dgm:spPr/>
      <dgm:t>
        <a:bodyPr/>
        <a:lstStyle/>
        <a:p>
          <a:endParaRPr lang="en-US"/>
        </a:p>
      </dgm:t>
    </dgm:pt>
    <dgm:pt modelId="{429D9769-9BA5-471B-A5BC-E65B5701227E}" type="sibTrans" cxnId="{AFF6EE49-DDAD-46BE-BC92-D192CB391F4E}">
      <dgm:prSet/>
      <dgm:spPr/>
      <dgm:t>
        <a:bodyPr/>
        <a:lstStyle/>
        <a:p>
          <a:endParaRPr lang="en-US"/>
        </a:p>
      </dgm:t>
    </dgm:pt>
    <dgm:pt modelId="{4685211F-F16A-4F9D-8612-E2F50F255E7D}" type="pres">
      <dgm:prSet presAssocID="{5F4BB423-8EA5-4C03-8C3C-1C2F92D2F501}" presName="linear" presStyleCnt="0">
        <dgm:presLayoutVars>
          <dgm:animLvl val="lvl"/>
          <dgm:resizeHandles val="exact"/>
        </dgm:presLayoutVars>
      </dgm:prSet>
      <dgm:spPr/>
    </dgm:pt>
    <dgm:pt modelId="{28F1B26F-C9E0-489F-9BEA-6128E69AF0A7}" type="pres">
      <dgm:prSet presAssocID="{650D1BBF-B113-42E6-BC9D-452B5336964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3A044C6-E344-4162-B093-B6A9120EAA88}" type="pres">
      <dgm:prSet presAssocID="{CEAEBB9F-E652-4F89-8384-78C565B08B69}" presName="spacer" presStyleCnt="0"/>
      <dgm:spPr/>
    </dgm:pt>
    <dgm:pt modelId="{0ECE832C-5767-41B1-920A-25306428CFED}" type="pres">
      <dgm:prSet presAssocID="{915325C1-EA7C-4A01-B8E4-60EB2287C65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B0FA0EC-9382-4530-8865-6A6224205793}" type="pres">
      <dgm:prSet presAssocID="{BA2A3CBD-BCB5-4235-8178-D54354FFE3E6}" presName="spacer" presStyleCnt="0"/>
      <dgm:spPr/>
    </dgm:pt>
    <dgm:pt modelId="{50A86CA2-9174-4431-90DF-8EE884B0A2A8}" type="pres">
      <dgm:prSet presAssocID="{AAF3BB5A-9A60-4630-BAC6-3D5B28F8B10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F5B69C-0AD6-4D60-9806-310B479B3278}" type="pres">
      <dgm:prSet presAssocID="{74B7B9FD-86D8-4BA2-9A52-461CC6EE9077}" presName="spacer" presStyleCnt="0"/>
      <dgm:spPr/>
    </dgm:pt>
    <dgm:pt modelId="{13F19D94-D24E-41B1-9FBA-A89A66473006}" type="pres">
      <dgm:prSet presAssocID="{09E2EEC4-6A56-4453-A270-6C19D5508F7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3BB6C13-C013-4E43-BA35-DCB7F7AFB9F3}" type="presOf" srcId="{AAF3BB5A-9A60-4630-BAC6-3D5B28F8B107}" destId="{50A86CA2-9174-4431-90DF-8EE884B0A2A8}" srcOrd="0" destOrd="0" presId="urn:microsoft.com/office/officeart/2005/8/layout/vList2"/>
    <dgm:cxn modelId="{79A27145-8AD5-42F4-BA4B-0F6DE604B349}" srcId="{5F4BB423-8EA5-4C03-8C3C-1C2F92D2F501}" destId="{AAF3BB5A-9A60-4630-BAC6-3D5B28F8B107}" srcOrd="2" destOrd="0" parTransId="{D787D856-9B4B-4B5F-AD10-D8F8E449DEA7}" sibTransId="{74B7B9FD-86D8-4BA2-9A52-461CC6EE9077}"/>
    <dgm:cxn modelId="{B246E265-50F0-462C-9B4A-23428DCA2CDC}" type="presOf" srcId="{09E2EEC4-6A56-4453-A270-6C19D5508F70}" destId="{13F19D94-D24E-41B1-9FBA-A89A66473006}" srcOrd="0" destOrd="0" presId="urn:microsoft.com/office/officeart/2005/8/layout/vList2"/>
    <dgm:cxn modelId="{AFF6EE49-DDAD-46BE-BC92-D192CB391F4E}" srcId="{5F4BB423-8EA5-4C03-8C3C-1C2F92D2F501}" destId="{09E2EEC4-6A56-4453-A270-6C19D5508F70}" srcOrd="3" destOrd="0" parTransId="{D667DB45-5E25-4122-BB9F-062C6FA8C036}" sibTransId="{429D9769-9BA5-471B-A5BC-E65B5701227E}"/>
    <dgm:cxn modelId="{17B9F64B-075B-4712-BF0A-0799E115A87E}" type="presOf" srcId="{5F4BB423-8EA5-4C03-8C3C-1C2F92D2F501}" destId="{4685211F-F16A-4F9D-8612-E2F50F255E7D}" srcOrd="0" destOrd="0" presId="urn:microsoft.com/office/officeart/2005/8/layout/vList2"/>
    <dgm:cxn modelId="{0647DA75-9375-4D4E-9CF8-EEB660B1CCC5}" type="presOf" srcId="{915325C1-EA7C-4A01-B8E4-60EB2287C651}" destId="{0ECE832C-5767-41B1-920A-25306428CFED}" srcOrd="0" destOrd="0" presId="urn:microsoft.com/office/officeart/2005/8/layout/vList2"/>
    <dgm:cxn modelId="{8B830CB4-5C95-4D50-AB49-F980D3A5E718}" srcId="{5F4BB423-8EA5-4C03-8C3C-1C2F92D2F501}" destId="{650D1BBF-B113-42E6-BC9D-452B5336964E}" srcOrd="0" destOrd="0" parTransId="{D0B59B3C-CE18-429E-9BAF-62711973113C}" sibTransId="{CEAEBB9F-E652-4F89-8384-78C565B08B69}"/>
    <dgm:cxn modelId="{821149E7-F2AA-48A8-9B9D-D9ADB591A4B4}" type="presOf" srcId="{650D1BBF-B113-42E6-BC9D-452B5336964E}" destId="{28F1B26F-C9E0-489F-9BEA-6128E69AF0A7}" srcOrd="0" destOrd="0" presId="urn:microsoft.com/office/officeart/2005/8/layout/vList2"/>
    <dgm:cxn modelId="{1D5959FC-86E9-42ED-A4F0-8EF9CC643B00}" srcId="{5F4BB423-8EA5-4C03-8C3C-1C2F92D2F501}" destId="{915325C1-EA7C-4A01-B8E4-60EB2287C651}" srcOrd="1" destOrd="0" parTransId="{254678F2-F1FC-4238-B9F8-86782F7DED8B}" sibTransId="{BA2A3CBD-BCB5-4235-8178-D54354FFE3E6}"/>
    <dgm:cxn modelId="{98E985D7-D350-4781-BB6D-55C888309BF8}" type="presParOf" srcId="{4685211F-F16A-4F9D-8612-E2F50F255E7D}" destId="{28F1B26F-C9E0-489F-9BEA-6128E69AF0A7}" srcOrd="0" destOrd="0" presId="urn:microsoft.com/office/officeart/2005/8/layout/vList2"/>
    <dgm:cxn modelId="{BD31A91A-496F-4E83-9F87-D4F9A7043A44}" type="presParOf" srcId="{4685211F-F16A-4F9D-8612-E2F50F255E7D}" destId="{73A044C6-E344-4162-B093-B6A9120EAA88}" srcOrd="1" destOrd="0" presId="urn:microsoft.com/office/officeart/2005/8/layout/vList2"/>
    <dgm:cxn modelId="{9D3CBE24-7D1A-4673-977B-FC52DFE83EDB}" type="presParOf" srcId="{4685211F-F16A-4F9D-8612-E2F50F255E7D}" destId="{0ECE832C-5767-41B1-920A-25306428CFED}" srcOrd="2" destOrd="0" presId="urn:microsoft.com/office/officeart/2005/8/layout/vList2"/>
    <dgm:cxn modelId="{44021B8D-9397-47CC-904C-1E298DEA96E4}" type="presParOf" srcId="{4685211F-F16A-4F9D-8612-E2F50F255E7D}" destId="{EB0FA0EC-9382-4530-8865-6A6224205793}" srcOrd="3" destOrd="0" presId="urn:microsoft.com/office/officeart/2005/8/layout/vList2"/>
    <dgm:cxn modelId="{0427DA45-7992-4C90-99E5-FD061AB9A0DE}" type="presParOf" srcId="{4685211F-F16A-4F9D-8612-E2F50F255E7D}" destId="{50A86CA2-9174-4431-90DF-8EE884B0A2A8}" srcOrd="4" destOrd="0" presId="urn:microsoft.com/office/officeart/2005/8/layout/vList2"/>
    <dgm:cxn modelId="{7A75AA68-62F5-44F9-8B10-E7B53CFBF7F5}" type="presParOf" srcId="{4685211F-F16A-4F9D-8612-E2F50F255E7D}" destId="{C3F5B69C-0AD6-4D60-9806-310B479B3278}" srcOrd="5" destOrd="0" presId="urn:microsoft.com/office/officeart/2005/8/layout/vList2"/>
    <dgm:cxn modelId="{F086895E-3D5B-46BD-8B3A-1EC8CA92E2E3}" type="presParOf" srcId="{4685211F-F16A-4F9D-8612-E2F50F255E7D}" destId="{13F19D94-D24E-41B1-9FBA-A89A6647300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4B9A68-1DD1-4FF3-A27C-FE81E020EAB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5A787AC-07FB-4728-BAEE-CF6697DAC539}">
      <dgm:prSet/>
      <dgm:spPr/>
      <dgm:t>
        <a:bodyPr/>
        <a:lstStyle/>
        <a:p>
          <a:r>
            <a:rPr lang="da-DK" b="0" i="0"/>
            <a:t>Der findes regler for, hvilke pesticider man må bruge – og hvor meget af dem. Alle pesticider, der bruges i Danmark, skal være godkendt af Miljøstyrelsen.</a:t>
          </a:r>
          <a:endParaRPr lang="en-US"/>
        </a:p>
      </dgm:t>
    </dgm:pt>
    <dgm:pt modelId="{99173957-6F1F-4AA3-800E-EA1E4FB2CFA2}" type="parTrans" cxnId="{06BEF57A-15CE-44CA-AD80-95DCBB46C69A}">
      <dgm:prSet/>
      <dgm:spPr/>
      <dgm:t>
        <a:bodyPr/>
        <a:lstStyle/>
        <a:p>
          <a:endParaRPr lang="en-US"/>
        </a:p>
      </dgm:t>
    </dgm:pt>
    <dgm:pt modelId="{0CA99ABB-731F-4811-A1FF-16EB5FE3DCE8}" type="sibTrans" cxnId="{06BEF57A-15CE-44CA-AD80-95DCBB46C69A}">
      <dgm:prSet/>
      <dgm:spPr/>
      <dgm:t>
        <a:bodyPr/>
        <a:lstStyle/>
        <a:p>
          <a:endParaRPr lang="en-US"/>
        </a:p>
      </dgm:t>
    </dgm:pt>
    <dgm:pt modelId="{55CBC216-4492-4B49-9BD4-D0AA32C42E3A}">
      <dgm:prSet/>
      <dgm:spPr/>
      <dgm:t>
        <a:bodyPr/>
        <a:lstStyle/>
        <a:p>
          <a:r>
            <a:rPr lang="da-DK" b="0" i="0"/>
            <a:t>Loven bestemmer også, hvor tæt på drikkevandsboringer, man må bruge pesticider. Det kaldes ”boringsnære beskyttelsesområder”.</a:t>
          </a:r>
          <a:endParaRPr lang="en-US"/>
        </a:p>
      </dgm:t>
    </dgm:pt>
    <dgm:pt modelId="{FB30F17C-F041-4629-A116-B1C80A0B95B6}" type="parTrans" cxnId="{5D499A5E-9B10-4AD1-BF24-8FF75189ECF4}">
      <dgm:prSet/>
      <dgm:spPr/>
      <dgm:t>
        <a:bodyPr/>
        <a:lstStyle/>
        <a:p>
          <a:endParaRPr lang="en-US"/>
        </a:p>
      </dgm:t>
    </dgm:pt>
    <dgm:pt modelId="{93634108-666C-48BE-866E-34D1655D990D}" type="sibTrans" cxnId="{5D499A5E-9B10-4AD1-BF24-8FF75189ECF4}">
      <dgm:prSet/>
      <dgm:spPr/>
      <dgm:t>
        <a:bodyPr/>
        <a:lstStyle/>
        <a:p>
          <a:endParaRPr lang="en-US"/>
        </a:p>
      </dgm:t>
    </dgm:pt>
    <dgm:pt modelId="{898C7895-81E9-46AA-9EAE-26B7230BDB0C}">
      <dgm:prSet/>
      <dgm:spPr/>
      <dgm:t>
        <a:bodyPr/>
        <a:lstStyle/>
        <a:p>
          <a:r>
            <a:rPr lang="da-DK" b="0" i="0"/>
            <a:t>Problemet er, at man ikke ved alt om pesticidernes konsekvenser. Selv godkendte pesticider kan vise sig alligevel at give problemer i grundvandet efter nogle år.</a:t>
          </a:r>
          <a:endParaRPr lang="en-US"/>
        </a:p>
      </dgm:t>
    </dgm:pt>
    <dgm:pt modelId="{C2898836-76A2-42F8-8A22-CD4E87CEB528}" type="parTrans" cxnId="{E88A6364-E16F-4CF9-A3B7-5851BFC49C18}">
      <dgm:prSet/>
      <dgm:spPr/>
      <dgm:t>
        <a:bodyPr/>
        <a:lstStyle/>
        <a:p>
          <a:endParaRPr lang="en-US"/>
        </a:p>
      </dgm:t>
    </dgm:pt>
    <dgm:pt modelId="{6DAE4FF8-8F70-4BEB-BD33-44AA3DF27107}" type="sibTrans" cxnId="{E88A6364-E16F-4CF9-A3B7-5851BFC49C18}">
      <dgm:prSet/>
      <dgm:spPr/>
      <dgm:t>
        <a:bodyPr/>
        <a:lstStyle/>
        <a:p>
          <a:endParaRPr lang="en-US"/>
        </a:p>
      </dgm:t>
    </dgm:pt>
    <dgm:pt modelId="{BB25B1A1-00DE-441F-9651-925221EDB2CB}" type="pres">
      <dgm:prSet presAssocID="{054B9A68-1DD1-4FF3-A27C-FE81E020EAB7}" presName="linear" presStyleCnt="0">
        <dgm:presLayoutVars>
          <dgm:animLvl val="lvl"/>
          <dgm:resizeHandles val="exact"/>
        </dgm:presLayoutVars>
      </dgm:prSet>
      <dgm:spPr/>
    </dgm:pt>
    <dgm:pt modelId="{DC0A5FA1-D20C-45E3-BA5A-69913452E740}" type="pres">
      <dgm:prSet presAssocID="{15A787AC-07FB-4728-BAEE-CF6697DAC53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076EC95-E6A2-48E0-82C5-C4154DF7FAF8}" type="pres">
      <dgm:prSet presAssocID="{0CA99ABB-731F-4811-A1FF-16EB5FE3DCE8}" presName="spacer" presStyleCnt="0"/>
      <dgm:spPr/>
    </dgm:pt>
    <dgm:pt modelId="{0C7BB416-6AA8-4B4F-8639-2683216A6F2C}" type="pres">
      <dgm:prSet presAssocID="{55CBC216-4492-4B49-9BD4-D0AA32C42E3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F461F68-29F7-43A8-A3A7-BB02F4F77B16}" type="pres">
      <dgm:prSet presAssocID="{93634108-666C-48BE-866E-34D1655D990D}" presName="spacer" presStyleCnt="0"/>
      <dgm:spPr/>
    </dgm:pt>
    <dgm:pt modelId="{8031B13A-4B0B-4690-B7DB-74538CFA90A9}" type="pres">
      <dgm:prSet presAssocID="{898C7895-81E9-46AA-9EAE-26B7230BDB0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78A2B3D-34B0-49C8-BFE6-4A14496A868F}" type="presOf" srcId="{55CBC216-4492-4B49-9BD4-D0AA32C42E3A}" destId="{0C7BB416-6AA8-4B4F-8639-2683216A6F2C}" srcOrd="0" destOrd="0" presId="urn:microsoft.com/office/officeart/2005/8/layout/vList2"/>
    <dgm:cxn modelId="{5D499A5E-9B10-4AD1-BF24-8FF75189ECF4}" srcId="{054B9A68-1DD1-4FF3-A27C-FE81E020EAB7}" destId="{55CBC216-4492-4B49-9BD4-D0AA32C42E3A}" srcOrd="1" destOrd="0" parTransId="{FB30F17C-F041-4629-A116-B1C80A0B95B6}" sibTransId="{93634108-666C-48BE-866E-34D1655D990D}"/>
    <dgm:cxn modelId="{E88A6364-E16F-4CF9-A3B7-5851BFC49C18}" srcId="{054B9A68-1DD1-4FF3-A27C-FE81E020EAB7}" destId="{898C7895-81E9-46AA-9EAE-26B7230BDB0C}" srcOrd="2" destOrd="0" parTransId="{C2898836-76A2-42F8-8A22-CD4E87CEB528}" sibTransId="{6DAE4FF8-8F70-4BEB-BD33-44AA3DF27107}"/>
    <dgm:cxn modelId="{73A0AB6F-F691-4CA3-BCD2-5D813BDB5203}" type="presOf" srcId="{15A787AC-07FB-4728-BAEE-CF6697DAC539}" destId="{DC0A5FA1-D20C-45E3-BA5A-69913452E740}" srcOrd="0" destOrd="0" presId="urn:microsoft.com/office/officeart/2005/8/layout/vList2"/>
    <dgm:cxn modelId="{06BEF57A-15CE-44CA-AD80-95DCBB46C69A}" srcId="{054B9A68-1DD1-4FF3-A27C-FE81E020EAB7}" destId="{15A787AC-07FB-4728-BAEE-CF6697DAC539}" srcOrd="0" destOrd="0" parTransId="{99173957-6F1F-4AA3-800E-EA1E4FB2CFA2}" sibTransId="{0CA99ABB-731F-4811-A1FF-16EB5FE3DCE8}"/>
    <dgm:cxn modelId="{8D4B96CE-B434-41DE-8512-B2F67867ED84}" type="presOf" srcId="{898C7895-81E9-46AA-9EAE-26B7230BDB0C}" destId="{8031B13A-4B0B-4690-B7DB-74538CFA90A9}" srcOrd="0" destOrd="0" presId="urn:microsoft.com/office/officeart/2005/8/layout/vList2"/>
    <dgm:cxn modelId="{1FA173EB-D302-4AE4-95A5-92054E97F2F8}" type="presOf" srcId="{054B9A68-1DD1-4FF3-A27C-FE81E020EAB7}" destId="{BB25B1A1-00DE-441F-9651-925221EDB2CB}" srcOrd="0" destOrd="0" presId="urn:microsoft.com/office/officeart/2005/8/layout/vList2"/>
    <dgm:cxn modelId="{226C9876-3154-4260-BFB7-7FF5E259A2E8}" type="presParOf" srcId="{BB25B1A1-00DE-441F-9651-925221EDB2CB}" destId="{DC0A5FA1-D20C-45E3-BA5A-69913452E740}" srcOrd="0" destOrd="0" presId="urn:microsoft.com/office/officeart/2005/8/layout/vList2"/>
    <dgm:cxn modelId="{0B66191D-C7CB-4B17-B37A-EF94E483C3E0}" type="presParOf" srcId="{BB25B1A1-00DE-441F-9651-925221EDB2CB}" destId="{D076EC95-E6A2-48E0-82C5-C4154DF7FAF8}" srcOrd="1" destOrd="0" presId="urn:microsoft.com/office/officeart/2005/8/layout/vList2"/>
    <dgm:cxn modelId="{E55DCFDA-1291-4A94-B63A-0CF54004E29C}" type="presParOf" srcId="{BB25B1A1-00DE-441F-9651-925221EDB2CB}" destId="{0C7BB416-6AA8-4B4F-8639-2683216A6F2C}" srcOrd="2" destOrd="0" presId="urn:microsoft.com/office/officeart/2005/8/layout/vList2"/>
    <dgm:cxn modelId="{F07D6AAF-AE77-4990-9AA4-EE785E007EF7}" type="presParOf" srcId="{BB25B1A1-00DE-441F-9651-925221EDB2CB}" destId="{3F461F68-29F7-43A8-A3A7-BB02F4F77B16}" srcOrd="3" destOrd="0" presId="urn:microsoft.com/office/officeart/2005/8/layout/vList2"/>
    <dgm:cxn modelId="{FB868708-2312-4EBD-89DC-4603D67B06C9}" type="presParOf" srcId="{BB25B1A1-00DE-441F-9651-925221EDB2CB}" destId="{8031B13A-4B0B-4690-B7DB-74538CFA90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2CD14-B271-43BE-BE19-B47E8AB61BA2}">
      <dsp:nvSpPr>
        <dsp:cNvPr id="0" name=""/>
        <dsp:cNvSpPr/>
      </dsp:nvSpPr>
      <dsp:spPr>
        <a:xfrm>
          <a:off x="0" y="5808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Aftaler med landmænd</a:t>
          </a:r>
          <a:endParaRPr lang="en-US" sz="2400" kern="1200"/>
        </a:p>
      </dsp:txBody>
      <dsp:txXfrm>
        <a:off x="28100" y="86187"/>
        <a:ext cx="10102784" cy="519439"/>
      </dsp:txXfrm>
    </dsp:sp>
    <dsp:sp modelId="{C4AB2C5E-BF16-4C58-8B91-CE6AF00F5ECE}">
      <dsp:nvSpPr>
        <dsp:cNvPr id="0" name=""/>
        <dsp:cNvSpPr/>
      </dsp:nvSpPr>
      <dsp:spPr>
        <a:xfrm>
          <a:off x="0" y="70284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Køb af landbrugsjord</a:t>
          </a:r>
          <a:endParaRPr lang="en-US" sz="2400" kern="1200"/>
        </a:p>
      </dsp:txBody>
      <dsp:txXfrm>
        <a:off x="28100" y="730947"/>
        <a:ext cx="10102784" cy="519439"/>
      </dsp:txXfrm>
    </dsp:sp>
    <dsp:sp modelId="{205E2941-859B-4B90-9494-78CE995660B3}">
      <dsp:nvSpPr>
        <dsp:cNvPr id="0" name=""/>
        <dsp:cNvSpPr/>
      </dsp:nvSpPr>
      <dsp:spPr>
        <a:xfrm>
          <a:off x="0" y="134760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Skovrejsning </a:t>
          </a:r>
          <a:endParaRPr lang="en-US" sz="2400" kern="1200"/>
        </a:p>
      </dsp:txBody>
      <dsp:txXfrm>
        <a:off x="28100" y="1375707"/>
        <a:ext cx="10102784" cy="519439"/>
      </dsp:txXfrm>
    </dsp:sp>
    <dsp:sp modelId="{150420D8-2095-45E1-A1FC-20AB9E1C828D}">
      <dsp:nvSpPr>
        <dsp:cNvPr id="0" name=""/>
        <dsp:cNvSpPr/>
      </dsp:nvSpPr>
      <dsp:spPr>
        <a:xfrm>
          <a:off x="0" y="199236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Godkendelsesordning for pesticider</a:t>
          </a:r>
          <a:endParaRPr lang="en-US" sz="2400" kern="1200"/>
        </a:p>
      </dsp:txBody>
      <dsp:txXfrm>
        <a:off x="28100" y="2020467"/>
        <a:ext cx="10102784" cy="519439"/>
      </dsp:txXfrm>
    </dsp:sp>
    <dsp:sp modelId="{9D4778FC-37D7-49A0-B108-7D49B71B2D3F}">
      <dsp:nvSpPr>
        <dsp:cNvPr id="0" name=""/>
        <dsp:cNvSpPr/>
      </dsp:nvSpPr>
      <dsp:spPr>
        <a:xfrm>
          <a:off x="0" y="263712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Love om brug af gødning og pesticider</a:t>
          </a:r>
          <a:endParaRPr lang="en-US" sz="2400" kern="1200"/>
        </a:p>
      </dsp:txBody>
      <dsp:txXfrm>
        <a:off x="28100" y="2665227"/>
        <a:ext cx="10102784" cy="519439"/>
      </dsp:txXfrm>
    </dsp:sp>
    <dsp:sp modelId="{03CD2F48-9896-4AEB-913A-47250EA39512}">
      <dsp:nvSpPr>
        <dsp:cNvPr id="0" name=""/>
        <dsp:cNvSpPr/>
      </dsp:nvSpPr>
      <dsp:spPr>
        <a:xfrm>
          <a:off x="0" y="328188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Undgå at bygge byer oven på områder med vigtigt drikkevand</a:t>
          </a:r>
          <a:endParaRPr lang="en-US" sz="2400" kern="1200"/>
        </a:p>
      </dsp:txBody>
      <dsp:txXfrm>
        <a:off x="28100" y="3309987"/>
        <a:ext cx="10102784" cy="519439"/>
      </dsp:txXfrm>
    </dsp:sp>
    <dsp:sp modelId="{F97E3AA7-DC8A-4D1B-B392-FA6620A7EA60}">
      <dsp:nvSpPr>
        <dsp:cNvPr id="0" name=""/>
        <dsp:cNvSpPr/>
      </dsp:nvSpPr>
      <dsp:spPr>
        <a:xfrm>
          <a:off x="0" y="3926647"/>
          <a:ext cx="10158984" cy="575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Opfordre haveejere til ikke at bruge gift i haven</a:t>
          </a:r>
          <a:endParaRPr lang="en-US" sz="2400" kern="1200"/>
        </a:p>
      </dsp:txBody>
      <dsp:txXfrm>
        <a:off x="28100" y="3954747"/>
        <a:ext cx="10102784" cy="519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1B26F-C9E0-489F-9BEA-6128E69AF0A7}">
      <dsp:nvSpPr>
        <dsp:cNvPr id="0" name=""/>
        <dsp:cNvSpPr/>
      </dsp:nvSpPr>
      <dsp:spPr>
        <a:xfrm>
          <a:off x="0" y="92779"/>
          <a:ext cx="7559504" cy="14795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0" i="0" kern="1200"/>
            <a:t>Nogle vandværker indgår aftaler med landmænd om at begrænse brugen af gødning og ikke bruge sprøjtegifte (pesticider) på deres jord.</a:t>
          </a:r>
          <a:endParaRPr lang="en-US" sz="2100" kern="1200"/>
        </a:p>
      </dsp:txBody>
      <dsp:txXfrm>
        <a:off x="72227" y="165006"/>
        <a:ext cx="7415050" cy="1335120"/>
      </dsp:txXfrm>
    </dsp:sp>
    <dsp:sp modelId="{0ECE832C-5767-41B1-920A-25306428CFED}">
      <dsp:nvSpPr>
        <dsp:cNvPr id="0" name=""/>
        <dsp:cNvSpPr/>
      </dsp:nvSpPr>
      <dsp:spPr>
        <a:xfrm>
          <a:off x="0" y="1632833"/>
          <a:ext cx="7559504" cy="147957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0" i="0" kern="1200"/>
            <a:t>Det er også en mulighed at købe landbrugsjord for at sikre, at der ikke spredes pesticider på jorden. </a:t>
          </a:r>
          <a:endParaRPr lang="en-US" sz="2100" kern="1200"/>
        </a:p>
      </dsp:txBody>
      <dsp:txXfrm>
        <a:off x="72227" y="1705060"/>
        <a:ext cx="7415050" cy="1335120"/>
      </dsp:txXfrm>
    </dsp:sp>
    <dsp:sp modelId="{50A86CA2-9174-4431-90DF-8EE884B0A2A8}">
      <dsp:nvSpPr>
        <dsp:cNvPr id="0" name=""/>
        <dsp:cNvSpPr/>
      </dsp:nvSpPr>
      <dsp:spPr>
        <a:xfrm>
          <a:off x="0" y="3172888"/>
          <a:ext cx="7559504" cy="147957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0" i="0" kern="1200"/>
            <a:t>Nogle steder planter man skov oven på vigtige grundvandsmagasiner. Det kaldes </a:t>
          </a:r>
          <a:r>
            <a:rPr lang="da-DK" sz="2100" b="1" i="0" kern="1200"/>
            <a:t>skovrejsning</a:t>
          </a:r>
          <a:r>
            <a:rPr lang="da-DK" sz="2100" b="0" i="0" kern="1200"/>
            <a:t>.</a:t>
          </a:r>
          <a:br>
            <a:rPr lang="da-DK" sz="2100" b="0" i="0" kern="1200"/>
          </a:br>
          <a:r>
            <a:rPr lang="da-DK" sz="2100" b="0" i="0" kern="1200"/>
            <a:t>I skovene bliver der ikke brugt pesticider og gødning på jorden, og det er godt for grundvandet under skoven.</a:t>
          </a:r>
          <a:endParaRPr lang="en-US" sz="2100" kern="1200"/>
        </a:p>
      </dsp:txBody>
      <dsp:txXfrm>
        <a:off x="72227" y="3245115"/>
        <a:ext cx="7415050" cy="1335120"/>
      </dsp:txXfrm>
    </dsp:sp>
    <dsp:sp modelId="{13F19D94-D24E-41B1-9FBA-A89A66473006}">
      <dsp:nvSpPr>
        <dsp:cNvPr id="0" name=""/>
        <dsp:cNvSpPr/>
      </dsp:nvSpPr>
      <dsp:spPr>
        <a:xfrm>
          <a:off x="0" y="4712943"/>
          <a:ext cx="7559504" cy="147957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0" i="0" kern="1200"/>
            <a:t>Samtidig har skovrejsning den fordel, at det giver ny natur og muligheder for friluftsliv for de mennesker, der bor i området.</a:t>
          </a:r>
          <a:endParaRPr lang="en-US" sz="2100" kern="1200"/>
        </a:p>
      </dsp:txBody>
      <dsp:txXfrm>
        <a:off x="72227" y="4785170"/>
        <a:ext cx="7415050" cy="1335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A5FA1-D20C-45E3-BA5A-69913452E740}">
      <dsp:nvSpPr>
        <dsp:cNvPr id="0" name=""/>
        <dsp:cNvSpPr/>
      </dsp:nvSpPr>
      <dsp:spPr>
        <a:xfrm>
          <a:off x="0" y="64468"/>
          <a:ext cx="7559504" cy="1998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b="0" i="0" kern="1200"/>
            <a:t>Der findes regler for, hvilke pesticider man må bruge – og hvor meget af dem. Alle pesticider, der bruges i Danmark, skal være godkendt af Miljøstyrelsen.</a:t>
          </a:r>
          <a:endParaRPr lang="en-US" sz="2800" kern="1200"/>
        </a:p>
      </dsp:txBody>
      <dsp:txXfrm>
        <a:off x="97552" y="162020"/>
        <a:ext cx="7364400" cy="1803256"/>
      </dsp:txXfrm>
    </dsp:sp>
    <dsp:sp modelId="{0C7BB416-6AA8-4B4F-8639-2683216A6F2C}">
      <dsp:nvSpPr>
        <dsp:cNvPr id="0" name=""/>
        <dsp:cNvSpPr/>
      </dsp:nvSpPr>
      <dsp:spPr>
        <a:xfrm>
          <a:off x="0" y="2143468"/>
          <a:ext cx="7559504" cy="19983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b="0" i="0" kern="1200"/>
            <a:t>Loven bestemmer også, hvor tæt på drikkevandsboringer, man må bruge pesticider. Det kaldes ”boringsnære beskyttelsesområder”.</a:t>
          </a:r>
          <a:endParaRPr lang="en-US" sz="2800" kern="1200"/>
        </a:p>
      </dsp:txBody>
      <dsp:txXfrm>
        <a:off x="97552" y="2241020"/>
        <a:ext cx="7364400" cy="1803256"/>
      </dsp:txXfrm>
    </dsp:sp>
    <dsp:sp modelId="{8031B13A-4B0B-4690-B7DB-74538CFA90A9}">
      <dsp:nvSpPr>
        <dsp:cNvPr id="0" name=""/>
        <dsp:cNvSpPr/>
      </dsp:nvSpPr>
      <dsp:spPr>
        <a:xfrm>
          <a:off x="0" y="4222468"/>
          <a:ext cx="7559504" cy="19983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b="0" i="0" kern="1200"/>
            <a:t>Problemet er, at man ikke ved alt om pesticidernes konsekvenser. Selv godkendte pesticider kan vise sig alligevel at give problemer i grundvandet efter nogle år.</a:t>
          </a:r>
          <a:endParaRPr lang="en-US" sz="2800" kern="1200"/>
        </a:p>
      </dsp:txBody>
      <dsp:txXfrm>
        <a:off x="97552" y="4320020"/>
        <a:ext cx="7364400" cy="1803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DBF323-AE27-4F99-802B-AF2CBB512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32874F-B97F-4AC5-A588-E527681BB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958652-B5C9-42C0-AE09-13A70DF9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45FB78-CC8A-4C86-A509-973505EE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C34A7D-0AAF-472F-B87C-E1051841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89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F36C1-0C8F-459A-B439-0242A94D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537A56-9790-4274-A1C7-1B3C801B8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43765D-7E02-49BD-8EC0-20294AF8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83C6BA-9E15-4473-9E93-F7A7B97D3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ED9333-E37F-4AF9-AF33-A2B8ECBA1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0706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2DC7B-F2A2-49D6-B27C-616F805D4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32B4F5-8E9F-4899-9870-EEA75DF98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B032C5-EBDF-4DB5-A552-839EC4A6E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ADD821-604B-4FA2-A446-6675A167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7075BE-A765-4D9F-87A0-AD3DF6D8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28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4613D1-8691-41C6-AEE5-624E32B77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A19DF6-E22A-48FF-BFB0-CECC0967A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C4A457-8495-4691-BB92-EA76B33B6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D0EE203-03F1-4ABC-B270-24629097F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C4E9F32-EF24-4E8F-8B6E-F91DE6A60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B3AB1A-C6D8-460B-9B76-8D70D7D5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45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33205-4A35-4EE4-AEAD-5E048BF1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D42B50-ED42-4272-B6DC-E78A79A78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6A95D0-3A9E-49C9-909C-53A20BCE9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9AB13A0-E83E-4E41-9199-1D71454FC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79E1D0E-D781-4CB2-9E8B-DF46ABBF93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4FCCCCE-1AE8-48A9-88D7-BEAC68371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7182BC4-6217-4E62-B199-EB249644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41138D3-B28E-476C-84D1-795BD126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100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8D4D2-7D50-4937-AA04-45ABC8828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2712D0-366D-4A15-A944-5DBD0FFD0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6E71D01-2C66-41B3-BC8A-6FCD95460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3350680-237A-4618-A036-319F17626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026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26CD978-BCDC-4159-9062-7789BED3D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BB106A3-D40B-4092-81CE-DF4F9A33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80CA353-F554-4F8D-8A9A-AD157ADF2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27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73192-B761-4E49-8890-764FEB59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D54646-8EE3-4C77-9ACA-201912A6F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F6138F4-D6CB-4973-BA00-DC4774599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DE1B4F-4B22-40FC-A188-1D966FB5F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103497E-7396-44A0-819C-BFB13FC9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782246F-BB67-49E4-8BA8-EB2E9481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530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13F19-5C34-41BB-B947-FDAD88418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C92B49A-7351-455B-AE6E-7CFB160C5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BF96150-1617-4246-B759-B01933F3A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D0DF29-A148-4E5E-818C-40605580D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4303167-59AB-4A66-B01B-C3CBD342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2461D44-EDEC-41C4-83B2-372031767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80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89306-BA8B-40C9-B4D2-8DE46459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B7B3B8B-2A0E-4956-8373-2C949552E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2F3394-B413-4BA8-94D7-153D3980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E42BA6-D274-41FD-BBE2-7417999C6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8D6EAC-0CF1-4100-AABF-7BB257914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7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0A8D8D9-F1C6-4865-9960-556DCF792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8D8BA7-A611-492E-9328-930A34D85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915602-D0C8-4E4F-8216-1ED7C98F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0661B9-4110-4D34-9B43-377AAF2FB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9711F8-D050-4482-B48B-B840D3ED2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2735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8D5366F-6A48-4882-87C3-FF7AF985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1AFADF0-7093-45B3-A21D-C6FC99E3B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C5432A-0A78-4217-BD26-FE4099291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E720-F919-4B82-9472-84496E722378}" type="datetimeFigureOut">
              <a:rPr lang="da-DK" smtClean="0"/>
              <a:t>09-03-2022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D4CBDC-A639-4847-BFEB-B01EA114C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CC621F-E253-4AA8-8AF3-79B926685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01DCD-0AC7-4F3C-9D06-33D5785DA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660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Freeform: Shape 28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0E2D7DD-9B46-4995-8615-56C09BE63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666351"/>
            <a:ext cx="10558405" cy="3044335"/>
          </a:xfrm>
        </p:spPr>
        <p:txBody>
          <a:bodyPr anchor="b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Trusler mod grundvandet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9B3954-C97C-42E6-A17F-57DD861CA3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866064"/>
            <a:ext cx="10558405" cy="2234485"/>
          </a:xfrm>
        </p:spPr>
        <p:txBody>
          <a:bodyPr anchor="t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Nedsivning og konsekvenser</a:t>
            </a:r>
          </a:p>
        </p:txBody>
      </p:sp>
    </p:spTree>
    <p:extLst>
      <p:ext uri="{BB962C8B-B14F-4D97-AF65-F5344CB8AC3E}">
        <p14:creationId xmlns:p14="http://schemas.microsoft.com/office/powerpoint/2010/main" val="260152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 descr="Et billede, der indeholder kort&#10;&#10;Automatisk genereret beskrivelse">
            <a:extLst>
              <a:ext uri="{FF2B5EF4-FFF2-40B4-BE49-F238E27FC236}">
                <a16:creationId xmlns:a16="http://schemas.microsoft.com/office/drawing/2014/main" id="{D9B1FCAA-504D-4028-9CD0-57671F48F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029" y="643466"/>
            <a:ext cx="747794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2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A93313F-1EA0-4DAC-B0A7-768548417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184866" cy="6858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76AB79E-8489-4AFC-9CF7-26CF3155A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879" y="1294540"/>
            <a:ext cx="3778807" cy="140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9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4C7A4AF-B78E-4D83-9124-06306976D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571"/>
            <a:ext cx="12198563" cy="615042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7BBD41F-C2C2-4410-AA96-CE1447AF5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930" cy="23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7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9228F58-6A44-4E58-9E70-E9D7C274D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081" y="0"/>
            <a:ext cx="5849289" cy="325771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AC40FA80-EBC5-46B7-94EB-02BF99C56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29" y="3257717"/>
            <a:ext cx="8527846" cy="3548743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091778B-6A0A-4353-87C1-840081CC2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269" y="-71120"/>
            <a:ext cx="3632731" cy="552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6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 Fill">
            <a:extLst>
              <a:ext uri="{FF2B5EF4-FFF2-40B4-BE49-F238E27FC236}">
                <a16:creationId xmlns:a16="http://schemas.microsoft.com/office/drawing/2014/main" id="{9DAE9059-5BC0-4B75-B536-54BFB08FF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63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lor fill">
            <a:extLst>
              <a:ext uri="{FF2B5EF4-FFF2-40B4-BE49-F238E27FC236}">
                <a16:creationId xmlns:a16="http://schemas.microsoft.com/office/drawing/2014/main" id="{F17EE558-8341-47F3-B29A-14E701B36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4"/>
            <a:ext cx="12188949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FC59CD-C9DA-4650-8128-10CD2396E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987BEC2-A37A-4BD2-B378-ED56E0786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8A84300-60A4-4D45-BC17-FE0C4F193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4AD69DF-D02A-4EED-92C3-CA0EBA047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75F2D3B-3AD8-4842-8C23-DF279210C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FCF15B7-4678-4175-81C2-84308D09BA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C6AEC7-0ECD-41FC-9A7D-4CCCCBC30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B8BBA06-D341-464C-8CF0-207A7D2A0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DE36C27-D993-4C26-82DF-3641223CC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556" y="383458"/>
            <a:ext cx="10158984" cy="960310"/>
          </a:xfrm>
        </p:spPr>
        <p:txBody>
          <a:bodyPr anchor="b">
            <a:normAutofit/>
          </a:bodyPr>
          <a:lstStyle/>
          <a:p>
            <a:pPr algn="ctr"/>
            <a:r>
              <a:rPr lang="da-DK" sz="4800">
                <a:solidFill>
                  <a:schemeClr val="bg1"/>
                </a:solidFill>
              </a:rPr>
              <a:t>Grundvandsbeskyttelse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F07833C5-EF15-4DDD-97F9-D01404F8FF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684470"/>
              </p:ext>
            </p:extLst>
          </p:nvPr>
        </p:nvGraphicFramePr>
        <p:xfrm>
          <a:off x="1019556" y="1717595"/>
          <a:ext cx="10158984" cy="4560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588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0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61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64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5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6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7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8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9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0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24704ED-B810-46E9-9565-2226B682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Landbrug og skovrejsning</a:t>
            </a:r>
          </a:p>
        </p:txBody>
      </p:sp>
      <p:graphicFrame>
        <p:nvGraphicFramePr>
          <p:cNvPr id="71" name="Pladsholder til indhold 2">
            <a:extLst>
              <a:ext uri="{FF2B5EF4-FFF2-40B4-BE49-F238E27FC236}">
                <a16:creationId xmlns:a16="http://schemas.microsoft.com/office/drawing/2014/main" id="{BC775B8E-A48F-4B44-852D-06ED9B6A65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908968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795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7E5FA9A-A929-4C00-951F-30B07F7E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Regler for pesticider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E055AB8-684A-42E1-BA7A-FA85766196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1474310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26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91">
            <a:extLst>
              <a:ext uri="{FF2B5EF4-FFF2-40B4-BE49-F238E27FC236}">
                <a16:creationId xmlns:a16="http://schemas.microsoft.com/office/drawing/2014/main" id="{1ED8053C-AF28-403A-90F2-67A100EDE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Freeform: Shape 192">
            <a:extLst>
              <a:ext uri="{FF2B5EF4-FFF2-40B4-BE49-F238E27FC236}">
                <a16:creationId xmlns:a16="http://schemas.microsoft.com/office/drawing/2014/main" id="{10BCDCE7-03A4-438B-9B4A-0F5E37C4C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77" y="456020"/>
            <a:ext cx="6737282" cy="6032228"/>
          </a:xfrm>
          <a:custGeom>
            <a:avLst/>
            <a:gdLst>
              <a:gd name="connsiteX0" fmla="*/ 3069307 w 6737282"/>
              <a:gd name="connsiteY0" fmla="*/ 4550727 h 6032228"/>
              <a:gd name="connsiteX1" fmla="*/ 3741218 w 6737282"/>
              <a:gd name="connsiteY1" fmla="*/ 4550727 h 6032228"/>
              <a:gd name="connsiteX2" fmla="*/ 3772850 w 6737282"/>
              <a:gd name="connsiteY2" fmla="*/ 4554928 h 6032228"/>
              <a:gd name="connsiteX3" fmla="*/ 3794605 w 6737282"/>
              <a:gd name="connsiteY3" fmla="*/ 4564050 h 6032228"/>
              <a:gd name="connsiteX4" fmla="*/ 3781310 w 6737282"/>
              <a:gd name="connsiteY4" fmla="*/ 4587045 h 6032228"/>
              <a:gd name="connsiteX5" fmla="*/ 3310252 w 6737282"/>
              <a:gd name="connsiteY5" fmla="*/ 5401750 h 6032228"/>
              <a:gd name="connsiteX6" fmla="*/ 3029607 w 6737282"/>
              <a:gd name="connsiteY6" fmla="*/ 5564857 h 6032228"/>
              <a:gd name="connsiteX7" fmla="*/ 2804017 w 6737282"/>
              <a:gd name="connsiteY7" fmla="*/ 5564857 h 6032228"/>
              <a:gd name="connsiteX8" fmla="*/ 2777701 w 6737282"/>
              <a:gd name="connsiteY8" fmla="*/ 5564857 h 6032228"/>
              <a:gd name="connsiteX9" fmla="*/ 2752589 w 6737282"/>
              <a:gd name="connsiteY9" fmla="*/ 5521614 h 6032228"/>
              <a:gd name="connsiteX10" fmla="*/ 2629590 w 6737282"/>
              <a:gd name="connsiteY10" fmla="*/ 5309799 h 6032228"/>
              <a:gd name="connsiteX11" fmla="*/ 2629590 w 6737282"/>
              <a:gd name="connsiteY11" fmla="*/ 5191240 h 6032228"/>
              <a:gd name="connsiteX12" fmla="*/ 2966272 w 6737282"/>
              <a:gd name="connsiteY12" fmla="*/ 4611452 h 6032228"/>
              <a:gd name="connsiteX13" fmla="*/ 3069307 w 6737282"/>
              <a:gd name="connsiteY13" fmla="*/ 4550727 h 6032228"/>
              <a:gd name="connsiteX14" fmla="*/ 1224899 w 6737282"/>
              <a:gd name="connsiteY14" fmla="*/ 1805663 h 6032228"/>
              <a:gd name="connsiteX15" fmla="*/ 3029607 w 6737282"/>
              <a:gd name="connsiteY15" fmla="*/ 1805663 h 6032228"/>
              <a:gd name="connsiteX16" fmla="*/ 3310252 w 6737282"/>
              <a:gd name="connsiteY16" fmla="*/ 1968768 h 6032228"/>
              <a:gd name="connsiteX17" fmla="*/ 4210657 w 6737282"/>
              <a:gd name="connsiteY17" fmla="*/ 3526038 h 6032228"/>
              <a:gd name="connsiteX18" fmla="*/ 4210657 w 6737282"/>
              <a:gd name="connsiteY18" fmla="*/ 3844482 h 6032228"/>
              <a:gd name="connsiteX19" fmla="*/ 3876331 w 6737282"/>
              <a:gd name="connsiteY19" fmla="*/ 4422707 h 6032228"/>
              <a:gd name="connsiteX20" fmla="*/ 3848154 w 6737282"/>
              <a:gd name="connsiteY20" fmla="*/ 4471437 h 6032228"/>
              <a:gd name="connsiteX21" fmla="*/ 3849146 w 6737282"/>
              <a:gd name="connsiteY21" fmla="*/ 4471853 h 6032228"/>
              <a:gd name="connsiteX22" fmla="*/ 3898870 w 6737282"/>
              <a:gd name="connsiteY22" fmla="*/ 4522003 h 6032228"/>
              <a:gd name="connsiteX23" fmla="*/ 4277006 w 6737282"/>
              <a:gd name="connsiteY23" fmla="*/ 5175999 h 6032228"/>
              <a:gd name="connsiteX24" fmla="*/ 4277006 w 6737282"/>
              <a:gd name="connsiteY24" fmla="*/ 5309735 h 6032228"/>
              <a:gd name="connsiteX25" fmla="*/ 3898870 w 6737282"/>
              <a:gd name="connsiteY25" fmla="*/ 5963729 h 6032228"/>
              <a:gd name="connsiteX26" fmla="*/ 3781007 w 6737282"/>
              <a:gd name="connsiteY26" fmla="*/ 6032228 h 6032228"/>
              <a:gd name="connsiteX27" fmla="*/ 3023096 w 6737282"/>
              <a:gd name="connsiteY27" fmla="*/ 6032228 h 6032228"/>
              <a:gd name="connsiteX28" fmla="*/ 2906872 w 6737282"/>
              <a:gd name="connsiteY28" fmla="*/ 5963729 h 6032228"/>
              <a:gd name="connsiteX29" fmla="*/ 2703170 w 6737282"/>
              <a:gd name="connsiteY29" fmla="*/ 5612942 h 6032228"/>
              <a:gd name="connsiteX30" fmla="*/ 2680159 w 6737282"/>
              <a:gd name="connsiteY30" fmla="*/ 5573313 h 6032228"/>
              <a:gd name="connsiteX31" fmla="*/ 2698265 w 6737282"/>
              <a:gd name="connsiteY31" fmla="*/ 5573313 h 6032228"/>
              <a:gd name="connsiteX32" fmla="*/ 2783846 w 6737282"/>
              <a:gd name="connsiteY32" fmla="*/ 5573313 h 6032228"/>
              <a:gd name="connsiteX33" fmla="*/ 2821023 w 6737282"/>
              <a:gd name="connsiteY33" fmla="*/ 5637336 h 6032228"/>
              <a:gd name="connsiteX34" fmla="*/ 2963060 w 6737282"/>
              <a:gd name="connsiteY34" fmla="*/ 5881934 h 6032228"/>
              <a:gd name="connsiteX35" fmla="*/ 3066097 w 6737282"/>
              <a:gd name="connsiteY35" fmla="*/ 5942660 h 6032228"/>
              <a:gd name="connsiteX36" fmla="*/ 3738008 w 6737282"/>
              <a:gd name="connsiteY36" fmla="*/ 5942660 h 6032228"/>
              <a:gd name="connsiteX37" fmla="*/ 3842494 w 6737282"/>
              <a:gd name="connsiteY37" fmla="*/ 5881934 h 6032228"/>
              <a:gd name="connsiteX38" fmla="*/ 4177724 w 6737282"/>
              <a:gd name="connsiteY38" fmla="*/ 5302148 h 6032228"/>
              <a:gd name="connsiteX39" fmla="*/ 4177724 w 6737282"/>
              <a:gd name="connsiteY39" fmla="*/ 5183586 h 6032228"/>
              <a:gd name="connsiteX40" fmla="*/ 3842494 w 6737282"/>
              <a:gd name="connsiteY40" fmla="*/ 4603800 h 6032228"/>
              <a:gd name="connsiteX41" fmla="*/ 3798414 w 6737282"/>
              <a:gd name="connsiteY41" fmla="*/ 4559340 h 6032228"/>
              <a:gd name="connsiteX42" fmla="*/ 3793313 w 6737282"/>
              <a:gd name="connsiteY42" fmla="*/ 4557203 h 6032228"/>
              <a:gd name="connsiteX43" fmla="*/ 3820657 w 6737282"/>
              <a:gd name="connsiteY43" fmla="*/ 4509913 h 6032228"/>
              <a:gd name="connsiteX44" fmla="*/ 3840991 w 6737282"/>
              <a:gd name="connsiteY44" fmla="*/ 4474742 h 6032228"/>
              <a:gd name="connsiteX45" fmla="*/ 3819900 w 6737282"/>
              <a:gd name="connsiteY45" fmla="*/ 4465898 h 6032228"/>
              <a:gd name="connsiteX46" fmla="*/ 3784219 w 6737282"/>
              <a:gd name="connsiteY46" fmla="*/ 4461158 h 6032228"/>
              <a:gd name="connsiteX47" fmla="*/ 3026307 w 6737282"/>
              <a:gd name="connsiteY47" fmla="*/ 4461158 h 6032228"/>
              <a:gd name="connsiteX48" fmla="*/ 2910084 w 6737282"/>
              <a:gd name="connsiteY48" fmla="*/ 4529655 h 6032228"/>
              <a:gd name="connsiteX49" fmla="*/ 2530310 w 6737282"/>
              <a:gd name="connsiteY49" fmla="*/ 5183651 h 6032228"/>
              <a:gd name="connsiteX50" fmla="*/ 2530310 w 6737282"/>
              <a:gd name="connsiteY50" fmla="*/ 5317387 h 6032228"/>
              <a:gd name="connsiteX51" fmla="*/ 2655664 w 6737282"/>
              <a:gd name="connsiteY51" fmla="*/ 5533256 h 6032228"/>
              <a:gd name="connsiteX52" fmla="*/ 2674015 w 6737282"/>
              <a:gd name="connsiteY52" fmla="*/ 5564857 h 6032228"/>
              <a:gd name="connsiteX53" fmla="*/ 2589005 w 6737282"/>
              <a:gd name="connsiteY53" fmla="*/ 5564857 h 6032228"/>
              <a:gd name="connsiteX54" fmla="*/ 1224899 w 6737282"/>
              <a:gd name="connsiteY54" fmla="*/ 5564857 h 6032228"/>
              <a:gd name="connsiteX55" fmla="*/ 948151 w 6737282"/>
              <a:gd name="connsiteY55" fmla="*/ 5401750 h 6032228"/>
              <a:gd name="connsiteX56" fmla="*/ 43851 w 6737282"/>
              <a:gd name="connsiteY56" fmla="*/ 3844482 h 6032228"/>
              <a:gd name="connsiteX57" fmla="*/ 43851 w 6737282"/>
              <a:gd name="connsiteY57" fmla="*/ 3526038 h 6032228"/>
              <a:gd name="connsiteX58" fmla="*/ 948151 w 6737282"/>
              <a:gd name="connsiteY58" fmla="*/ 1968768 h 6032228"/>
              <a:gd name="connsiteX59" fmla="*/ 1224899 w 6737282"/>
              <a:gd name="connsiteY59" fmla="*/ 1805663 h 6032228"/>
              <a:gd name="connsiteX60" fmla="*/ 4371720 w 6737282"/>
              <a:gd name="connsiteY60" fmla="*/ 257854 h 6032228"/>
              <a:gd name="connsiteX61" fmla="*/ 5796146 w 6737282"/>
              <a:gd name="connsiteY61" fmla="*/ 257854 h 6032228"/>
              <a:gd name="connsiteX62" fmla="*/ 5999634 w 6737282"/>
              <a:gd name="connsiteY62" fmla="*/ 374270 h 6032228"/>
              <a:gd name="connsiteX63" fmla="*/ 6711846 w 6737282"/>
              <a:gd name="connsiteY63" fmla="*/ 1628971 h 6032228"/>
              <a:gd name="connsiteX64" fmla="*/ 6711846 w 6737282"/>
              <a:gd name="connsiteY64" fmla="*/ 1870427 h 6032228"/>
              <a:gd name="connsiteX65" fmla="*/ 5999634 w 6737282"/>
              <a:gd name="connsiteY65" fmla="*/ 3125126 h 6032228"/>
              <a:gd name="connsiteX66" fmla="*/ 5796146 w 6737282"/>
              <a:gd name="connsiteY66" fmla="*/ 3241542 h 6032228"/>
              <a:gd name="connsiteX67" fmla="*/ 4371720 w 6737282"/>
              <a:gd name="connsiteY67" fmla="*/ 3241542 h 6032228"/>
              <a:gd name="connsiteX68" fmla="*/ 4168233 w 6737282"/>
              <a:gd name="connsiteY68" fmla="*/ 3125126 h 6032228"/>
              <a:gd name="connsiteX69" fmla="*/ 3456020 w 6737282"/>
              <a:gd name="connsiteY69" fmla="*/ 1870427 h 6032228"/>
              <a:gd name="connsiteX70" fmla="*/ 3456020 w 6737282"/>
              <a:gd name="connsiteY70" fmla="*/ 1628971 h 6032228"/>
              <a:gd name="connsiteX71" fmla="*/ 4168233 w 6737282"/>
              <a:gd name="connsiteY71" fmla="*/ 374270 h 6032228"/>
              <a:gd name="connsiteX72" fmla="*/ 4371720 w 6737282"/>
              <a:gd name="connsiteY72" fmla="*/ 257854 h 6032228"/>
              <a:gd name="connsiteX73" fmla="*/ 2350132 w 6737282"/>
              <a:gd name="connsiteY73" fmla="*/ 0 h 6032228"/>
              <a:gd name="connsiteX74" fmla="*/ 3150522 w 6737282"/>
              <a:gd name="connsiteY74" fmla="*/ 0 h 6032228"/>
              <a:gd name="connsiteX75" fmla="*/ 3264863 w 6737282"/>
              <a:gd name="connsiteY75" fmla="*/ 65415 h 6032228"/>
              <a:gd name="connsiteX76" fmla="*/ 3665057 w 6737282"/>
              <a:gd name="connsiteY76" fmla="*/ 770436 h 6032228"/>
              <a:gd name="connsiteX77" fmla="*/ 3665057 w 6737282"/>
              <a:gd name="connsiteY77" fmla="*/ 906111 h 6032228"/>
              <a:gd name="connsiteX78" fmla="*/ 3264863 w 6737282"/>
              <a:gd name="connsiteY78" fmla="*/ 1611131 h 6032228"/>
              <a:gd name="connsiteX79" fmla="*/ 3150522 w 6737282"/>
              <a:gd name="connsiteY79" fmla="*/ 1676547 h 6032228"/>
              <a:gd name="connsiteX80" fmla="*/ 2350132 w 6737282"/>
              <a:gd name="connsiteY80" fmla="*/ 1676547 h 6032228"/>
              <a:gd name="connsiteX81" fmla="*/ 2235791 w 6737282"/>
              <a:gd name="connsiteY81" fmla="*/ 1611131 h 6032228"/>
              <a:gd name="connsiteX82" fmla="*/ 1835596 w 6737282"/>
              <a:gd name="connsiteY82" fmla="*/ 906111 h 6032228"/>
              <a:gd name="connsiteX83" fmla="*/ 1835596 w 6737282"/>
              <a:gd name="connsiteY83" fmla="*/ 770436 h 6032228"/>
              <a:gd name="connsiteX84" fmla="*/ 2235791 w 6737282"/>
              <a:gd name="connsiteY84" fmla="*/ 65415 h 6032228"/>
              <a:gd name="connsiteX85" fmla="*/ 2350132 w 6737282"/>
              <a:gd name="connsiteY85" fmla="*/ 0 h 60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737282" h="6032228">
                <a:moveTo>
                  <a:pt x="3069307" y="4550727"/>
                </a:moveTo>
                <a:cubicBezTo>
                  <a:pt x="3069307" y="4550727"/>
                  <a:pt x="3069307" y="4550727"/>
                  <a:pt x="3741218" y="4550727"/>
                </a:cubicBezTo>
                <a:cubicBezTo>
                  <a:pt x="3752102" y="4550727"/>
                  <a:pt x="3762715" y="4552172"/>
                  <a:pt x="3772850" y="4554928"/>
                </a:cubicBezTo>
                <a:lnTo>
                  <a:pt x="3794605" y="4564050"/>
                </a:lnTo>
                <a:lnTo>
                  <a:pt x="3781310" y="4587045"/>
                </a:lnTo>
                <a:cubicBezTo>
                  <a:pt x="3661093" y="4794962"/>
                  <a:pt x="3507216" y="5061097"/>
                  <a:pt x="3310252" y="5401750"/>
                </a:cubicBezTo>
                <a:cubicBezTo>
                  <a:pt x="3251786" y="5502720"/>
                  <a:pt x="3146542" y="5564857"/>
                  <a:pt x="3029607" y="5564857"/>
                </a:cubicBezTo>
                <a:cubicBezTo>
                  <a:pt x="3029607" y="5564857"/>
                  <a:pt x="3029607" y="5564857"/>
                  <a:pt x="2804017" y="5564857"/>
                </a:cubicBezTo>
                <a:lnTo>
                  <a:pt x="2777701" y="5564857"/>
                </a:lnTo>
                <a:lnTo>
                  <a:pt x="2752589" y="5521614"/>
                </a:lnTo>
                <a:cubicBezTo>
                  <a:pt x="2717623" y="5461398"/>
                  <a:pt x="2676936" y="5391332"/>
                  <a:pt x="2629590" y="5309799"/>
                </a:cubicBezTo>
                <a:cubicBezTo>
                  <a:pt x="2607824" y="5273652"/>
                  <a:pt x="2607824" y="5227386"/>
                  <a:pt x="2629590" y="5191240"/>
                </a:cubicBezTo>
                <a:cubicBezTo>
                  <a:pt x="2629590" y="5191240"/>
                  <a:pt x="2629590" y="5191240"/>
                  <a:pt x="2966272" y="4611452"/>
                </a:cubicBezTo>
                <a:cubicBezTo>
                  <a:pt x="2986590" y="4573861"/>
                  <a:pt x="3027221" y="4550727"/>
                  <a:pt x="3069307" y="4550727"/>
                </a:cubicBezTo>
                <a:close/>
                <a:moveTo>
                  <a:pt x="1224899" y="1805663"/>
                </a:moveTo>
                <a:cubicBezTo>
                  <a:pt x="1224899" y="1805663"/>
                  <a:pt x="1224899" y="1805663"/>
                  <a:pt x="3029607" y="1805663"/>
                </a:cubicBezTo>
                <a:cubicBezTo>
                  <a:pt x="3146542" y="1805663"/>
                  <a:pt x="3251786" y="1867798"/>
                  <a:pt x="3310252" y="1968768"/>
                </a:cubicBezTo>
                <a:cubicBezTo>
                  <a:pt x="3310252" y="1968768"/>
                  <a:pt x="3310252" y="1968768"/>
                  <a:pt x="4210657" y="3526038"/>
                </a:cubicBezTo>
                <a:cubicBezTo>
                  <a:pt x="4269126" y="3623125"/>
                  <a:pt x="4269126" y="3747395"/>
                  <a:pt x="4210657" y="3844482"/>
                </a:cubicBezTo>
                <a:cubicBezTo>
                  <a:pt x="4210657" y="3844482"/>
                  <a:pt x="4210657" y="3844482"/>
                  <a:pt x="3876331" y="4422707"/>
                </a:cubicBezTo>
                <a:lnTo>
                  <a:pt x="3848154" y="4471437"/>
                </a:lnTo>
                <a:lnTo>
                  <a:pt x="3849146" y="4471853"/>
                </a:lnTo>
                <a:cubicBezTo>
                  <a:pt x="3869404" y="4483677"/>
                  <a:pt x="3886591" y="4500801"/>
                  <a:pt x="3898870" y="4522003"/>
                </a:cubicBezTo>
                <a:cubicBezTo>
                  <a:pt x="3898870" y="4522003"/>
                  <a:pt x="3898870" y="4522003"/>
                  <a:pt x="4277006" y="5175999"/>
                </a:cubicBezTo>
                <a:cubicBezTo>
                  <a:pt x="4301561" y="5216772"/>
                  <a:pt x="4301561" y="5268961"/>
                  <a:pt x="4277006" y="5309735"/>
                </a:cubicBezTo>
                <a:cubicBezTo>
                  <a:pt x="4277006" y="5309735"/>
                  <a:pt x="4277006" y="5309735"/>
                  <a:pt x="3898870" y="5963729"/>
                </a:cubicBezTo>
                <a:cubicBezTo>
                  <a:pt x="3874314" y="6006133"/>
                  <a:pt x="3830116" y="6032228"/>
                  <a:pt x="3781007" y="6032228"/>
                </a:cubicBezTo>
                <a:cubicBezTo>
                  <a:pt x="3781007" y="6032228"/>
                  <a:pt x="3781007" y="6032228"/>
                  <a:pt x="3023096" y="6032228"/>
                </a:cubicBezTo>
                <a:cubicBezTo>
                  <a:pt x="2975623" y="6032228"/>
                  <a:pt x="2929790" y="6006133"/>
                  <a:pt x="2906872" y="5963729"/>
                </a:cubicBezTo>
                <a:cubicBezTo>
                  <a:pt x="2906872" y="5963729"/>
                  <a:pt x="2906872" y="5963729"/>
                  <a:pt x="2703170" y="5612942"/>
                </a:cubicBezTo>
                <a:lnTo>
                  <a:pt x="2680159" y="5573313"/>
                </a:lnTo>
                <a:lnTo>
                  <a:pt x="2698265" y="5573313"/>
                </a:lnTo>
                <a:lnTo>
                  <a:pt x="2783846" y="5573313"/>
                </a:lnTo>
                <a:lnTo>
                  <a:pt x="2821023" y="5637336"/>
                </a:lnTo>
                <a:cubicBezTo>
                  <a:pt x="2963060" y="5881934"/>
                  <a:pt x="2963060" y="5881934"/>
                  <a:pt x="2963060" y="5881934"/>
                </a:cubicBezTo>
                <a:cubicBezTo>
                  <a:pt x="2983378" y="5919525"/>
                  <a:pt x="3024012" y="5942660"/>
                  <a:pt x="3066097" y="5942660"/>
                </a:cubicBezTo>
                <a:cubicBezTo>
                  <a:pt x="3738008" y="5942660"/>
                  <a:pt x="3738008" y="5942660"/>
                  <a:pt x="3738008" y="5942660"/>
                </a:cubicBezTo>
                <a:cubicBezTo>
                  <a:pt x="3781543" y="5942660"/>
                  <a:pt x="3820726" y="5919525"/>
                  <a:pt x="3842494" y="5881934"/>
                </a:cubicBezTo>
                <a:cubicBezTo>
                  <a:pt x="4177724" y="5302148"/>
                  <a:pt x="4177724" y="5302148"/>
                  <a:pt x="4177724" y="5302148"/>
                </a:cubicBezTo>
                <a:cubicBezTo>
                  <a:pt x="4199492" y="5266000"/>
                  <a:pt x="4199492" y="5219733"/>
                  <a:pt x="4177724" y="5183586"/>
                </a:cubicBezTo>
                <a:cubicBezTo>
                  <a:pt x="3842494" y="4603800"/>
                  <a:pt x="3842494" y="4603800"/>
                  <a:pt x="3842494" y="4603800"/>
                </a:cubicBezTo>
                <a:cubicBezTo>
                  <a:pt x="3831610" y="4585003"/>
                  <a:pt x="3816372" y="4569821"/>
                  <a:pt x="3798414" y="4559340"/>
                </a:cubicBezTo>
                <a:lnTo>
                  <a:pt x="3793313" y="4557203"/>
                </a:lnTo>
                <a:lnTo>
                  <a:pt x="3820657" y="4509913"/>
                </a:lnTo>
                <a:lnTo>
                  <a:pt x="3840991" y="4474742"/>
                </a:lnTo>
                <a:lnTo>
                  <a:pt x="3819900" y="4465898"/>
                </a:lnTo>
                <a:cubicBezTo>
                  <a:pt x="3808466" y="4462788"/>
                  <a:pt x="3796496" y="4461158"/>
                  <a:pt x="3784219" y="4461158"/>
                </a:cubicBezTo>
                <a:cubicBezTo>
                  <a:pt x="3026307" y="4461158"/>
                  <a:pt x="3026307" y="4461158"/>
                  <a:pt x="3026307" y="4461158"/>
                </a:cubicBezTo>
                <a:cubicBezTo>
                  <a:pt x="2978836" y="4461158"/>
                  <a:pt x="2933001" y="4487252"/>
                  <a:pt x="2910084" y="4529655"/>
                </a:cubicBezTo>
                <a:cubicBezTo>
                  <a:pt x="2530310" y="5183651"/>
                  <a:pt x="2530310" y="5183651"/>
                  <a:pt x="2530310" y="5183651"/>
                </a:cubicBezTo>
                <a:cubicBezTo>
                  <a:pt x="2505754" y="5224424"/>
                  <a:pt x="2505754" y="5276613"/>
                  <a:pt x="2530310" y="5317387"/>
                </a:cubicBezTo>
                <a:cubicBezTo>
                  <a:pt x="2577781" y="5399135"/>
                  <a:pt x="2619318" y="5470667"/>
                  <a:pt x="2655664" y="5533256"/>
                </a:cubicBezTo>
                <a:lnTo>
                  <a:pt x="2674015" y="5564857"/>
                </a:lnTo>
                <a:lnTo>
                  <a:pt x="2589005" y="5564857"/>
                </a:lnTo>
                <a:cubicBezTo>
                  <a:pt x="2324644" y="5564857"/>
                  <a:pt x="1901666" y="5564857"/>
                  <a:pt x="1224899" y="5564857"/>
                </a:cubicBezTo>
                <a:cubicBezTo>
                  <a:pt x="1111863" y="5564857"/>
                  <a:pt x="1002722" y="5502720"/>
                  <a:pt x="948151" y="5401750"/>
                </a:cubicBezTo>
                <a:cubicBezTo>
                  <a:pt x="948151" y="5401750"/>
                  <a:pt x="948151" y="5401750"/>
                  <a:pt x="43851" y="3844482"/>
                </a:cubicBezTo>
                <a:cubicBezTo>
                  <a:pt x="-14618" y="3747395"/>
                  <a:pt x="-14618" y="3623125"/>
                  <a:pt x="43851" y="3526038"/>
                </a:cubicBezTo>
                <a:cubicBezTo>
                  <a:pt x="43851" y="3526038"/>
                  <a:pt x="43851" y="3526038"/>
                  <a:pt x="948151" y="1968768"/>
                </a:cubicBezTo>
                <a:cubicBezTo>
                  <a:pt x="1002722" y="1867798"/>
                  <a:pt x="1111863" y="1805663"/>
                  <a:pt x="1224899" y="1805663"/>
                </a:cubicBezTo>
                <a:close/>
                <a:moveTo>
                  <a:pt x="4371720" y="257854"/>
                </a:moveTo>
                <a:cubicBezTo>
                  <a:pt x="5796146" y="257854"/>
                  <a:pt x="5796146" y="257854"/>
                  <a:pt x="5796146" y="257854"/>
                </a:cubicBezTo>
                <a:cubicBezTo>
                  <a:pt x="5868214" y="257854"/>
                  <a:pt x="5961481" y="309594"/>
                  <a:pt x="5999634" y="374270"/>
                </a:cubicBezTo>
                <a:cubicBezTo>
                  <a:pt x="6711846" y="1628971"/>
                  <a:pt x="6711846" y="1628971"/>
                  <a:pt x="6711846" y="1628971"/>
                </a:cubicBezTo>
                <a:cubicBezTo>
                  <a:pt x="6745761" y="1697958"/>
                  <a:pt x="6745761" y="1801438"/>
                  <a:pt x="6711846" y="1870427"/>
                </a:cubicBezTo>
                <a:cubicBezTo>
                  <a:pt x="5999634" y="3125126"/>
                  <a:pt x="5999634" y="3125126"/>
                  <a:pt x="5999634" y="3125126"/>
                </a:cubicBezTo>
                <a:cubicBezTo>
                  <a:pt x="5961481" y="3189803"/>
                  <a:pt x="5868214" y="3241542"/>
                  <a:pt x="5796146" y="3241542"/>
                </a:cubicBezTo>
                <a:lnTo>
                  <a:pt x="4371720" y="3241542"/>
                </a:lnTo>
                <a:cubicBezTo>
                  <a:pt x="4295413" y="3241542"/>
                  <a:pt x="4202148" y="3189803"/>
                  <a:pt x="4168233" y="3125126"/>
                </a:cubicBezTo>
                <a:cubicBezTo>
                  <a:pt x="3456020" y="1870427"/>
                  <a:pt x="3456020" y="1870427"/>
                  <a:pt x="3456020" y="1870427"/>
                </a:cubicBezTo>
                <a:cubicBezTo>
                  <a:pt x="3417865" y="1801438"/>
                  <a:pt x="3417865" y="1697958"/>
                  <a:pt x="3456020" y="1628971"/>
                </a:cubicBezTo>
                <a:cubicBezTo>
                  <a:pt x="4168233" y="374270"/>
                  <a:pt x="4168233" y="374270"/>
                  <a:pt x="4168233" y="374270"/>
                </a:cubicBezTo>
                <a:cubicBezTo>
                  <a:pt x="4202148" y="309594"/>
                  <a:pt x="4295413" y="257854"/>
                  <a:pt x="4371720" y="257854"/>
                </a:cubicBezTo>
                <a:close/>
                <a:moveTo>
                  <a:pt x="2350132" y="0"/>
                </a:moveTo>
                <a:cubicBezTo>
                  <a:pt x="3150522" y="0"/>
                  <a:pt x="3150522" y="0"/>
                  <a:pt x="3150522" y="0"/>
                </a:cubicBezTo>
                <a:cubicBezTo>
                  <a:pt x="3191018" y="0"/>
                  <a:pt x="3243425" y="29073"/>
                  <a:pt x="3264863" y="65415"/>
                </a:cubicBezTo>
                <a:cubicBezTo>
                  <a:pt x="3665057" y="770436"/>
                  <a:pt x="3665057" y="770436"/>
                  <a:pt x="3665057" y="770436"/>
                </a:cubicBezTo>
                <a:cubicBezTo>
                  <a:pt x="3684115" y="809200"/>
                  <a:pt x="3684115" y="867346"/>
                  <a:pt x="3665057" y="906111"/>
                </a:cubicBezTo>
                <a:cubicBezTo>
                  <a:pt x="3264863" y="1611131"/>
                  <a:pt x="3264863" y="1611131"/>
                  <a:pt x="3264863" y="1611131"/>
                </a:cubicBezTo>
                <a:cubicBezTo>
                  <a:pt x="3243425" y="1647474"/>
                  <a:pt x="3191018" y="1676547"/>
                  <a:pt x="3150522" y="1676547"/>
                </a:cubicBezTo>
                <a:lnTo>
                  <a:pt x="2350132" y="1676547"/>
                </a:lnTo>
                <a:cubicBezTo>
                  <a:pt x="2307254" y="1676547"/>
                  <a:pt x="2254848" y="1647474"/>
                  <a:pt x="2235791" y="1611131"/>
                </a:cubicBezTo>
                <a:cubicBezTo>
                  <a:pt x="1835596" y="906111"/>
                  <a:pt x="1835596" y="906111"/>
                  <a:pt x="1835596" y="906111"/>
                </a:cubicBezTo>
                <a:cubicBezTo>
                  <a:pt x="1814157" y="867346"/>
                  <a:pt x="1814157" y="809200"/>
                  <a:pt x="1835596" y="770436"/>
                </a:cubicBezTo>
                <a:cubicBezTo>
                  <a:pt x="2235791" y="65415"/>
                  <a:pt x="2235791" y="65415"/>
                  <a:pt x="2235791" y="65415"/>
                </a:cubicBezTo>
                <a:cubicBezTo>
                  <a:pt x="2254848" y="29073"/>
                  <a:pt x="2307254" y="0"/>
                  <a:pt x="2350132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B1A6CD-5D2E-4DF0-9198-37D5D2CC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3865615"/>
            <a:ext cx="6757415" cy="17480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5600"/>
              <a:t>Forsøg - nitratindhold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517866C-544C-401F-B282-97FDA820D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3" t="1511"/>
          <a:stretch/>
        </p:blipFill>
        <p:spPr bwMode="auto">
          <a:xfrm>
            <a:off x="1288112" y="3669002"/>
            <a:ext cx="2964704" cy="96315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Eksperiment 5.3: Kemisk analyse">
            <a:extLst>
              <a:ext uri="{FF2B5EF4-FFF2-40B4-BE49-F238E27FC236}">
                <a16:creationId xmlns:a16="http://schemas.microsoft.com/office/drawing/2014/main" id="{A7BD1A09-4636-46F2-928D-10B915B20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8297" y="1138176"/>
            <a:ext cx="1233443" cy="213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096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234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Trusler mod grundvandet</vt:lpstr>
      <vt:lpstr>PowerPoint-præsentation</vt:lpstr>
      <vt:lpstr>PowerPoint-præsentation</vt:lpstr>
      <vt:lpstr>PowerPoint-præsentation</vt:lpstr>
      <vt:lpstr>PowerPoint-præsentation</vt:lpstr>
      <vt:lpstr>Grundvandsbeskyttelse</vt:lpstr>
      <vt:lpstr>Landbrug og skovrejsning</vt:lpstr>
      <vt:lpstr>Regler for pesticider</vt:lpstr>
      <vt:lpstr>Forsøg - nitratindhold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Landbrug og grundvandet</dc:title>
  <dc:creator>Anna Autzen</dc:creator>
  <cp:lastModifiedBy>Anna Autzen</cp:lastModifiedBy>
  <cp:revision>1</cp:revision>
  <dcterms:created xsi:type="dcterms:W3CDTF">2022-01-31T11:44:14Z</dcterms:created>
  <dcterms:modified xsi:type="dcterms:W3CDTF">2022-03-09T10:01:57Z</dcterms:modified>
</cp:coreProperties>
</file>