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62D6AD0-3A7E-40FE-AE4C-4F9A079E0113}" v="3" dt="2024-08-27T08:40:27.94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244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irstin Godsk" userId="75e39c0b-5185-405b-8958-e7f885f74107" providerId="ADAL" clId="{462D6AD0-3A7E-40FE-AE4C-4F9A079E0113}"/>
    <pc:docChg chg="custSel addSld modSld">
      <pc:chgData name="Kirstin Godsk" userId="75e39c0b-5185-405b-8958-e7f885f74107" providerId="ADAL" clId="{462D6AD0-3A7E-40FE-AE4C-4F9A079E0113}" dt="2024-08-27T09:32:12.953" v="1112" actId="20577"/>
      <pc:docMkLst>
        <pc:docMk/>
      </pc:docMkLst>
      <pc:sldChg chg="addSp delSp modSp mod setBg setClrOvrMap">
        <pc:chgData name="Kirstin Godsk" userId="75e39c0b-5185-405b-8958-e7f885f74107" providerId="ADAL" clId="{462D6AD0-3A7E-40FE-AE4C-4F9A079E0113}" dt="2024-08-27T08:45:17.707" v="364" actId="20577"/>
        <pc:sldMkLst>
          <pc:docMk/>
          <pc:sldMk cId="4241139802" sldId="257"/>
        </pc:sldMkLst>
        <pc:spChg chg="mod">
          <ac:chgData name="Kirstin Godsk" userId="75e39c0b-5185-405b-8958-e7f885f74107" providerId="ADAL" clId="{462D6AD0-3A7E-40FE-AE4C-4F9A079E0113}" dt="2024-08-27T08:45:17.707" v="364" actId="20577"/>
          <ac:spMkLst>
            <pc:docMk/>
            <pc:sldMk cId="4241139802" sldId="257"/>
            <ac:spMk id="2" creationId="{72F51DA0-690C-F684-5DE2-699F5FD84F72}"/>
          </ac:spMkLst>
        </pc:spChg>
        <pc:spChg chg="del">
          <ac:chgData name="Kirstin Godsk" userId="75e39c0b-5185-405b-8958-e7f885f74107" providerId="ADAL" clId="{462D6AD0-3A7E-40FE-AE4C-4F9A079E0113}" dt="2024-08-27T08:39:43.025" v="0"/>
          <ac:spMkLst>
            <pc:docMk/>
            <pc:sldMk cId="4241139802" sldId="257"/>
            <ac:spMk id="3" creationId="{6668F9A0-A65D-1A8B-2EBC-0934BA3668FD}"/>
          </ac:spMkLst>
        </pc:spChg>
        <pc:spChg chg="add">
          <ac:chgData name="Kirstin Godsk" userId="75e39c0b-5185-405b-8958-e7f885f74107" providerId="ADAL" clId="{462D6AD0-3A7E-40FE-AE4C-4F9A079E0113}" dt="2024-08-27T08:40:46.463" v="31" actId="26606"/>
          <ac:spMkLst>
            <pc:docMk/>
            <pc:sldMk cId="4241139802" sldId="257"/>
            <ac:spMk id="20" creationId="{991E317B-75E3-4171-A07A-B263C1D6DCA5}"/>
          </ac:spMkLst>
        </pc:spChg>
        <pc:spChg chg="add">
          <ac:chgData name="Kirstin Godsk" userId="75e39c0b-5185-405b-8958-e7f885f74107" providerId="ADAL" clId="{462D6AD0-3A7E-40FE-AE4C-4F9A079E0113}" dt="2024-08-27T08:40:46.463" v="31" actId="26606"/>
          <ac:spMkLst>
            <pc:docMk/>
            <pc:sldMk cId="4241139802" sldId="257"/>
            <ac:spMk id="22" creationId="{4A9B19C2-B29A-4924-9E7E-6FBF17F5854E}"/>
          </ac:spMkLst>
        </pc:spChg>
        <pc:grpChg chg="add">
          <ac:chgData name="Kirstin Godsk" userId="75e39c0b-5185-405b-8958-e7f885f74107" providerId="ADAL" clId="{462D6AD0-3A7E-40FE-AE4C-4F9A079E0113}" dt="2024-08-27T08:40:46.463" v="31" actId="26606"/>
          <ac:grpSpMkLst>
            <pc:docMk/>
            <pc:sldMk cId="4241139802" sldId="257"/>
            <ac:grpSpMk id="24" creationId="{34C85634-D5F5-4047-8F35-F4B1F50AB1A7}"/>
          </ac:grpSpMkLst>
        </pc:grpChg>
        <pc:picChg chg="add mod">
          <ac:chgData name="Kirstin Godsk" userId="75e39c0b-5185-405b-8958-e7f885f74107" providerId="ADAL" clId="{462D6AD0-3A7E-40FE-AE4C-4F9A079E0113}" dt="2024-08-27T08:40:46.463" v="31" actId="26606"/>
          <ac:picMkLst>
            <pc:docMk/>
            <pc:sldMk cId="4241139802" sldId="257"/>
            <ac:picMk id="5" creationId="{C998D862-71AA-2804-F396-A43DD0C8BA52}"/>
          </ac:picMkLst>
        </pc:picChg>
        <pc:cxnChg chg="add">
          <ac:chgData name="Kirstin Godsk" userId="75e39c0b-5185-405b-8958-e7f885f74107" providerId="ADAL" clId="{462D6AD0-3A7E-40FE-AE4C-4F9A079E0113}" dt="2024-08-27T08:40:46.463" v="31" actId="26606"/>
          <ac:cxnSpMkLst>
            <pc:docMk/>
            <pc:sldMk cId="4241139802" sldId="257"/>
            <ac:cxnSpMk id="10" creationId="{0512F9CB-A1A0-4043-A103-F6A4B94B695A}"/>
          </ac:cxnSpMkLst>
        </pc:cxnChg>
        <pc:cxnChg chg="add">
          <ac:chgData name="Kirstin Godsk" userId="75e39c0b-5185-405b-8958-e7f885f74107" providerId="ADAL" clId="{462D6AD0-3A7E-40FE-AE4C-4F9A079E0113}" dt="2024-08-27T08:40:46.463" v="31" actId="26606"/>
          <ac:cxnSpMkLst>
            <pc:docMk/>
            <pc:sldMk cId="4241139802" sldId="257"/>
            <ac:cxnSpMk id="12" creationId="{ADBE6588-EE16-4389-857C-86A156D49E5D}"/>
          </ac:cxnSpMkLst>
        </pc:cxnChg>
        <pc:cxnChg chg="add">
          <ac:chgData name="Kirstin Godsk" userId="75e39c0b-5185-405b-8958-e7f885f74107" providerId="ADAL" clId="{462D6AD0-3A7E-40FE-AE4C-4F9A079E0113}" dt="2024-08-27T08:40:46.463" v="31" actId="26606"/>
          <ac:cxnSpMkLst>
            <pc:docMk/>
            <pc:sldMk cId="4241139802" sldId="257"/>
            <ac:cxnSpMk id="14" creationId="{17FD48D2-B0A7-413D-B947-AA55AC1296D5}"/>
          </ac:cxnSpMkLst>
        </pc:cxnChg>
        <pc:cxnChg chg="add">
          <ac:chgData name="Kirstin Godsk" userId="75e39c0b-5185-405b-8958-e7f885f74107" providerId="ADAL" clId="{462D6AD0-3A7E-40FE-AE4C-4F9A079E0113}" dt="2024-08-27T08:40:46.463" v="31" actId="26606"/>
          <ac:cxnSpMkLst>
            <pc:docMk/>
            <pc:sldMk cId="4241139802" sldId="257"/>
            <ac:cxnSpMk id="16" creationId="{2BE668D0-D906-4EEE-B32F-8C028624B837}"/>
          </ac:cxnSpMkLst>
        </pc:cxnChg>
        <pc:cxnChg chg="add">
          <ac:chgData name="Kirstin Godsk" userId="75e39c0b-5185-405b-8958-e7f885f74107" providerId="ADAL" clId="{462D6AD0-3A7E-40FE-AE4C-4F9A079E0113}" dt="2024-08-27T08:40:46.463" v="31" actId="26606"/>
          <ac:cxnSpMkLst>
            <pc:docMk/>
            <pc:sldMk cId="4241139802" sldId="257"/>
            <ac:cxnSpMk id="18" creationId="{D1DE67A3-B8F6-4CFD-A8E0-D15200F23152}"/>
          </ac:cxnSpMkLst>
        </pc:cxnChg>
      </pc:sldChg>
      <pc:sldChg chg="addSp delSp modSp new mod setBg">
        <pc:chgData name="Kirstin Godsk" userId="75e39c0b-5185-405b-8958-e7f885f74107" providerId="ADAL" clId="{462D6AD0-3A7E-40FE-AE4C-4F9A079E0113}" dt="2024-08-27T09:07:24.616" v="533" actId="255"/>
        <pc:sldMkLst>
          <pc:docMk/>
          <pc:sldMk cId="2029382571" sldId="258"/>
        </pc:sldMkLst>
        <pc:spChg chg="mod">
          <ac:chgData name="Kirstin Godsk" userId="75e39c0b-5185-405b-8958-e7f885f74107" providerId="ADAL" clId="{462D6AD0-3A7E-40FE-AE4C-4F9A079E0113}" dt="2024-08-27T09:07:24.616" v="533" actId="255"/>
          <ac:spMkLst>
            <pc:docMk/>
            <pc:sldMk cId="2029382571" sldId="258"/>
            <ac:spMk id="2" creationId="{E16800D1-976A-FF36-710F-F403F41AE54E}"/>
          </ac:spMkLst>
        </pc:spChg>
        <pc:spChg chg="del">
          <ac:chgData name="Kirstin Godsk" userId="75e39c0b-5185-405b-8958-e7f885f74107" providerId="ADAL" clId="{462D6AD0-3A7E-40FE-AE4C-4F9A079E0113}" dt="2024-08-27T08:40:07.330" v="22"/>
          <ac:spMkLst>
            <pc:docMk/>
            <pc:sldMk cId="2029382571" sldId="258"/>
            <ac:spMk id="3" creationId="{4C2D173B-D1B0-DB6B-7726-7C23BD1A6718}"/>
          </ac:spMkLst>
        </pc:spChg>
        <pc:spChg chg="add">
          <ac:chgData name="Kirstin Godsk" userId="75e39c0b-5185-405b-8958-e7f885f74107" providerId="ADAL" clId="{462D6AD0-3A7E-40FE-AE4C-4F9A079E0113}" dt="2024-08-27T08:40:39.758" v="30" actId="26606"/>
          <ac:spMkLst>
            <pc:docMk/>
            <pc:sldMk cId="2029382571" sldId="258"/>
            <ac:spMk id="20" creationId="{C5BDD1EA-D8C1-45AF-9F0A-14A2A137BA2A}"/>
          </ac:spMkLst>
        </pc:spChg>
        <pc:spChg chg="add">
          <ac:chgData name="Kirstin Godsk" userId="75e39c0b-5185-405b-8958-e7f885f74107" providerId="ADAL" clId="{462D6AD0-3A7E-40FE-AE4C-4F9A079E0113}" dt="2024-08-27T08:40:39.758" v="30" actId="26606"/>
          <ac:spMkLst>
            <pc:docMk/>
            <pc:sldMk cId="2029382571" sldId="258"/>
            <ac:spMk id="22" creationId="{14354E08-0068-48D7-A8AD-84C7B1CF585D}"/>
          </ac:spMkLst>
        </pc:spChg>
        <pc:grpChg chg="add">
          <ac:chgData name="Kirstin Godsk" userId="75e39c0b-5185-405b-8958-e7f885f74107" providerId="ADAL" clId="{462D6AD0-3A7E-40FE-AE4C-4F9A079E0113}" dt="2024-08-27T08:40:39.758" v="30" actId="26606"/>
          <ac:grpSpMkLst>
            <pc:docMk/>
            <pc:sldMk cId="2029382571" sldId="258"/>
            <ac:grpSpMk id="24" creationId="{A779F34F-2960-4B81-BA08-445B6F6A0CD7}"/>
          </ac:grpSpMkLst>
        </pc:grpChg>
        <pc:picChg chg="add mod">
          <ac:chgData name="Kirstin Godsk" userId="75e39c0b-5185-405b-8958-e7f885f74107" providerId="ADAL" clId="{462D6AD0-3A7E-40FE-AE4C-4F9A079E0113}" dt="2024-08-27T08:40:39.758" v="30" actId="26606"/>
          <ac:picMkLst>
            <pc:docMk/>
            <pc:sldMk cId="2029382571" sldId="258"/>
            <ac:picMk id="5" creationId="{A4329A36-6419-C6E0-C3EF-35CBB49F1872}"/>
          </ac:picMkLst>
        </pc:picChg>
        <pc:cxnChg chg="add">
          <ac:chgData name="Kirstin Godsk" userId="75e39c0b-5185-405b-8958-e7f885f74107" providerId="ADAL" clId="{462D6AD0-3A7E-40FE-AE4C-4F9A079E0113}" dt="2024-08-27T08:40:39.758" v="30" actId="26606"/>
          <ac:cxnSpMkLst>
            <pc:docMk/>
            <pc:sldMk cId="2029382571" sldId="258"/>
            <ac:cxnSpMk id="10" creationId="{8FD48FB1-66D8-4676-B0AA-C139A1DB78D1}"/>
          </ac:cxnSpMkLst>
        </pc:cxnChg>
        <pc:cxnChg chg="add">
          <ac:chgData name="Kirstin Godsk" userId="75e39c0b-5185-405b-8958-e7f885f74107" providerId="ADAL" clId="{462D6AD0-3A7E-40FE-AE4C-4F9A079E0113}" dt="2024-08-27T08:40:39.758" v="30" actId="26606"/>
          <ac:cxnSpMkLst>
            <pc:docMk/>
            <pc:sldMk cId="2029382571" sldId="258"/>
            <ac:cxnSpMk id="12" creationId="{F033F5AE-6728-4F19-8DED-658E674B31B9}"/>
          </ac:cxnSpMkLst>
        </pc:cxnChg>
        <pc:cxnChg chg="add">
          <ac:chgData name="Kirstin Godsk" userId="75e39c0b-5185-405b-8958-e7f885f74107" providerId="ADAL" clId="{462D6AD0-3A7E-40FE-AE4C-4F9A079E0113}" dt="2024-08-27T08:40:39.758" v="30" actId="26606"/>
          <ac:cxnSpMkLst>
            <pc:docMk/>
            <pc:sldMk cId="2029382571" sldId="258"/>
            <ac:cxnSpMk id="14" creationId="{82C7D74A-18BA-4709-A808-44E8815C4430}"/>
          </ac:cxnSpMkLst>
        </pc:cxnChg>
        <pc:cxnChg chg="add">
          <ac:chgData name="Kirstin Godsk" userId="75e39c0b-5185-405b-8958-e7f885f74107" providerId="ADAL" clId="{462D6AD0-3A7E-40FE-AE4C-4F9A079E0113}" dt="2024-08-27T08:40:39.758" v="30" actId="26606"/>
          <ac:cxnSpMkLst>
            <pc:docMk/>
            <pc:sldMk cId="2029382571" sldId="258"/>
            <ac:cxnSpMk id="16" creationId="{B5164A3F-1561-4039-8185-AB0EEB713EA7}"/>
          </ac:cxnSpMkLst>
        </pc:cxnChg>
        <pc:cxnChg chg="add">
          <ac:chgData name="Kirstin Godsk" userId="75e39c0b-5185-405b-8958-e7f885f74107" providerId="ADAL" clId="{462D6AD0-3A7E-40FE-AE4C-4F9A079E0113}" dt="2024-08-27T08:40:39.758" v="30" actId="26606"/>
          <ac:cxnSpMkLst>
            <pc:docMk/>
            <pc:sldMk cId="2029382571" sldId="258"/>
            <ac:cxnSpMk id="18" creationId="{2A35DB53-42BE-460E-9CA1-1294C98463CB}"/>
          </ac:cxnSpMkLst>
        </pc:cxnChg>
      </pc:sldChg>
      <pc:sldChg chg="addSp delSp modSp new mod setBg">
        <pc:chgData name="Kirstin Godsk" userId="75e39c0b-5185-405b-8958-e7f885f74107" providerId="ADAL" clId="{462D6AD0-3A7E-40FE-AE4C-4F9A079E0113}" dt="2024-08-27T09:32:12.953" v="1112" actId="20577"/>
        <pc:sldMkLst>
          <pc:docMk/>
          <pc:sldMk cId="1070697486" sldId="259"/>
        </pc:sldMkLst>
        <pc:spChg chg="mod">
          <ac:chgData name="Kirstin Godsk" userId="75e39c0b-5185-405b-8958-e7f885f74107" providerId="ADAL" clId="{462D6AD0-3A7E-40FE-AE4C-4F9A079E0113}" dt="2024-08-27T09:32:12.953" v="1112" actId="20577"/>
          <ac:spMkLst>
            <pc:docMk/>
            <pc:sldMk cId="1070697486" sldId="259"/>
            <ac:spMk id="2" creationId="{09572911-E61F-ED4D-C20A-38489C9F7DCB}"/>
          </ac:spMkLst>
        </pc:spChg>
        <pc:spChg chg="del">
          <ac:chgData name="Kirstin Godsk" userId="75e39c0b-5185-405b-8958-e7f885f74107" providerId="ADAL" clId="{462D6AD0-3A7E-40FE-AE4C-4F9A079E0113}" dt="2024-08-27T08:40:27.945" v="26"/>
          <ac:spMkLst>
            <pc:docMk/>
            <pc:sldMk cId="1070697486" sldId="259"/>
            <ac:spMk id="3" creationId="{E2EB1CD4-0959-5F3B-AEC9-81639D27F4F8}"/>
          </ac:spMkLst>
        </pc:spChg>
        <pc:spChg chg="add">
          <ac:chgData name="Kirstin Godsk" userId="75e39c0b-5185-405b-8958-e7f885f74107" providerId="ADAL" clId="{462D6AD0-3A7E-40FE-AE4C-4F9A079E0113}" dt="2024-08-27T08:40:35.992" v="29" actId="26606"/>
          <ac:spMkLst>
            <pc:docMk/>
            <pc:sldMk cId="1070697486" sldId="259"/>
            <ac:spMk id="20" creationId="{C5BDD1EA-D8C1-45AF-9F0A-14A2A137BA2A}"/>
          </ac:spMkLst>
        </pc:spChg>
        <pc:spChg chg="add">
          <ac:chgData name="Kirstin Godsk" userId="75e39c0b-5185-405b-8958-e7f885f74107" providerId="ADAL" clId="{462D6AD0-3A7E-40FE-AE4C-4F9A079E0113}" dt="2024-08-27T08:40:35.992" v="29" actId="26606"/>
          <ac:spMkLst>
            <pc:docMk/>
            <pc:sldMk cId="1070697486" sldId="259"/>
            <ac:spMk id="22" creationId="{14354E08-0068-48D7-A8AD-84C7B1CF585D}"/>
          </ac:spMkLst>
        </pc:spChg>
        <pc:grpChg chg="add">
          <ac:chgData name="Kirstin Godsk" userId="75e39c0b-5185-405b-8958-e7f885f74107" providerId="ADAL" clId="{462D6AD0-3A7E-40FE-AE4C-4F9A079E0113}" dt="2024-08-27T08:40:35.992" v="29" actId="26606"/>
          <ac:grpSpMkLst>
            <pc:docMk/>
            <pc:sldMk cId="1070697486" sldId="259"/>
            <ac:grpSpMk id="24" creationId="{A779F34F-2960-4B81-BA08-445B6F6A0CD7}"/>
          </ac:grpSpMkLst>
        </pc:grpChg>
        <pc:picChg chg="add mod">
          <ac:chgData name="Kirstin Godsk" userId="75e39c0b-5185-405b-8958-e7f885f74107" providerId="ADAL" clId="{462D6AD0-3A7E-40FE-AE4C-4F9A079E0113}" dt="2024-08-27T08:40:35.992" v="29" actId="26606"/>
          <ac:picMkLst>
            <pc:docMk/>
            <pc:sldMk cId="1070697486" sldId="259"/>
            <ac:picMk id="5" creationId="{F5A0022B-7853-D9ED-2A31-A075BD4CF0F4}"/>
          </ac:picMkLst>
        </pc:picChg>
        <pc:cxnChg chg="add">
          <ac:chgData name="Kirstin Godsk" userId="75e39c0b-5185-405b-8958-e7f885f74107" providerId="ADAL" clId="{462D6AD0-3A7E-40FE-AE4C-4F9A079E0113}" dt="2024-08-27T08:40:35.992" v="29" actId="26606"/>
          <ac:cxnSpMkLst>
            <pc:docMk/>
            <pc:sldMk cId="1070697486" sldId="259"/>
            <ac:cxnSpMk id="10" creationId="{8FD48FB1-66D8-4676-B0AA-C139A1DB78D1}"/>
          </ac:cxnSpMkLst>
        </pc:cxnChg>
        <pc:cxnChg chg="add">
          <ac:chgData name="Kirstin Godsk" userId="75e39c0b-5185-405b-8958-e7f885f74107" providerId="ADAL" clId="{462D6AD0-3A7E-40FE-AE4C-4F9A079E0113}" dt="2024-08-27T08:40:35.992" v="29" actId="26606"/>
          <ac:cxnSpMkLst>
            <pc:docMk/>
            <pc:sldMk cId="1070697486" sldId="259"/>
            <ac:cxnSpMk id="12" creationId="{F033F5AE-6728-4F19-8DED-658E674B31B9}"/>
          </ac:cxnSpMkLst>
        </pc:cxnChg>
        <pc:cxnChg chg="add">
          <ac:chgData name="Kirstin Godsk" userId="75e39c0b-5185-405b-8958-e7f885f74107" providerId="ADAL" clId="{462D6AD0-3A7E-40FE-AE4C-4F9A079E0113}" dt="2024-08-27T08:40:35.992" v="29" actId="26606"/>
          <ac:cxnSpMkLst>
            <pc:docMk/>
            <pc:sldMk cId="1070697486" sldId="259"/>
            <ac:cxnSpMk id="14" creationId="{82C7D74A-18BA-4709-A808-44E8815C4430}"/>
          </ac:cxnSpMkLst>
        </pc:cxnChg>
        <pc:cxnChg chg="add">
          <ac:chgData name="Kirstin Godsk" userId="75e39c0b-5185-405b-8958-e7f885f74107" providerId="ADAL" clId="{462D6AD0-3A7E-40FE-AE4C-4F9A079E0113}" dt="2024-08-27T08:40:35.992" v="29" actId="26606"/>
          <ac:cxnSpMkLst>
            <pc:docMk/>
            <pc:sldMk cId="1070697486" sldId="259"/>
            <ac:cxnSpMk id="16" creationId="{B5164A3F-1561-4039-8185-AB0EEB713EA7}"/>
          </ac:cxnSpMkLst>
        </pc:cxnChg>
        <pc:cxnChg chg="add">
          <ac:chgData name="Kirstin Godsk" userId="75e39c0b-5185-405b-8958-e7f885f74107" providerId="ADAL" clId="{462D6AD0-3A7E-40FE-AE4C-4F9A079E0113}" dt="2024-08-27T08:40:35.992" v="29" actId="26606"/>
          <ac:cxnSpMkLst>
            <pc:docMk/>
            <pc:sldMk cId="1070697486" sldId="259"/>
            <ac:cxnSpMk id="18" creationId="{2A35DB53-42BE-460E-9CA1-1294C98463CB}"/>
          </ac:cxnSpMkLst>
        </pc:cxnChg>
      </pc:sldChg>
      <pc:sldChg chg="addSp delSp modSp new mod setBg">
        <pc:chgData name="Kirstin Godsk" userId="75e39c0b-5185-405b-8958-e7f885f74107" providerId="ADAL" clId="{462D6AD0-3A7E-40FE-AE4C-4F9A079E0113}" dt="2024-08-27T09:31:15.404" v="1107" actId="20577"/>
        <pc:sldMkLst>
          <pc:docMk/>
          <pc:sldMk cId="743368092" sldId="260"/>
        </pc:sldMkLst>
        <pc:spChg chg="mod">
          <ac:chgData name="Kirstin Godsk" userId="75e39c0b-5185-405b-8958-e7f885f74107" providerId="ADAL" clId="{462D6AD0-3A7E-40FE-AE4C-4F9A079E0113}" dt="2024-08-27T09:31:15.404" v="1107" actId="20577"/>
          <ac:spMkLst>
            <pc:docMk/>
            <pc:sldMk cId="743368092" sldId="260"/>
            <ac:spMk id="2" creationId="{CF1D8535-6D7E-ED59-8BEF-E7A8DFC4106D}"/>
          </ac:spMkLst>
        </pc:spChg>
        <pc:spChg chg="del">
          <ac:chgData name="Kirstin Godsk" userId="75e39c0b-5185-405b-8958-e7f885f74107" providerId="ADAL" clId="{462D6AD0-3A7E-40FE-AE4C-4F9A079E0113}" dt="2024-08-27T09:13:20.354" v="847" actId="26606"/>
          <ac:spMkLst>
            <pc:docMk/>
            <pc:sldMk cId="743368092" sldId="260"/>
            <ac:spMk id="3" creationId="{242DC1EC-B7F5-45E1-4E9A-AA655A28B021}"/>
          </ac:spMkLst>
        </pc:spChg>
        <pc:spChg chg="add">
          <ac:chgData name="Kirstin Godsk" userId="75e39c0b-5185-405b-8958-e7f885f74107" providerId="ADAL" clId="{462D6AD0-3A7E-40FE-AE4C-4F9A079E0113}" dt="2024-08-27T09:13:20.354" v="847" actId="26606"/>
          <ac:spMkLst>
            <pc:docMk/>
            <pc:sldMk cId="743368092" sldId="260"/>
            <ac:spMk id="19" creationId="{7A675F33-98AF-4B83-A3BB-0780A23145E6}"/>
          </ac:spMkLst>
        </pc:spChg>
        <pc:picChg chg="add">
          <ac:chgData name="Kirstin Godsk" userId="75e39c0b-5185-405b-8958-e7f885f74107" providerId="ADAL" clId="{462D6AD0-3A7E-40FE-AE4C-4F9A079E0113}" dt="2024-08-27T09:13:20.354" v="847" actId="26606"/>
          <ac:picMkLst>
            <pc:docMk/>
            <pc:sldMk cId="743368092" sldId="260"/>
            <ac:picMk id="5" creationId="{6A17DC29-E089-4246-DD36-3891DB8510A7}"/>
          </ac:picMkLst>
        </pc:picChg>
        <pc:cxnChg chg="add">
          <ac:chgData name="Kirstin Godsk" userId="75e39c0b-5185-405b-8958-e7f885f74107" providerId="ADAL" clId="{462D6AD0-3A7E-40FE-AE4C-4F9A079E0113}" dt="2024-08-27T09:13:20.354" v="847" actId="26606"/>
          <ac:cxnSpMkLst>
            <pc:docMk/>
            <pc:sldMk cId="743368092" sldId="260"/>
            <ac:cxnSpMk id="9" creationId="{8FD48FB1-66D8-4676-B0AA-C139A1DB78D1}"/>
          </ac:cxnSpMkLst>
        </pc:cxnChg>
        <pc:cxnChg chg="add">
          <ac:chgData name="Kirstin Godsk" userId="75e39c0b-5185-405b-8958-e7f885f74107" providerId="ADAL" clId="{462D6AD0-3A7E-40FE-AE4C-4F9A079E0113}" dt="2024-08-27T09:13:20.354" v="847" actId="26606"/>
          <ac:cxnSpMkLst>
            <pc:docMk/>
            <pc:sldMk cId="743368092" sldId="260"/>
            <ac:cxnSpMk id="11" creationId="{F033F5AE-6728-4F19-8DED-658E674B31B9}"/>
          </ac:cxnSpMkLst>
        </pc:cxnChg>
        <pc:cxnChg chg="add">
          <ac:chgData name="Kirstin Godsk" userId="75e39c0b-5185-405b-8958-e7f885f74107" providerId="ADAL" clId="{462D6AD0-3A7E-40FE-AE4C-4F9A079E0113}" dt="2024-08-27T09:13:20.354" v="847" actId="26606"/>
          <ac:cxnSpMkLst>
            <pc:docMk/>
            <pc:sldMk cId="743368092" sldId="260"/>
            <ac:cxnSpMk id="13" creationId="{82C7D74A-18BA-4709-A808-44E8815C4430}"/>
          </ac:cxnSpMkLst>
        </pc:cxnChg>
        <pc:cxnChg chg="add">
          <ac:chgData name="Kirstin Godsk" userId="75e39c0b-5185-405b-8958-e7f885f74107" providerId="ADAL" clId="{462D6AD0-3A7E-40FE-AE4C-4F9A079E0113}" dt="2024-08-27T09:13:20.354" v="847" actId="26606"/>
          <ac:cxnSpMkLst>
            <pc:docMk/>
            <pc:sldMk cId="743368092" sldId="260"/>
            <ac:cxnSpMk id="15" creationId="{B5164A3F-1561-4039-8185-AB0EEB713EA7}"/>
          </ac:cxnSpMkLst>
        </pc:cxnChg>
        <pc:cxnChg chg="add">
          <ac:chgData name="Kirstin Godsk" userId="75e39c0b-5185-405b-8958-e7f885f74107" providerId="ADAL" clId="{462D6AD0-3A7E-40FE-AE4C-4F9A079E0113}" dt="2024-08-27T09:13:20.354" v="847" actId="26606"/>
          <ac:cxnSpMkLst>
            <pc:docMk/>
            <pc:sldMk cId="743368092" sldId="260"/>
            <ac:cxnSpMk id="17" creationId="{2A35DB53-42BE-460E-9CA1-1294C98463CB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1999A-4CD6-4800-B129-7FF2F542129D}" type="datetimeFigureOut">
              <a:rPr lang="en-DK" smtClean="0"/>
              <a:t>27/08/2024</a:t>
            </a:fld>
            <a:endParaRPr lang="en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920CA-7DC0-4F5A-B1A5-B71423FAA6BE}" type="slidenum">
              <a:rPr lang="en-DK" smtClean="0"/>
              <a:t>‹nr.›</a:t>
            </a:fld>
            <a:endParaRPr lang="en-DK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22555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1999A-4CD6-4800-B129-7FF2F542129D}" type="datetimeFigureOut">
              <a:rPr lang="en-DK" smtClean="0"/>
              <a:t>27/08/2024</a:t>
            </a:fld>
            <a:endParaRPr lang="en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920CA-7DC0-4F5A-B1A5-B71423FAA6BE}" type="slidenum">
              <a:rPr lang="en-DK" smtClean="0"/>
              <a:t>‹nr.›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8506102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1999A-4CD6-4800-B129-7FF2F542129D}" type="datetimeFigureOut">
              <a:rPr lang="en-DK" smtClean="0"/>
              <a:t>27/08/2024</a:t>
            </a:fld>
            <a:endParaRPr lang="en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920CA-7DC0-4F5A-B1A5-B71423FAA6BE}" type="slidenum">
              <a:rPr lang="en-DK" smtClean="0"/>
              <a:t>‹nr.›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10578381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1999A-4CD6-4800-B129-7FF2F542129D}" type="datetimeFigureOut">
              <a:rPr lang="en-DK" smtClean="0"/>
              <a:t>27/08/2024</a:t>
            </a:fld>
            <a:endParaRPr lang="en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920CA-7DC0-4F5A-B1A5-B71423FAA6BE}" type="slidenum">
              <a:rPr lang="en-DK" smtClean="0"/>
              <a:t>‹nr.›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38015570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1999A-4CD6-4800-B129-7FF2F542129D}" type="datetimeFigureOut">
              <a:rPr lang="en-DK" smtClean="0"/>
              <a:t>27/08/2024</a:t>
            </a:fld>
            <a:endParaRPr lang="en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920CA-7DC0-4F5A-B1A5-B71423FAA6BE}" type="slidenum">
              <a:rPr lang="en-DK" smtClean="0"/>
              <a:t>‹nr.›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10106587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1999A-4CD6-4800-B129-7FF2F542129D}" type="datetimeFigureOut">
              <a:rPr lang="en-DK" smtClean="0"/>
              <a:t>27/08/2024</a:t>
            </a:fld>
            <a:endParaRPr lang="en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920CA-7DC0-4F5A-B1A5-B71423FAA6BE}" type="slidenum">
              <a:rPr lang="en-DK" smtClean="0"/>
              <a:t>‹nr.›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24205258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1999A-4CD6-4800-B129-7FF2F542129D}" type="datetimeFigureOut">
              <a:rPr lang="en-DK" smtClean="0"/>
              <a:t>27/08/2024</a:t>
            </a:fld>
            <a:endParaRPr lang="en-D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920CA-7DC0-4F5A-B1A5-B71423FAA6BE}" type="slidenum">
              <a:rPr lang="en-DK" smtClean="0"/>
              <a:t>‹nr.›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33235172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1999A-4CD6-4800-B129-7FF2F542129D}" type="datetimeFigureOut">
              <a:rPr lang="en-DK" smtClean="0"/>
              <a:t>27/08/2024</a:t>
            </a:fld>
            <a:endParaRPr lang="en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920CA-7DC0-4F5A-B1A5-B71423FAA6BE}" type="slidenum">
              <a:rPr lang="en-DK" smtClean="0"/>
              <a:t>‹nr.›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12552286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1999A-4CD6-4800-B129-7FF2F542129D}" type="datetimeFigureOut">
              <a:rPr lang="en-DK" smtClean="0"/>
              <a:t>27/08/2024</a:t>
            </a:fld>
            <a:endParaRPr lang="en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920CA-7DC0-4F5A-B1A5-B71423FAA6BE}" type="slidenum">
              <a:rPr lang="en-DK" smtClean="0"/>
              <a:t>‹nr.›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18931197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sk 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1999A-4CD6-4800-B129-7FF2F542129D}" type="datetimeFigureOut">
              <a:rPr lang="en-DK" smtClean="0"/>
              <a:t>27/08/2024</a:t>
            </a:fld>
            <a:endParaRPr lang="en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920CA-7DC0-4F5A-B1A5-B71423FAA6BE}" type="slidenum">
              <a:rPr lang="en-DK" smtClean="0"/>
              <a:t>‹nr.›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34279152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og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1999A-4CD6-4800-B129-7FF2F542129D}" type="datetimeFigureOut">
              <a:rPr lang="en-DK" smtClean="0"/>
              <a:t>27/08/2024</a:t>
            </a:fld>
            <a:endParaRPr lang="en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920CA-7DC0-4F5A-B1A5-B71423FAA6BE}" type="slidenum">
              <a:rPr lang="en-DK" smtClean="0"/>
              <a:t>‹nr.›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39918478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1999A-4CD6-4800-B129-7FF2F542129D}" type="datetimeFigureOut">
              <a:rPr lang="en-DK" smtClean="0"/>
              <a:t>27/08/2024</a:t>
            </a:fld>
            <a:endParaRPr lang="en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920CA-7DC0-4F5A-B1A5-B71423FAA6BE}" type="slidenum">
              <a:rPr lang="en-DK" smtClean="0"/>
              <a:t>‹nr.›</a:t>
            </a:fld>
            <a:endParaRPr lang="en-DK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224222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1999A-4CD6-4800-B129-7FF2F542129D}" type="datetimeFigureOut">
              <a:rPr lang="en-DK" smtClean="0"/>
              <a:t>27/08/2024</a:t>
            </a:fld>
            <a:endParaRPr lang="en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920CA-7DC0-4F5A-B1A5-B71423FAA6BE}" type="slidenum">
              <a:rPr lang="en-DK" smtClean="0"/>
              <a:t>‹nr.›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19874994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rt med citat og nav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da-DK"/>
              <a:t>Klik for at redigere teksttypografierne i masteren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1999A-4CD6-4800-B129-7FF2F542129D}" type="datetimeFigureOut">
              <a:rPr lang="en-DK" smtClean="0"/>
              <a:t>27/08/2024</a:t>
            </a:fld>
            <a:endParaRPr lang="en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920CA-7DC0-4F5A-B1A5-B71423FAA6BE}" type="slidenum">
              <a:rPr lang="en-DK" smtClean="0"/>
              <a:t>‹nr.›</a:t>
            </a:fld>
            <a:endParaRPr lang="en-DK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414100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ndt eller fals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da-DK"/>
              <a:t>Klik for at redigere teksttypografierne i masteren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1999A-4CD6-4800-B129-7FF2F542129D}" type="datetimeFigureOut">
              <a:rPr lang="en-DK" smtClean="0"/>
              <a:t>27/08/2024</a:t>
            </a:fld>
            <a:endParaRPr lang="en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920CA-7DC0-4F5A-B1A5-B71423FAA6BE}" type="slidenum">
              <a:rPr lang="en-DK" smtClean="0"/>
              <a:t>‹nr.›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17283528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1999A-4CD6-4800-B129-7FF2F542129D}" type="datetimeFigureOut">
              <a:rPr lang="en-DK" smtClean="0"/>
              <a:t>27/08/2024</a:t>
            </a:fld>
            <a:endParaRPr lang="en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920CA-7DC0-4F5A-B1A5-B71423FAA6BE}" type="slidenum">
              <a:rPr lang="en-DK" smtClean="0"/>
              <a:t>‹nr.›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6821738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1999A-4CD6-4800-B129-7FF2F542129D}" type="datetimeFigureOut">
              <a:rPr lang="en-DK" smtClean="0"/>
              <a:t>27/08/2024</a:t>
            </a:fld>
            <a:endParaRPr lang="en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920CA-7DC0-4F5A-B1A5-B71423FAA6BE}" type="slidenum">
              <a:rPr lang="en-DK" smtClean="0"/>
              <a:t>‹nr.›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1111352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0501999A-4CD6-4800-B129-7FF2F542129D}" type="datetimeFigureOut">
              <a:rPr lang="en-DK" smtClean="0"/>
              <a:t>27/08/2024</a:t>
            </a:fld>
            <a:endParaRPr lang="en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FF7920CA-7DC0-4F5A-B1A5-B71423FAA6BE}" type="slidenum">
              <a:rPr lang="en-DK" smtClean="0"/>
              <a:t>‹nr.›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281109095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609862E-48F9-45AC-8D44-67A0268A79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5" y="2"/>
            <a:ext cx="12192000" cy="6858000"/>
          </a:xfrm>
          <a:prstGeom prst="rect">
            <a:avLst/>
          </a:prstGeom>
          <a:solidFill>
            <a:schemeClr val="bg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Snip Diagonal Corner Rectangle 6">
            <a:extLst>
              <a:ext uri="{FF2B5EF4-FFF2-40B4-BE49-F238E27FC236}">
                <a16:creationId xmlns:a16="http://schemas.microsoft.com/office/drawing/2014/main" id="{2D5EEA8B-2D86-4D1D-96B3-6B82903037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925" y="2"/>
            <a:ext cx="12191075" cy="6857998"/>
          </a:xfrm>
          <a:prstGeom prst="snip2DiagRect">
            <a:avLst>
              <a:gd name="adj1" fmla="val 0"/>
              <a:gd name="adj2" fmla="val 37605"/>
            </a:avLst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F30F440-899F-E8DA-C933-CDD569CA3E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75645" y="685799"/>
            <a:ext cx="8001000" cy="2971801"/>
          </a:xfrm>
        </p:spPr>
        <p:txBody>
          <a:bodyPr>
            <a:normAutofit/>
          </a:bodyPr>
          <a:lstStyle/>
          <a:p>
            <a:r>
              <a:rPr lang="da-DK" dirty="0"/>
              <a:t>spændingsregulering</a:t>
            </a:r>
            <a:endParaRPr lang="en-DK" dirty="0"/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5ED526D7-A460-C308-FEE6-0A6851102C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75645" y="3843867"/>
            <a:ext cx="6400800" cy="1947333"/>
          </a:xfrm>
        </p:spPr>
        <p:txBody>
          <a:bodyPr>
            <a:normAutofit/>
          </a:bodyPr>
          <a:lstStyle/>
          <a:p>
            <a:r>
              <a:rPr lang="da-DK" dirty="0"/>
              <a:t>B-for bedre idræt 148-154</a:t>
            </a:r>
            <a:endParaRPr lang="en-DK" dirty="0"/>
          </a:p>
        </p:txBody>
      </p:sp>
    </p:spTree>
    <p:extLst>
      <p:ext uri="{BB962C8B-B14F-4D97-AF65-F5344CB8AC3E}">
        <p14:creationId xmlns:p14="http://schemas.microsoft.com/office/powerpoint/2010/main" val="529048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512F9CB-A1A0-4043-A103-F6A4B94B69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DBE6588-EE16-4389-857C-86A156D49E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7FD48D2-B0A7-413D-B947-AA55AC1296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BE668D0-D906-4EEE-B32F-8C028624B8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1DE67A3-B8F6-4CFD-A8E0-D15200F231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991E317B-75E3-4171-A07A-B263C1D6DC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2F51DA0-690C-F684-5DE2-699F5FD84F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35364" y="1362026"/>
            <a:ext cx="3971902" cy="3028983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4800" dirty="0" err="1">
                <a:solidFill>
                  <a:srgbClr val="FFFFFF"/>
                </a:solidFill>
              </a:rPr>
              <a:t>Omvendte</a:t>
            </a:r>
            <a:r>
              <a:rPr lang="en-US" sz="4800" dirty="0">
                <a:solidFill>
                  <a:srgbClr val="FFFFFF"/>
                </a:solidFill>
              </a:rPr>
              <a:t> u-</a:t>
            </a:r>
            <a:r>
              <a:rPr lang="en-US" sz="4800" dirty="0" err="1">
                <a:solidFill>
                  <a:srgbClr val="FFFFFF"/>
                </a:solidFill>
              </a:rPr>
              <a:t>kurve</a:t>
            </a:r>
            <a:br>
              <a:rPr lang="en-US" sz="4800" dirty="0">
                <a:solidFill>
                  <a:srgbClr val="FFFFFF"/>
                </a:solidFill>
              </a:rPr>
            </a:br>
            <a:r>
              <a:rPr lang="en-US" sz="1300" dirty="0" err="1">
                <a:solidFill>
                  <a:srgbClr val="FFFFFF"/>
                </a:solidFill>
              </a:rPr>
              <a:t>Sammenhæng</a:t>
            </a:r>
            <a:r>
              <a:rPr lang="en-US" sz="1300" dirty="0">
                <a:solidFill>
                  <a:srgbClr val="FFFFFF"/>
                </a:solidFill>
              </a:rPr>
              <a:t> </a:t>
            </a:r>
            <a:r>
              <a:rPr lang="en-US" sz="1300" dirty="0" err="1">
                <a:solidFill>
                  <a:srgbClr val="FFFFFF"/>
                </a:solidFill>
              </a:rPr>
              <a:t>mellem</a:t>
            </a:r>
            <a:r>
              <a:rPr lang="en-US" sz="1300" dirty="0">
                <a:solidFill>
                  <a:srgbClr val="FFFFFF"/>
                </a:solidFill>
              </a:rPr>
              <a:t> </a:t>
            </a:r>
            <a:r>
              <a:rPr lang="en-US" sz="1300" dirty="0" err="1">
                <a:solidFill>
                  <a:srgbClr val="FFFFFF"/>
                </a:solidFill>
              </a:rPr>
              <a:t>spændingsniveau</a:t>
            </a:r>
            <a:r>
              <a:rPr lang="en-US" sz="1300" dirty="0">
                <a:solidFill>
                  <a:srgbClr val="FFFFFF"/>
                </a:solidFill>
              </a:rPr>
              <a:t> </a:t>
            </a:r>
            <a:r>
              <a:rPr lang="en-US" sz="1300" dirty="0" err="1">
                <a:solidFill>
                  <a:srgbClr val="FFFFFF"/>
                </a:solidFill>
              </a:rPr>
              <a:t>og</a:t>
            </a:r>
            <a:r>
              <a:rPr lang="en-US" sz="1300" dirty="0">
                <a:solidFill>
                  <a:srgbClr val="FFFFFF"/>
                </a:solidFill>
              </a:rPr>
              <a:t> </a:t>
            </a:r>
            <a:r>
              <a:rPr lang="en-US" sz="1300" dirty="0" err="1">
                <a:solidFill>
                  <a:srgbClr val="FFFFFF"/>
                </a:solidFill>
              </a:rPr>
              <a:t>præstation</a:t>
            </a:r>
            <a:r>
              <a:rPr lang="en-US" sz="1300" dirty="0">
                <a:solidFill>
                  <a:srgbClr val="FFFFFF"/>
                </a:solidFill>
              </a:rPr>
              <a:t> – </a:t>
            </a:r>
            <a:r>
              <a:rPr lang="en-US" sz="1300" dirty="0" err="1">
                <a:solidFill>
                  <a:srgbClr val="FFFFFF"/>
                </a:solidFill>
              </a:rPr>
              <a:t>ved</a:t>
            </a:r>
            <a:r>
              <a:rPr lang="en-US" sz="1300" dirty="0">
                <a:solidFill>
                  <a:srgbClr val="FFFFFF"/>
                </a:solidFill>
              </a:rPr>
              <a:t> for </a:t>
            </a:r>
            <a:r>
              <a:rPr lang="en-US" sz="1300" dirty="0" err="1">
                <a:solidFill>
                  <a:srgbClr val="FFFFFF"/>
                </a:solidFill>
              </a:rPr>
              <a:t>lav</a:t>
            </a:r>
            <a:r>
              <a:rPr lang="en-US" sz="1300" dirty="0">
                <a:solidFill>
                  <a:srgbClr val="FFFFFF"/>
                </a:solidFill>
              </a:rPr>
              <a:t> </a:t>
            </a:r>
            <a:r>
              <a:rPr lang="en-US" sz="1300" dirty="0" err="1">
                <a:solidFill>
                  <a:srgbClr val="FFFFFF"/>
                </a:solidFill>
              </a:rPr>
              <a:t>eller</a:t>
            </a:r>
            <a:r>
              <a:rPr lang="en-US" sz="1300" dirty="0">
                <a:solidFill>
                  <a:srgbClr val="FFFFFF"/>
                </a:solidFill>
              </a:rPr>
              <a:t> </a:t>
            </a:r>
            <a:r>
              <a:rPr lang="en-US" sz="1300" dirty="0" err="1">
                <a:solidFill>
                  <a:srgbClr val="FFFFFF"/>
                </a:solidFill>
              </a:rPr>
              <a:t>høj</a:t>
            </a:r>
            <a:r>
              <a:rPr lang="en-US" sz="1300" dirty="0">
                <a:solidFill>
                  <a:srgbClr val="FFFFFF"/>
                </a:solidFill>
              </a:rPr>
              <a:t> </a:t>
            </a:r>
            <a:r>
              <a:rPr lang="en-US" sz="1300" dirty="0" err="1">
                <a:solidFill>
                  <a:srgbClr val="FFFFFF"/>
                </a:solidFill>
              </a:rPr>
              <a:t>spændingsniveau</a:t>
            </a:r>
            <a:r>
              <a:rPr lang="en-US" sz="1300" dirty="0">
                <a:solidFill>
                  <a:srgbClr val="FFFFFF"/>
                </a:solidFill>
              </a:rPr>
              <a:t> </a:t>
            </a:r>
            <a:r>
              <a:rPr lang="en-US" sz="1300" dirty="0" err="1">
                <a:solidFill>
                  <a:srgbClr val="FFFFFF"/>
                </a:solidFill>
              </a:rPr>
              <a:t>falder</a:t>
            </a:r>
            <a:r>
              <a:rPr lang="en-US" sz="1300" dirty="0">
                <a:solidFill>
                  <a:srgbClr val="FFFFFF"/>
                </a:solidFill>
              </a:rPr>
              <a:t> </a:t>
            </a:r>
            <a:r>
              <a:rPr lang="en-US" sz="1300" dirty="0" err="1">
                <a:solidFill>
                  <a:srgbClr val="FFFFFF"/>
                </a:solidFill>
              </a:rPr>
              <a:t>præstationen</a:t>
            </a:r>
            <a:r>
              <a:rPr lang="en-US" sz="1300" dirty="0">
                <a:solidFill>
                  <a:srgbClr val="FFFFFF"/>
                </a:solidFill>
              </a:rPr>
              <a:t>. </a:t>
            </a:r>
            <a:br>
              <a:rPr lang="en-US" sz="1300" dirty="0">
                <a:solidFill>
                  <a:srgbClr val="FFFFFF"/>
                </a:solidFill>
              </a:rPr>
            </a:br>
            <a:br>
              <a:rPr lang="en-US" sz="1300" dirty="0">
                <a:solidFill>
                  <a:srgbClr val="FFFFFF"/>
                </a:solidFill>
              </a:rPr>
            </a:br>
            <a:r>
              <a:rPr lang="en-US" sz="1300" dirty="0">
                <a:solidFill>
                  <a:srgbClr val="FFFFFF"/>
                </a:solidFill>
              </a:rPr>
              <a:t>For </a:t>
            </a:r>
            <a:r>
              <a:rPr lang="en-US" sz="1300" dirty="0" err="1">
                <a:solidFill>
                  <a:srgbClr val="FFFFFF"/>
                </a:solidFill>
              </a:rPr>
              <a:t>lav</a:t>
            </a:r>
            <a:r>
              <a:rPr lang="en-US" sz="1300" dirty="0">
                <a:solidFill>
                  <a:srgbClr val="FFFFFF"/>
                </a:solidFill>
              </a:rPr>
              <a:t>: </a:t>
            </a:r>
            <a:r>
              <a:rPr lang="en-US" sz="1300" dirty="0" err="1">
                <a:solidFill>
                  <a:srgbClr val="FFFFFF"/>
                </a:solidFill>
              </a:rPr>
              <a:t>hjernen</a:t>
            </a:r>
            <a:r>
              <a:rPr lang="en-US" sz="1300" dirty="0">
                <a:solidFill>
                  <a:srgbClr val="FFFFFF"/>
                </a:solidFill>
              </a:rPr>
              <a:t> </a:t>
            </a:r>
            <a:r>
              <a:rPr lang="en-US" sz="1300" dirty="0" err="1">
                <a:solidFill>
                  <a:srgbClr val="FFFFFF"/>
                </a:solidFill>
              </a:rPr>
              <a:t>fungerer</a:t>
            </a:r>
            <a:r>
              <a:rPr lang="en-US" sz="1300" dirty="0">
                <a:solidFill>
                  <a:srgbClr val="FFFFFF"/>
                </a:solidFill>
              </a:rPr>
              <a:t> </a:t>
            </a:r>
            <a:r>
              <a:rPr lang="en-US" sz="1300" dirty="0" err="1">
                <a:solidFill>
                  <a:srgbClr val="FFFFFF"/>
                </a:solidFill>
              </a:rPr>
              <a:t>ikke</a:t>
            </a:r>
            <a:r>
              <a:rPr lang="en-US" sz="1300" dirty="0">
                <a:solidFill>
                  <a:srgbClr val="FFFFFF"/>
                </a:solidFill>
              </a:rPr>
              <a:t> </a:t>
            </a:r>
            <a:r>
              <a:rPr lang="en-US" sz="1300" dirty="0" err="1">
                <a:solidFill>
                  <a:srgbClr val="FFFFFF"/>
                </a:solidFill>
              </a:rPr>
              <a:t>hurtig</a:t>
            </a:r>
            <a:r>
              <a:rPr lang="en-US" sz="1300" dirty="0">
                <a:solidFill>
                  <a:srgbClr val="FFFFFF"/>
                </a:solidFill>
              </a:rPr>
              <a:t> </a:t>
            </a:r>
            <a:r>
              <a:rPr lang="en-US" sz="1300" dirty="0" err="1">
                <a:solidFill>
                  <a:srgbClr val="FFFFFF"/>
                </a:solidFill>
              </a:rPr>
              <a:t>nok</a:t>
            </a:r>
            <a:r>
              <a:rPr lang="en-US" sz="1300" dirty="0">
                <a:solidFill>
                  <a:srgbClr val="FFFFFF"/>
                </a:solidFill>
              </a:rPr>
              <a:t> </a:t>
            </a:r>
            <a:r>
              <a:rPr lang="en-US" sz="1300" dirty="0" err="1">
                <a:solidFill>
                  <a:srgbClr val="FFFFFF"/>
                </a:solidFill>
              </a:rPr>
              <a:t>og</a:t>
            </a:r>
            <a:r>
              <a:rPr lang="en-US" sz="1300" dirty="0">
                <a:solidFill>
                  <a:srgbClr val="FFFFFF"/>
                </a:solidFill>
              </a:rPr>
              <a:t> </a:t>
            </a:r>
            <a:r>
              <a:rPr lang="en-US" sz="1300" dirty="0" err="1">
                <a:solidFill>
                  <a:srgbClr val="FFFFFF"/>
                </a:solidFill>
              </a:rPr>
              <a:t>musklerne</a:t>
            </a:r>
            <a:r>
              <a:rPr lang="en-US" sz="1300" dirty="0">
                <a:solidFill>
                  <a:srgbClr val="FFFFFF"/>
                </a:solidFill>
              </a:rPr>
              <a:t> </a:t>
            </a:r>
            <a:r>
              <a:rPr lang="en-US" sz="1300" dirty="0" err="1">
                <a:solidFill>
                  <a:srgbClr val="FFFFFF"/>
                </a:solidFill>
              </a:rPr>
              <a:t>har</a:t>
            </a:r>
            <a:r>
              <a:rPr lang="en-US" sz="1300" dirty="0">
                <a:solidFill>
                  <a:srgbClr val="FFFFFF"/>
                </a:solidFill>
              </a:rPr>
              <a:t> </a:t>
            </a:r>
            <a:r>
              <a:rPr lang="en-US" sz="1300" dirty="0" err="1">
                <a:solidFill>
                  <a:srgbClr val="FFFFFF"/>
                </a:solidFill>
              </a:rPr>
              <a:t>ikke</a:t>
            </a:r>
            <a:r>
              <a:rPr lang="en-US" sz="1300" dirty="0">
                <a:solidFill>
                  <a:srgbClr val="FFFFFF"/>
                </a:solidFill>
              </a:rPr>
              <a:t> </a:t>
            </a:r>
            <a:r>
              <a:rPr lang="en-US" sz="1300" dirty="0" err="1">
                <a:solidFill>
                  <a:srgbClr val="FFFFFF"/>
                </a:solidFill>
              </a:rPr>
              <a:t>tilstrækkelig</a:t>
            </a:r>
            <a:r>
              <a:rPr lang="en-US" sz="1300" dirty="0">
                <a:solidFill>
                  <a:srgbClr val="FFFFFF"/>
                </a:solidFill>
              </a:rPr>
              <a:t> med power.</a:t>
            </a:r>
            <a:br>
              <a:rPr lang="en-US" sz="1300" dirty="0">
                <a:solidFill>
                  <a:srgbClr val="FFFFFF"/>
                </a:solidFill>
              </a:rPr>
            </a:br>
            <a:br>
              <a:rPr lang="en-US" sz="1300" dirty="0">
                <a:solidFill>
                  <a:srgbClr val="FFFFFF"/>
                </a:solidFill>
              </a:rPr>
            </a:br>
            <a:r>
              <a:rPr lang="en-US" sz="1300" dirty="0">
                <a:solidFill>
                  <a:srgbClr val="FFFFFF"/>
                </a:solidFill>
              </a:rPr>
              <a:t>For </a:t>
            </a:r>
            <a:r>
              <a:rPr lang="en-US" sz="1300" dirty="0" err="1">
                <a:solidFill>
                  <a:srgbClr val="FFFFFF"/>
                </a:solidFill>
              </a:rPr>
              <a:t>høj</a:t>
            </a:r>
            <a:r>
              <a:rPr lang="en-US" sz="1300" dirty="0">
                <a:solidFill>
                  <a:srgbClr val="FFFFFF"/>
                </a:solidFill>
              </a:rPr>
              <a:t>: </a:t>
            </a:r>
            <a:r>
              <a:rPr lang="en-US" sz="1300" dirty="0" err="1">
                <a:solidFill>
                  <a:srgbClr val="FFFFFF"/>
                </a:solidFill>
              </a:rPr>
              <a:t>Opmærksomhed</a:t>
            </a:r>
            <a:r>
              <a:rPr lang="en-US" sz="1300" dirty="0">
                <a:solidFill>
                  <a:srgbClr val="FFFFFF"/>
                </a:solidFill>
              </a:rPr>
              <a:t> </a:t>
            </a:r>
            <a:r>
              <a:rPr lang="en-US" sz="1300" dirty="0" err="1">
                <a:solidFill>
                  <a:srgbClr val="FFFFFF"/>
                </a:solidFill>
              </a:rPr>
              <a:t>indsnævres</a:t>
            </a:r>
            <a:r>
              <a:rPr lang="en-US" sz="1300" dirty="0">
                <a:solidFill>
                  <a:srgbClr val="FFFFFF"/>
                </a:solidFill>
              </a:rPr>
              <a:t> </a:t>
            </a:r>
            <a:r>
              <a:rPr lang="en-US" sz="1300" dirty="0" err="1">
                <a:solidFill>
                  <a:srgbClr val="FFFFFF"/>
                </a:solidFill>
              </a:rPr>
              <a:t>og</a:t>
            </a:r>
            <a:r>
              <a:rPr lang="en-US" sz="1300" dirty="0">
                <a:solidFill>
                  <a:srgbClr val="FFFFFF"/>
                </a:solidFill>
              </a:rPr>
              <a:t> </a:t>
            </a:r>
            <a:r>
              <a:rPr lang="en-US" sz="1300" dirty="0" err="1">
                <a:solidFill>
                  <a:srgbClr val="FFFFFF"/>
                </a:solidFill>
              </a:rPr>
              <a:t>antagonister</a:t>
            </a:r>
            <a:r>
              <a:rPr lang="en-US" sz="1300" dirty="0">
                <a:solidFill>
                  <a:srgbClr val="FFFFFF"/>
                </a:solidFill>
              </a:rPr>
              <a:t> </a:t>
            </a:r>
            <a:r>
              <a:rPr lang="en-US" sz="1300" dirty="0" err="1">
                <a:solidFill>
                  <a:srgbClr val="FFFFFF"/>
                </a:solidFill>
              </a:rPr>
              <a:t>spændes</a:t>
            </a:r>
            <a:r>
              <a:rPr lang="en-US" sz="1300" dirty="0">
                <a:solidFill>
                  <a:srgbClr val="FFFFFF"/>
                </a:solidFill>
              </a:rPr>
              <a:t>- </a:t>
            </a:r>
            <a:r>
              <a:rPr lang="en-US" sz="1300" dirty="0" err="1">
                <a:solidFill>
                  <a:srgbClr val="FFFFFF"/>
                </a:solidFill>
              </a:rPr>
              <a:t>modarbejder</a:t>
            </a:r>
            <a:r>
              <a:rPr lang="en-US" sz="1300" dirty="0">
                <a:solidFill>
                  <a:srgbClr val="FFFFFF"/>
                </a:solidFill>
              </a:rPr>
              <a:t> </a:t>
            </a:r>
            <a:r>
              <a:rPr lang="en-US" sz="1300" dirty="0" err="1">
                <a:solidFill>
                  <a:srgbClr val="FFFFFF"/>
                </a:solidFill>
              </a:rPr>
              <a:t>agonisterne</a:t>
            </a:r>
            <a:endParaRPr lang="en-US" sz="1300" dirty="0">
              <a:solidFill>
                <a:srgbClr val="FFFFFF"/>
              </a:solidFill>
            </a:endParaRPr>
          </a:p>
        </p:txBody>
      </p:sp>
      <p:sp useBgFill="1">
        <p:nvSpPr>
          <p:cNvPr id="22" name="Snip Diagonal Corner Rectangle 6">
            <a:extLst>
              <a:ext uri="{FF2B5EF4-FFF2-40B4-BE49-F238E27FC236}">
                <a16:creationId xmlns:a16="http://schemas.microsoft.com/office/drawing/2014/main" id="{4A9B19C2-B29A-4924-9E7E-6FBF17F585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4000" y="620722"/>
            <a:ext cx="6418778" cy="5286838"/>
          </a:xfrm>
          <a:prstGeom prst="snip2DiagRect">
            <a:avLst>
              <a:gd name="adj1" fmla="val 10973"/>
              <a:gd name="adj2" fmla="val 0"/>
            </a:avLst>
          </a:prstGeom>
          <a:ln>
            <a:noFill/>
          </a:ln>
          <a:effectLst>
            <a:innerShdw blurRad="57150" dist="38100" dir="14460000">
              <a:prstClr val="black">
                <a:alpha val="7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ladsholder til indhold 4" descr="Et billede, der indeholder tekst&#10;&#10;Automatisk genereret beskrivelse">
            <a:extLst>
              <a:ext uri="{FF2B5EF4-FFF2-40B4-BE49-F238E27FC236}">
                <a16:creationId xmlns:a16="http://schemas.microsoft.com/office/drawing/2014/main" id="{C998D862-71AA-2804-F396-A43DD0C8BA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217" y="1342862"/>
            <a:ext cx="5450437" cy="3842558"/>
          </a:xfrm>
          <a:prstGeom prst="rect">
            <a:avLst/>
          </a:prstGeom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34C85634-D5F5-4047-8F35-F4B1F50AB1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1224BF71-948F-411D-AA79-8B23157151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434B4526-E715-4199-A597-CD757CB4A0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35E295A6-48D5-4F9E-A32C-5D87EAA5E7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E10BF5B3-9260-4D36-BB24-07BC414B9D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AAE0C886-FA2E-4E7C-BC00-8397AAEC86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2411398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FD48FB1-66D8-4676-B0AA-C139A1DB78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033F5AE-6728-4F19-8DED-658E674B31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2C7D74A-18BA-4709-A808-44E8815C44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5164A3F-1561-4039-8185-AB0EEB713E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2A35DB53-42BE-460E-9CA1-1294C98463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C5BDD1EA-D8C1-45AF-9F0A-14A2A137BA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16800D1-976A-FF36-710F-F403F41AE5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2710" y="628617"/>
            <a:ext cx="3971902" cy="302898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400" dirty="0"/>
              <a:t>Optimal </a:t>
            </a:r>
            <a:r>
              <a:rPr lang="en-US" sz="2400" dirty="0" err="1"/>
              <a:t>spænding</a:t>
            </a:r>
            <a:r>
              <a:rPr lang="en-US" sz="2400" dirty="0"/>
              <a:t> </a:t>
            </a:r>
            <a:r>
              <a:rPr lang="en-US" sz="2400" dirty="0" err="1"/>
              <a:t>afhænger</a:t>
            </a:r>
            <a:r>
              <a:rPr lang="en-US" sz="2400" dirty="0"/>
              <a:t> </a:t>
            </a:r>
            <a:r>
              <a:rPr lang="en-US" sz="2400" dirty="0" err="1"/>
              <a:t>af</a:t>
            </a:r>
            <a:r>
              <a:rPr lang="en-US" sz="2400" dirty="0"/>
              <a:t> </a:t>
            </a:r>
            <a:r>
              <a:rPr lang="en-US" sz="2400" dirty="0" err="1"/>
              <a:t>idrætsdisciplin</a:t>
            </a:r>
            <a:r>
              <a:rPr lang="en-US" sz="2400" dirty="0"/>
              <a:t> </a:t>
            </a:r>
            <a:r>
              <a:rPr lang="en-US" sz="1800" dirty="0"/>
              <a:t>– </a:t>
            </a:r>
            <a:r>
              <a:rPr lang="en-US" sz="1800" dirty="0" err="1"/>
              <a:t>finmotoriske</a:t>
            </a:r>
            <a:r>
              <a:rPr lang="en-US" sz="1800" dirty="0"/>
              <a:t> discipline </a:t>
            </a:r>
            <a:r>
              <a:rPr lang="en-US" sz="1800" dirty="0" err="1"/>
              <a:t>kræver</a:t>
            </a:r>
            <a:r>
              <a:rPr lang="en-US" sz="1800" dirty="0"/>
              <a:t> </a:t>
            </a:r>
            <a:r>
              <a:rPr lang="en-US" sz="1800" dirty="0" err="1"/>
              <a:t>mindre</a:t>
            </a:r>
            <a:r>
              <a:rPr lang="en-US" sz="1800" dirty="0"/>
              <a:t> </a:t>
            </a:r>
            <a:r>
              <a:rPr lang="en-US" sz="1800" dirty="0" err="1"/>
              <a:t>spændingsniveau</a:t>
            </a:r>
            <a:r>
              <a:rPr lang="en-US" sz="1800" dirty="0"/>
              <a:t> </a:t>
            </a:r>
            <a:r>
              <a:rPr lang="en-US" sz="1800" dirty="0" err="1"/>
              <a:t>mens</a:t>
            </a:r>
            <a:r>
              <a:rPr lang="en-US" sz="1800" dirty="0"/>
              <a:t> </a:t>
            </a:r>
            <a:r>
              <a:rPr lang="en-US" sz="1800" dirty="0" err="1"/>
              <a:t>grov</a:t>
            </a:r>
            <a:r>
              <a:rPr lang="en-US" sz="1800" dirty="0"/>
              <a:t> </a:t>
            </a:r>
            <a:r>
              <a:rPr lang="en-US" sz="1800" dirty="0" err="1"/>
              <a:t>motoriske</a:t>
            </a:r>
            <a:r>
              <a:rPr lang="en-US" sz="1800" dirty="0"/>
              <a:t> discipliner </a:t>
            </a:r>
            <a:r>
              <a:rPr lang="en-US" sz="1800" dirty="0" err="1"/>
              <a:t>kræver</a:t>
            </a:r>
            <a:r>
              <a:rPr lang="en-US" sz="1800" dirty="0"/>
              <a:t> </a:t>
            </a:r>
            <a:r>
              <a:rPr lang="en-US" sz="1800" dirty="0" err="1"/>
              <a:t>højere</a:t>
            </a:r>
            <a:r>
              <a:rPr lang="en-US" sz="1800" dirty="0"/>
              <a:t> </a:t>
            </a:r>
            <a:r>
              <a:rPr lang="en-US" sz="1800" dirty="0" err="1"/>
              <a:t>spændingsniveau</a:t>
            </a:r>
            <a:endParaRPr lang="en-US" sz="1800" dirty="0"/>
          </a:p>
        </p:txBody>
      </p:sp>
      <p:sp>
        <p:nvSpPr>
          <p:cNvPr id="22" name="Snip Diagonal Corner Rectangle 6">
            <a:extLst>
              <a:ext uri="{FF2B5EF4-FFF2-40B4-BE49-F238E27FC236}">
                <a16:creationId xmlns:a16="http://schemas.microsoft.com/office/drawing/2014/main" id="{14354E08-0068-48D7-A8AD-84C7B1CF58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4000" y="620722"/>
            <a:ext cx="6575496" cy="5286838"/>
          </a:xfrm>
          <a:prstGeom prst="snip2DiagRect">
            <a:avLst>
              <a:gd name="adj1" fmla="val 10787"/>
              <a:gd name="adj2" fmla="val 0"/>
            </a:avLst>
          </a:prstGeom>
          <a:solidFill>
            <a:schemeClr val="tx1"/>
          </a:solidFill>
          <a:ln>
            <a:noFill/>
          </a:ln>
          <a:effectLst>
            <a:innerShdw blurRad="57150" dist="38100" dir="14460000">
              <a:prstClr val="black">
                <a:alpha val="7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ladsholder til indhold 4" descr="Et billede, der indeholder tekst, diagram, linje/række, håndskrift&#10;&#10;Automatisk genereret beskrivelse">
            <a:extLst>
              <a:ext uri="{FF2B5EF4-FFF2-40B4-BE49-F238E27FC236}">
                <a16:creationId xmlns:a16="http://schemas.microsoft.com/office/drawing/2014/main" id="{A4329A36-6419-C6E0-C3EF-35CBB49F187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25" r="3185" b="-1"/>
          <a:stretch/>
        </p:blipFill>
        <p:spPr>
          <a:xfrm>
            <a:off x="799072" y="786117"/>
            <a:ext cx="6245352" cy="4956048"/>
          </a:xfrm>
          <a:custGeom>
            <a:avLst/>
            <a:gdLst/>
            <a:ahLst/>
            <a:cxnLst/>
            <a:rect l="l" t="t" r="r" b="b"/>
            <a:pathLst>
              <a:path w="6245352" h="4956048">
                <a:moveTo>
                  <a:pt x="534609" y="0"/>
                </a:moveTo>
                <a:lnTo>
                  <a:pt x="6245352" y="0"/>
                </a:lnTo>
                <a:lnTo>
                  <a:pt x="6245352" y="4421439"/>
                </a:lnTo>
                <a:lnTo>
                  <a:pt x="5710743" y="4956048"/>
                </a:lnTo>
                <a:lnTo>
                  <a:pt x="0" y="4956048"/>
                </a:lnTo>
                <a:lnTo>
                  <a:pt x="0" y="534609"/>
                </a:lnTo>
                <a:close/>
              </a:path>
            </a:pathLst>
          </a:custGeom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A779F34F-2960-4B81-BA08-445B6F6A0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10A57ACC-416F-4A5D-B7F7-DDA9886A3A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26522B4F-50C4-4FCE-8AE2-3789D63ED3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2C3978FC-B5D1-42BE-B086-BC2A733D58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ACED99F1-340D-4970-8E66-3B28E92711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50A54E39-63C0-4847-A766-C6B74FEB48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0293825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FD48FB1-66D8-4676-B0AA-C139A1DB78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033F5AE-6728-4F19-8DED-658E674B31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2C7D74A-18BA-4709-A808-44E8815C44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5164A3F-1561-4039-8185-AB0EEB713E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2A35DB53-42BE-460E-9CA1-1294C98463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C5BDD1EA-D8C1-45AF-9F0A-14A2A137BA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9572911-E61F-ED4D-C20A-38489C9F7D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2710" y="628617"/>
            <a:ext cx="3971902" cy="3028983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2800" dirty="0" err="1"/>
              <a:t>Præstationsevnen</a:t>
            </a:r>
            <a:r>
              <a:rPr lang="en-US" sz="2800" dirty="0"/>
              <a:t> </a:t>
            </a:r>
            <a:r>
              <a:rPr lang="en-US" sz="2800" dirty="0" err="1"/>
              <a:t>påvirkes</a:t>
            </a:r>
            <a:r>
              <a:rPr lang="en-US" sz="2800" dirty="0"/>
              <a:t> </a:t>
            </a:r>
            <a:r>
              <a:rPr lang="en-US" sz="2800" dirty="0" err="1"/>
              <a:t>af</a:t>
            </a:r>
            <a:r>
              <a:rPr lang="en-US" sz="2800" dirty="0"/>
              <a:t> </a:t>
            </a:r>
            <a:r>
              <a:rPr lang="en-US" sz="2800" dirty="0" err="1"/>
              <a:t>udøverens</a:t>
            </a:r>
            <a:r>
              <a:rPr lang="en-US" sz="2800" dirty="0"/>
              <a:t> </a:t>
            </a:r>
            <a:r>
              <a:rPr lang="en-US" sz="2800" dirty="0" err="1"/>
              <a:t>følelser</a:t>
            </a:r>
            <a:r>
              <a:rPr lang="en-US" sz="2800" dirty="0"/>
              <a:t> –</a:t>
            </a:r>
            <a:br>
              <a:rPr lang="en-US" sz="2000" dirty="0"/>
            </a:br>
            <a:r>
              <a:rPr lang="en-US" sz="1800" dirty="0"/>
              <a:t>ex. </a:t>
            </a:r>
            <a:r>
              <a:rPr lang="en-US" sz="1800" dirty="0" err="1"/>
              <a:t>Vrede</a:t>
            </a:r>
            <a:r>
              <a:rPr lang="en-US" sz="1800" dirty="0"/>
              <a:t> er </a:t>
            </a:r>
            <a:r>
              <a:rPr lang="en-US" sz="1800" dirty="0" err="1"/>
              <a:t>en</a:t>
            </a:r>
            <a:r>
              <a:rPr lang="en-US" sz="1800"/>
              <a:t> god </a:t>
            </a:r>
            <a:r>
              <a:rPr lang="en-US" sz="1800" dirty="0" err="1"/>
              <a:t>drivkraft</a:t>
            </a:r>
            <a:r>
              <a:rPr lang="en-US" sz="1800" dirty="0"/>
              <a:t> men </a:t>
            </a:r>
            <a:r>
              <a:rPr lang="en-US" sz="1800" dirty="0" err="1"/>
              <a:t>kan</a:t>
            </a:r>
            <a:r>
              <a:rPr lang="en-US" sz="1800" dirty="0"/>
              <a:t> </a:t>
            </a:r>
            <a:r>
              <a:rPr lang="en-US" sz="1800" dirty="0" err="1"/>
              <a:t>også</a:t>
            </a:r>
            <a:r>
              <a:rPr lang="en-US" sz="1800" dirty="0"/>
              <a:t> </a:t>
            </a:r>
            <a:r>
              <a:rPr lang="en-US" sz="1800" dirty="0" err="1"/>
              <a:t>hæmme</a:t>
            </a:r>
            <a:r>
              <a:rPr lang="en-US" sz="1800" dirty="0"/>
              <a:t> </a:t>
            </a:r>
            <a:r>
              <a:rPr lang="en-US" sz="1800" dirty="0" err="1"/>
              <a:t>kommunikation</a:t>
            </a:r>
            <a:r>
              <a:rPr lang="en-US" sz="1800" dirty="0"/>
              <a:t>. </a:t>
            </a:r>
            <a:r>
              <a:rPr lang="en-US" sz="1800" dirty="0" err="1"/>
              <a:t>Positiv</a:t>
            </a:r>
            <a:r>
              <a:rPr lang="en-US" sz="1800" dirty="0"/>
              <a:t> </a:t>
            </a:r>
            <a:r>
              <a:rPr lang="en-US" sz="1800" dirty="0" err="1"/>
              <a:t>og</a:t>
            </a:r>
            <a:r>
              <a:rPr lang="en-US" sz="1800" dirty="0"/>
              <a:t> glad </a:t>
            </a:r>
            <a:r>
              <a:rPr lang="en-US" sz="1800" dirty="0" err="1"/>
              <a:t>indstilling</a:t>
            </a:r>
            <a:r>
              <a:rPr lang="en-US" sz="1800" dirty="0"/>
              <a:t> giver </a:t>
            </a:r>
            <a:r>
              <a:rPr lang="en-US" sz="1800" dirty="0" err="1"/>
              <a:t>bedste</a:t>
            </a:r>
            <a:r>
              <a:rPr lang="en-US" sz="1800" dirty="0"/>
              <a:t> </a:t>
            </a:r>
            <a:r>
              <a:rPr lang="en-US" sz="1800" dirty="0" err="1"/>
              <a:t>præstation</a:t>
            </a:r>
            <a:endParaRPr lang="en-US" sz="2000" dirty="0"/>
          </a:p>
        </p:txBody>
      </p:sp>
      <p:sp>
        <p:nvSpPr>
          <p:cNvPr id="22" name="Snip Diagonal Corner Rectangle 6">
            <a:extLst>
              <a:ext uri="{FF2B5EF4-FFF2-40B4-BE49-F238E27FC236}">
                <a16:creationId xmlns:a16="http://schemas.microsoft.com/office/drawing/2014/main" id="{14354E08-0068-48D7-A8AD-84C7B1CF58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4000" y="620722"/>
            <a:ext cx="6575496" cy="5286838"/>
          </a:xfrm>
          <a:prstGeom prst="snip2DiagRect">
            <a:avLst>
              <a:gd name="adj1" fmla="val 10787"/>
              <a:gd name="adj2" fmla="val 0"/>
            </a:avLst>
          </a:prstGeom>
          <a:solidFill>
            <a:schemeClr val="tx1"/>
          </a:solidFill>
          <a:ln>
            <a:noFill/>
          </a:ln>
          <a:effectLst>
            <a:innerShdw blurRad="57150" dist="38100" dir="14460000">
              <a:prstClr val="black">
                <a:alpha val="7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ladsholder til indhold 4" descr="Et billede, der indeholder linje/række, diagram&#10;&#10;Automatisk genereret beskrivelse">
            <a:extLst>
              <a:ext uri="{FF2B5EF4-FFF2-40B4-BE49-F238E27FC236}">
                <a16:creationId xmlns:a16="http://schemas.microsoft.com/office/drawing/2014/main" id="{F5A0022B-7853-D9ED-2A31-A075BD4CF0F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36" r="1498"/>
          <a:stretch/>
        </p:blipFill>
        <p:spPr>
          <a:xfrm>
            <a:off x="799072" y="786117"/>
            <a:ext cx="6245352" cy="4956048"/>
          </a:xfrm>
          <a:custGeom>
            <a:avLst/>
            <a:gdLst/>
            <a:ahLst/>
            <a:cxnLst/>
            <a:rect l="l" t="t" r="r" b="b"/>
            <a:pathLst>
              <a:path w="6245352" h="4956048">
                <a:moveTo>
                  <a:pt x="534609" y="0"/>
                </a:moveTo>
                <a:lnTo>
                  <a:pt x="6245352" y="0"/>
                </a:lnTo>
                <a:lnTo>
                  <a:pt x="6245352" y="4421439"/>
                </a:lnTo>
                <a:lnTo>
                  <a:pt x="5710743" y="4956048"/>
                </a:lnTo>
                <a:lnTo>
                  <a:pt x="0" y="4956048"/>
                </a:lnTo>
                <a:lnTo>
                  <a:pt x="0" y="534609"/>
                </a:lnTo>
                <a:close/>
              </a:path>
            </a:pathLst>
          </a:custGeom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A779F34F-2960-4B81-BA08-445B6F6A0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10A57ACC-416F-4A5D-B7F7-DDA9886A3A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26522B4F-50C4-4FCE-8AE2-3789D63ED3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2C3978FC-B5D1-42BE-B086-BC2A733D58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ACED99F1-340D-4970-8E66-3B28E92711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50A54E39-63C0-4847-A766-C6B74FEB48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0706974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FD48FB1-66D8-4676-B0AA-C139A1DB78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033F5AE-6728-4F19-8DED-658E674B31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2C7D74A-18BA-4709-A808-44E8815C44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B5164A3F-1561-4039-8185-AB0EEB713E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A35DB53-42BE-460E-9CA1-1294C98463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7A675F33-98AF-4B83-A3BB-0780A23145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175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A17DC29-E089-4246-DD36-3891DB8510A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40000"/>
          </a:blip>
          <a:srcRect/>
          <a:stretch/>
        </p:blipFill>
        <p:spPr>
          <a:xfrm>
            <a:off x="-3175" y="10"/>
            <a:ext cx="12192000" cy="685799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CF1D8535-6D7E-ED59-8BEF-E7A8DFC41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2" y="685799"/>
            <a:ext cx="9842274" cy="2971801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400" dirty="0" err="1"/>
              <a:t>Regulering</a:t>
            </a:r>
            <a:r>
              <a:rPr lang="en-US" sz="3400" dirty="0"/>
              <a:t> </a:t>
            </a:r>
            <a:r>
              <a:rPr lang="en-US" sz="3400" dirty="0" err="1"/>
              <a:t>af</a:t>
            </a:r>
            <a:r>
              <a:rPr lang="en-US" sz="3400" dirty="0"/>
              <a:t> </a:t>
            </a:r>
            <a:r>
              <a:rPr lang="en-US" sz="3400" dirty="0" err="1"/>
              <a:t>spændingsniveauet</a:t>
            </a:r>
            <a:r>
              <a:rPr lang="en-US" sz="3400" dirty="0"/>
              <a:t>: </a:t>
            </a:r>
            <a:br>
              <a:rPr lang="en-US" sz="3400" dirty="0"/>
            </a:br>
            <a:r>
              <a:rPr lang="en-US" sz="3400" dirty="0"/>
              <a:t>- </a:t>
            </a:r>
            <a:r>
              <a:rPr lang="en-US" sz="1800" dirty="0" err="1"/>
              <a:t>Øge</a:t>
            </a:r>
            <a:r>
              <a:rPr lang="en-US" sz="1800" dirty="0"/>
              <a:t> </a:t>
            </a:r>
            <a:r>
              <a:rPr lang="en-US" sz="1800" dirty="0" err="1"/>
              <a:t>spændingsniveau</a:t>
            </a:r>
            <a:r>
              <a:rPr lang="en-US" sz="1800" dirty="0"/>
              <a:t>: ex. </a:t>
            </a:r>
            <a:r>
              <a:rPr lang="en-US" sz="1800" dirty="0" err="1"/>
              <a:t>Vægtløfter</a:t>
            </a:r>
            <a:r>
              <a:rPr lang="en-US" sz="1800" dirty="0"/>
              <a:t>, </a:t>
            </a:r>
            <a:r>
              <a:rPr lang="en-US" sz="1800" dirty="0" err="1"/>
              <a:t>længdespringer</a:t>
            </a:r>
            <a:r>
              <a:rPr lang="en-US" sz="1800" dirty="0"/>
              <a:t> </a:t>
            </a:r>
            <a:r>
              <a:rPr lang="en-US" sz="1800" dirty="0" err="1"/>
              <a:t>øger</a:t>
            </a:r>
            <a:r>
              <a:rPr lang="en-US" sz="1800" dirty="0"/>
              <a:t> </a:t>
            </a:r>
            <a:r>
              <a:rPr lang="en-US" sz="1800" dirty="0" err="1"/>
              <a:t>spændingsniveau</a:t>
            </a:r>
            <a:r>
              <a:rPr lang="en-US" sz="1800" dirty="0"/>
              <a:t> </a:t>
            </a:r>
            <a:r>
              <a:rPr lang="en-US" sz="1800" dirty="0" err="1"/>
              <a:t>ved</a:t>
            </a:r>
            <a:r>
              <a:rPr lang="en-US" sz="1800" dirty="0"/>
              <a:t> at </a:t>
            </a:r>
            <a:r>
              <a:rPr lang="en-US" sz="1800" dirty="0" err="1"/>
              <a:t>råbe</a:t>
            </a:r>
            <a:r>
              <a:rPr lang="en-US" sz="1800" dirty="0"/>
              <a:t>, </a:t>
            </a:r>
            <a:r>
              <a:rPr lang="en-US" sz="1800" dirty="0" err="1"/>
              <a:t>få</a:t>
            </a:r>
            <a:r>
              <a:rPr lang="en-US" sz="1800" dirty="0"/>
              <a:t> </a:t>
            </a:r>
            <a:r>
              <a:rPr lang="en-US" sz="1800" dirty="0" err="1"/>
              <a:t>publikum</a:t>
            </a:r>
            <a:r>
              <a:rPr lang="en-US" sz="1800" dirty="0"/>
              <a:t> </a:t>
            </a:r>
            <a:r>
              <a:rPr lang="en-US" sz="1800" dirty="0" err="1"/>
              <a:t>til</a:t>
            </a:r>
            <a:r>
              <a:rPr lang="en-US" sz="1800" dirty="0"/>
              <a:t> at </a:t>
            </a:r>
            <a:r>
              <a:rPr lang="en-US" sz="1800" dirty="0" err="1"/>
              <a:t>klappe</a:t>
            </a:r>
            <a:r>
              <a:rPr lang="en-US" sz="1800" dirty="0"/>
              <a:t> etc.</a:t>
            </a:r>
            <a:br>
              <a:rPr lang="en-US" sz="1800" dirty="0"/>
            </a:br>
            <a:br>
              <a:rPr lang="en-US" sz="1800" dirty="0"/>
            </a:br>
            <a:r>
              <a:rPr lang="en-US" sz="1800" dirty="0"/>
              <a:t>- </a:t>
            </a:r>
            <a:r>
              <a:rPr lang="en-US" sz="1800" dirty="0" err="1"/>
              <a:t>Mindske</a:t>
            </a:r>
            <a:r>
              <a:rPr lang="en-US" sz="1800" dirty="0"/>
              <a:t> </a:t>
            </a:r>
            <a:r>
              <a:rPr lang="en-US" sz="1800" dirty="0" err="1"/>
              <a:t>spændingsniveau</a:t>
            </a:r>
            <a:r>
              <a:rPr lang="en-US" sz="1800" dirty="0"/>
              <a:t>: </a:t>
            </a:r>
            <a:r>
              <a:rPr lang="en-US" sz="1800" dirty="0" err="1"/>
              <a:t>Progressiv</a:t>
            </a:r>
            <a:r>
              <a:rPr lang="en-US" sz="1800" dirty="0"/>
              <a:t> </a:t>
            </a:r>
            <a:r>
              <a:rPr lang="en-US" sz="1800" dirty="0" err="1"/>
              <a:t>muskelafspænding</a:t>
            </a:r>
            <a:r>
              <a:rPr lang="en-US" sz="1800" dirty="0"/>
              <a:t>, </a:t>
            </a:r>
            <a:r>
              <a:rPr lang="en-US" sz="1800" dirty="0" err="1"/>
              <a:t>åndedrætskontrol</a:t>
            </a:r>
            <a:r>
              <a:rPr lang="en-US" sz="1800" dirty="0"/>
              <a:t>, </a:t>
            </a:r>
            <a:r>
              <a:rPr lang="en-US" sz="1800" dirty="0" err="1"/>
              <a:t>kognitionspsykologi</a:t>
            </a:r>
            <a:r>
              <a:rPr lang="en-US" sz="1800" dirty="0"/>
              <a:t>, </a:t>
            </a:r>
            <a:r>
              <a:rPr lang="en-US" sz="1800" dirty="0" err="1"/>
              <a:t>affirmationer</a:t>
            </a:r>
            <a:r>
              <a:rPr lang="en-US" sz="1800" dirty="0"/>
              <a:t> (“</a:t>
            </a:r>
            <a:r>
              <a:rPr lang="en-US" sz="1800" dirty="0" err="1"/>
              <a:t>jeg</a:t>
            </a:r>
            <a:r>
              <a:rPr lang="en-US" sz="1800" dirty="0"/>
              <a:t> </a:t>
            </a:r>
            <a:r>
              <a:rPr lang="en-US" sz="1800" dirty="0" err="1"/>
              <a:t>svæver</a:t>
            </a:r>
            <a:r>
              <a:rPr lang="en-US" sz="1800" dirty="0"/>
              <a:t> </a:t>
            </a:r>
            <a:r>
              <a:rPr lang="en-US" sz="1800" dirty="0" err="1"/>
              <a:t>som</a:t>
            </a:r>
            <a:r>
              <a:rPr lang="en-US" sz="1800" dirty="0"/>
              <a:t> </a:t>
            </a:r>
            <a:r>
              <a:rPr lang="en-US" sz="1800" dirty="0" err="1"/>
              <a:t>en</a:t>
            </a:r>
            <a:r>
              <a:rPr lang="en-US" sz="1800" dirty="0"/>
              <a:t> </a:t>
            </a:r>
            <a:r>
              <a:rPr lang="en-US" sz="1800" dirty="0" err="1"/>
              <a:t>sommerfugl</a:t>
            </a:r>
            <a:r>
              <a:rPr lang="en-US" sz="1800" dirty="0"/>
              <a:t> </a:t>
            </a:r>
            <a:r>
              <a:rPr lang="en-US" sz="1800" dirty="0" err="1"/>
              <a:t>og</a:t>
            </a:r>
            <a:r>
              <a:rPr lang="en-US" sz="1800" dirty="0"/>
              <a:t> sticker </a:t>
            </a:r>
            <a:r>
              <a:rPr lang="en-US" sz="1800" dirty="0" err="1"/>
              <a:t>som</a:t>
            </a:r>
            <a:r>
              <a:rPr lang="en-US" sz="1800" dirty="0"/>
              <a:t> </a:t>
            </a:r>
            <a:r>
              <a:rPr lang="en-US" sz="1800" dirty="0" err="1"/>
              <a:t>en</a:t>
            </a:r>
            <a:r>
              <a:rPr lang="en-US" sz="1800" dirty="0"/>
              <a:t> bi”, </a:t>
            </a:r>
            <a:r>
              <a:rPr lang="en-US" sz="1800" dirty="0" err="1"/>
              <a:t>kognitive</a:t>
            </a:r>
            <a:r>
              <a:rPr lang="en-US" sz="1800" dirty="0"/>
              <a:t> </a:t>
            </a:r>
            <a:r>
              <a:rPr lang="en-US" sz="1800" dirty="0" err="1"/>
              <a:t>omfortolkninger</a:t>
            </a:r>
            <a:r>
              <a:rPr lang="en-US" sz="1800" dirty="0"/>
              <a:t>, </a:t>
            </a:r>
            <a:r>
              <a:rPr lang="en-US" sz="1800" dirty="0" err="1"/>
              <a:t>glæde</a:t>
            </a:r>
            <a:r>
              <a:rPr lang="en-US" sz="1800" dirty="0"/>
              <a:t> </a:t>
            </a:r>
            <a:r>
              <a:rPr lang="en-US" sz="1800" dirty="0" err="1"/>
              <a:t>og</a:t>
            </a:r>
            <a:r>
              <a:rPr lang="en-US" sz="1800" dirty="0"/>
              <a:t> </a:t>
            </a:r>
            <a:r>
              <a:rPr lang="en-US" sz="1800" dirty="0" err="1"/>
              <a:t>begejstringer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743368092"/>
      </p:ext>
    </p:extLst>
  </p:cSld>
  <p:clrMapOvr>
    <a:masterClrMapping/>
  </p:clrMapOvr>
</p:sld>
</file>

<file path=ppt/theme/theme1.xml><?xml version="1.0" encoding="utf-8"?>
<a:theme xmlns:a="http://schemas.openxmlformats.org/drawingml/2006/main" name="Udsnit">
  <a:themeElements>
    <a:clrScheme name="Udsnit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Udsnit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Udsnit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61</TotalTime>
  <Words>157</Words>
  <Application>Microsoft Office PowerPoint</Application>
  <PresentationFormat>Widescreen</PresentationFormat>
  <Paragraphs>6</Paragraphs>
  <Slides>5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5</vt:i4>
      </vt:variant>
    </vt:vector>
  </HeadingPairs>
  <TitlesOfParts>
    <vt:vector size="8" baseType="lpstr">
      <vt:lpstr>Century Gothic</vt:lpstr>
      <vt:lpstr>Wingdings 3</vt:lpstr>
      <vt:lpstr>Udsnit</vt:lpstr>
      <vt:lpstr>spændingsregulering</vt:lpstr>
      <vt:lpstr>Omvendte u-kurve Sammenhæng mellem spændingsniveau og præstation – ved for lav eller høj spændingsniveau falder præstationen.   For lav: hjernen fungerer ikke hurtig nok og musklerne har ikke tilstrækkelig med power.  For høj: Opmærksomhed indsnævres og antagonister spændes- modarbejder agonisterne</vt:lpstr>
      <vt:lpstr>Optimal spænding afhænger af idrætsdisciplin – finmotoriske discipline kræver mindre spændingsniveau mens grov motoriske discipliner kræver højere spændingsniveau</vt:lpstr>
      <vt:lpstr>Præstationsevnen påvirkes af udøverens følelser – ex. Vrede er en god drivkraft men kan også hæmme kommunikation. Positiv og glad indstilling giver bedste præstation</vt:lpstr>
      <vt:lpstr>Regulering af spændingsniveauet:  - Øge spændingsniveau: ex. Vægtløfter, længdespringer øger spændingsniveau ved at råbe, få publikum til at klappe etc.  - Mindske spændingsniveau: Progressiv muskelafspænding, åndedrætskontrol, kognitionspsykologi, affirmationer (“jeg svæver som en sommerfugl og sticker som en bi”, kognitive omfortolkninger, glæde og begejstringer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Kirstin Godsk</dc:creator>
  <cp:lastModifiedBy>Kirstin Godsk</cp:lastModifiedBy>
  <cp:revision>1</cp:revision>
  <dcterms:created xsi:type="dcterms:W3CDTF">2024-08-25T06:42:20Z</dcterms:created>
  <dcterms:modified xsi:type="dcterms:W3CDTF">2024-08-27T09:32:13Z</dcterms:modified>
</cp:coreProperties>
</file>